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EE44-F76F-43B2-BC2F-5936BEF6624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A9A1345-0E1D-49C1-938C-D18327F30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62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EE44-F76F-43B2-BC2F-5936BEF6624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A9A1345-0E1D-49C1-938C-D18327F30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1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EE44-F76F-43B2-BC2F-5936BEF6624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A9A1345-0E1D-49C1-938C-D18327F30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022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EE44-F76F-43B2-BC2F-5936BEF6624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A9A1345-0E1D-49C1-938C-D18327F30ABE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6641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EE44-F76F-43B2-BC2F-5936BEF6624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A9A1345-0E1D-49C1-938C-D18327F30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33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EE44-F76F-43B2-BC2F-5936BEF6624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1345-0E1D-49C1-938C-D18327F30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37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EE44-F76F-43B2-BC2F-5936BEF6624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1345-0E1D-49C1-938C-D18327F30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848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EE44-F76F-43B2-BC2F-5936BEF6624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1345-0E1D-49C1-938C-D18327F30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482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26FEE44-F76F-43B2-BC2F-5936BEF6624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A9A1345-0E1D-49C1-938C-D18327F30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06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EE44-F76F-43B2-BC2F-5936BEF6624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1345-0E1D-49C1-938C-D18327F30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91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EE44-F76F-43B2-BC2F-5936BEF6624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A9A1345-0E1D-49C1-938C-D18327F30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58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EE44-F76F-43B2-BC2F-5936BEF6624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1345-0E1D-49C1-938C-D18327F30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EE44-F76F-43B2-BC2F-5936BEF6624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1345-0E1D-49C1-938C-D18327F30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35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EE44-F76F-43B2-BC2F-5936BEF6624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1345-0E1D-49C1-938C-D18327F30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15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EE44-F76F-43B2-BC2F-5936BEF6624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1345-0E1D-49C1-938C-D18327F30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48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EE44-F76F-43B2-BC2F-5936BEF6624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1345-0E1D-49C1-938C-D18327F30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50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EE44-F76F-43B2-BC2F-5936BEF6624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1345-0E1D-49C1-938C-D18327F30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EE44-F76F-43B2-BC2F-5936BEF6624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A1345-0E1D-49C1-938C-D18327F30A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231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Thunkable</a:t>
            </a:r>
            <a:r>
              <a:rPr lang="en-US" dirty="0"/>
              <a:t> + </a:t>
            </a:r>
            <a:r>
              <a:rPr lang="en-US" dirty="0" err="1"/>
              <a:t>aseprite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Можно ли их соединять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75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Подходят ли они друг к другу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Многие из моей группы знают о этих двух приложениях но наверно не соединяли их</a:t>
            </a:r>
            <a:r>
              <a:rPr lang="en-US" dirty="0"/>
              <a:t>.</a:t>
            </a:r>
            <a:r>
              <a:rPr lang="ru-RU" dirty="0"/>
              <a:t> С помощью </a:t>
            </a:r>
            <a:r>
              <a:rPr lang="en-US" dirty="0" err="1"/>
              <a:t>thunkable</a:t>
            </a:r>
            <a:r>
              <a:rPr lang="en-US" dirty="0"/>
              <a:t> </a:t>
            </a:r>
            <a:r>
              <a:rPr lang="ru-RU" dirty="0"/>
              <a:t>можно делать мобильные приложения, а также игры</a:t>
            </a:r>
            <a:r>
              <a:rPr lang="en-US" dirty="0"/>
              <a:t>.</a:t>
            </a:r>
            <a:r>
              <a:rPr lang="ru-RU" dirty="0"/>
              <a:t> Если создавать игры, то нужен фон</a:t>
            </a:r>
            <a:r>
              <a:rPr lang="en-US" dirty="0"/>
              <a:t>, </a:t>
            </a:r>
            <a:r>
              <a:rPr lang="ru-RU" dirty="0"/>
              <a:t>персонажи и т</a:t>
            </a:r>
            <a:r>
              <a:rPr lang="en-US" dirty="0"/>
              <a:t>.</a:t>
            </a:r>
            <a:r>
              <a:rPr lang="ru-RU" dirty="0"/>
              <a:t>д. Но где их взять</a:t>
            </a:r>
            <a:r>
              <a:rPr lang="en-US" dirty="0"/>
              <a:t>?</a:t>
            </a:r>
            <a:r>
              <a:rPr lang="ru-RU" dirty="0"/>
              <a:t> Тут уже можно использовать </a:t>
            </a:r>
            <a:r>
              <a:rPr lang="en-US" dirty="0" err="1"/>
              <a:t>aseprite</a:t>
            </a:r>
            <a:r>
              <a:rPr lang="en-US" dirty="0"/>
              <a:t> </a:t>
            </a:r>
            <a:r>
              <a:rPr lang="ru-RU" dirty="0"/>
              <a:t>чтобы их рисовать, а потом вставить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666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aseprite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9030" y="2345582"/>
            <a:ext cx="9613861" cy="3599316"/>
          </a:xfrm>
        </p:spPr>
        <p:txBody>
          <a:bodyPr/>
          <a:lstStyle/>
          <a:p>
            <a:r>
              <a:rPr lang="en-US" dirty="0" err="1"/>
              <a:t>Aseprite</a:t>
            </a:r>
            <a:r>
              <a:rPr lang="en-US" dirty="0"/>
              <a:t>-</a:t>
            </a:r>
            <a:r>
              <a:rPr lang="ru-RU" dirty="0"/>
              <a:t>это довольно лёгкое приложение для создания картинок или </a:t>
            </a:r>
            <a:r>
              <a:rPr lang="ru-RU" dirty="0" err="1"/>
              <a:t>анимаций</a:t>
            </a:r>
            <a:r>
              <a:rPr lang="ru-RU" dirty="0"/>
              <a:t> и в нём довольно легко разобраться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                                       -так выглядит сама программа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23" y="3455126"/>
            <a:ext cx="40671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0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thunkable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Thunkable</a:t>
            </a:r>
            <a:r>
              <a:rPr lang="en-US" dirty="0"/>
              <a:t>-</a:t>
            </a:r>
            <a:r>
              <a:rPr lang="ru-RU" dirty="0"/>
              <a:t>это приложение (точнее сайт) в котором можно создавать свои приложения не используя коды</a:t>
            </a:r>
            <a:r>
              <a:rPr lang="en-US" dirty="0"/>
              <a:t>, </a:t>
            </a:r>
            <a:r>
              <a:rPr lang="ru-RU" dirty="0"/>
              <a:t>цифры а используя просто обычные блоки!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 err="1"/>
              <a:t>Ввы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Ввввввввввввввввввввввввввв</a:t>
            </a:r>
            <a:r>
              <a:rPr lang="ru-RU" dirty="0"/>
              <a:t>- а так он выглядит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3867146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2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Thunkable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aseprite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Благодаря тому что можно сохранять свои проекты в </a:t>
            </a:r>
            <a:r>
              <a:rPr lang="en-US" dirty="0" err="1"/>
              <a:t>aseprite</a:t>
            </a:r>
            <a:r>
              <a:rPr lang="en-US" dirty="0"/>
              <a:t> </a:t>
            </a:r>
            <a:r>
              <a:rPr lang="ru-RU" dirty="0"/>
              <a:t>и заносить в </a:t>
            </a:r>
            <a:r>
              <a:rPr lang="en-US" dirty="0" err="1"/>
              <a:t>Thunkable</a:t>
            </a:r>
            <a:r>
              <a:rPr lang="ru-RU" dirty="0"/>
              <a:t>, то может оказаться легче самому нарисовать чем искать в интернете</a:t>
            </a:r>
          </a:p>
        </p:txBody>
      </p:sp>
    </p:spTree>
    <p:extLst>
      <p:ext uri="{BB962C8B-B14F-4D97-AF65-F5344CB8AC3E}">
        <p14:creationId xmlns:p14="http://schemas.microsoft.com/office/powerpoint/2010/main" val="3092376892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51</TotalTime>
  <Words>154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Берлин</vt:lpstr>
      <vt:lpstr>Thunkable + aseprite</vt:lpstr>
      <vt:lpstr>Подходят ли они друг к другу</vt:lpstr>
      <vt:lpstr>aseprite</vt:lpstr>
      <vt:lpstr>thunkable</vt:lpstr>
      <vt:lpstr>Thunkable и aseprite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Thunkable + asetprite</dc:title>
  <dc:creator>Yanislav</dc:creator>
  <cp:lastModifiedBy>user</cp:lastModifiedBy>
  <cp:revision>7</cp:revision>
  <dcterms:created xsi:type="dcterms:W3CDTF">2025-04-12T14:08:13Z</dcterms:created>
  <dcterms:modified xsi:type="dcterms:W3CDTF">2025-05-17T02:55:26Z</dcterms:modified>
</cp:coreProperties>
</file>