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B9070AE-93F6-48F4-B391-148B289BE780}">
          <p14:sldIdLst>
            <p14:sldId id="256"/>
            <p14:sldId id="26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1691E-FC46-46A4-8591-BB27DA248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B96FDB-EDE0-4209-AFE4-04FFFA9AE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5E41BA-6295-4018-A60A-2AA6D3AD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6DE7F-E9D5-45FD-92AE-AA4EBF98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A2D50-0C37-45C6-B542-06CADEA8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6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C110D-317A-4860-A0D4-12C9C72D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2B879F-F817-4497-B32D-D6E2232EA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509E0-1324-4EC8-B2BA-187DA182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104C3C-A229-4F97-8CA7-8934AE23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36CFD2-0C74-476C-8BB0-06CC87057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92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ABF96B1-2CFE-4C15-B932-31AB98A1B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5F27D-F83F-48BE-8515-3C68F5E35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32A6D0-CB4D-4D89-8BAB-F4CCEC84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13959A-3AA4-45C3-AC4B-84D69567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8A393D-3FCC-4BE3-8BF2-073E639E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40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8337A-9F55-4D46-ADC1-F9D2740E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9301EC-4AA5-402E-B403-7718F03C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2E33D8-8EF9-410F-9153-DFFD7E45B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1F2D46-2875-4B9F-A4D7-3FB4E4232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69743-3C91-41C6-AA6C-9FC56E81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17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1365AE-AFBB-443D-88B1-8CA7169A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4FEB08-7B8D-4DC6-B474-6C677861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D73E2D-A1FE-4238-8501-5F1FC0FA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4CD102-A066-497A-8605-3E68C6C7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20FFD0-36E0-416A-A377-C88BAB6D0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6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871BF-7436-46C3-9868-682D1DC6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20DFA-2AC9-48CA-9E6B-9E35108C1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A2C34DA-F395-4983-A8A6-FAA588978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4742FD-65CE-459F-AC2D-FD2B52B4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2BCCAE-27B8-49B6-8299-351760381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E99F28-587C-447D-BFCC-0815D28A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7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B95CB-BD87-41A5-B781-0BF3131B9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B14E03-EFE6-43AF-A709-6AF5E452C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091542-6763-4629-A263-33A93B838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3A238E-3182-412E-BFE9-4211B70BC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B67C642-3C3F-4693-ADF1-03FBD92AD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D7B7A1D-B2B3-4865-9770-5F429AF5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59BBE86-7CD4-4869-B3BA-30CA1C435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DFAB9D7-82F4-4E4B-9BEA-8BC785E0C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24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B25E5-91C1-406F-802F-E954BEB0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91CB49C-5B6F-4261-9D72-D3BB205E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597C3D-5D12-4D74-99F3-4942C9AD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E34380-DEC8-4BA8-8ED1-3D026B8C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45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E5580A-D358-4EA7-B8BF-EFA9881AE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857DEB-F8FB-4352-87CF-4172719CA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A98373-1D2B-4AC2-A370-2FA0EA45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808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B6142-53FD-4D81-9892-E1D93A8A1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51914D-987B-40B8-A333-5F171489C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B7BBE9-5A3A-43BE-A301-506CAAAF3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B3DA41-A98C-45EA-BED7-21E1FF17A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CB5AC8-C713-4BE5-8DC9-2AE10ECAA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140E83B-D8B9-48CC-8DB0-9A72A50F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17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0125B4-B54F-4303-A800-20DC4A82F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A1B742-47AD-401B-9E9B-5D7A44FFB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7486C1-55D1-4724-8B35-C0386A275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CF00BA1-98F2-42B1-B6E3-D29809AF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1FF83AB-0597-4FAD-A6CB-3427F2ED4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5A25F4-69D5-48DB-83D4-CE243B2A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34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14AD01-33F6-475D-A5B5-DD8A93FB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E3FDA4-3EA6-470A-895B-C8C8BD733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3217B2-C590-479C-BEB1-D166B8DB8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DCD0D-A91E-4EE6-B348-81E6BC1BFE1C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5C781-6796-4877-9827-2CA45E5AE6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40AB2C-11D0-416E-9BDF-D490558E1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46792-5C6C-4F55-B8CA-E35F67D12D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313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2DBF7-A5ED-464A-A375-511FDE6E6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7237"/>
            <a:ext cx="9144000" cy="592275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C016B3-D3EC-490E-B440-92E0AF31DC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875" y="5442882"/>
            <a:ext cx="9001125" cy="453093"/>
          </a:xfrm>
        </p:spPr>
        <p:txBody>
          <a:bodyPr/>
          <a:lstStyle/>
          <a:p>
            <a:r>
              <a:rPr lang="ru-RU" dirty="0"/>
              <a:t>От </a:t>
            </a:r>
            <a:r>
              <a:rPr lang="ru-RU" dirty="0" err="1"/>
              <a:t>Михи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098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E22AA7-7A11-421B-9EB1-317C48BDA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Мои проекты-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2D86F3-366D-4526-8A62-03688F9BA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 я сделал два проекта-</a:t>
            </a:r>
          </a:p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«пианино» и</a:t>
            </a:r>
          </a:p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«шар предсказаний»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510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0989C9-7344-4743-91BE-98357251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B8AD99-2CFF-4C17-BF85-62FD6E724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                                               </a:t>
            </a:r>
            <a:r>
              <a:rPr lang="ru-RU" dirty="0">
                <a:solidFill>
                  <a:srgbClr val="00B0F0"/>
                </a:solidFill>
              </a:rPr>
              <a:t>сейчас покажу</a:t>
            </a:r>
          </a:p>
        </p:txBody>
      </p:sp>
    </p:spTree>
    <p:extLst>
      <p:ext uri="{BB962C8B-B14F-4D97-AF65-F5344CB8AC3E}">
        <p14:creationId xmlns:p14="http://schemas.microsoft.com/office/powerpoint/2010/main" val="2280214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B9CB78-B738-4CB0-930E-428C9C0B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Aseprite</a:t>
            </a:r>
            <a:br>
              <a:rPr lang="en-US" b="1" dirty="0"/>
            </a:br>
            <a:endParaRPr lang="ru-RU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9AF358-9765-40EF-8F69-D0EBD2CC4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B0F0"/>
                </a:solidFill>
              </a:rPr>
              <a:t>-второе приложение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BD884D-CF67-4946-B291-8F9000FB2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219" y="3033627"/>
            <a:ext cx="2924255" cy="278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09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B104B-45A2-4754-A232-46B5369B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Aseprite</a:t>
            </a:r>
            <a:endParaRPr lang="en-US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5EDB92-C684-42BF-87C3-39AD6195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-это приложение для создания пиксельных </a:t>
            </a:r>
            <a:r>
              <a:rPr lang="ru-RU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анимаций</a:t>
            </a:r>
            <a:endParaRPr lang="ru-RU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B98191-7BF1-4A05-816B-197BD29F3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660376"/>
            <a:ext cx="8239125" cy="394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48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A5E43-E524-45E8-8CC1-6B64E764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70A0CE-2D74-4873-9599-9D4B1FC0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Здесь можно создать очень красивую пиксельную анимацию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3C1927-6A61-4AF2-8F18-9C3766EF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468" y="2920527"/>
            <a:ext cx="7259063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00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08B13F-482B-46B5-8E48-F33C6CE5A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7030A0"/>
                </a:solidFill>
              </a:rPr>
              <a:t>Инструменты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A048283-1E6F-472E-8527-F87A00AFD1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8928" y="2356122"/>
            <a:ext cx="323895" cy="29245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C2C634-52EF-4AF3-BF85-83098348343D}"/>
              </a:ext>
            </a:extLst>
          </p:cNvPr>
          <p:cNvSpPr txBox="1"/>
          <p:nvPr/>
        </p:nvSpPr>
        <p:spPr>
          <a:xfrm>
            <a:off x="1630017" y="2356122"/>
            <a:ext cx="952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Карандаш-инструмент для рисования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6AABA2-EC11-4C07-BAEC-9DA935C6D949}"/>
              </a:ext>
            </a:extLst>
          </p:cNvPr>
          <p:cNvSpPr txBox="1"/>
          <p:nvPr/>
        </p:nvSpPr>
        <p:spPr>
          <a:xfrm>
            <a:off x="1630017" y="2574379"/>
            <a:ext cx="5184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Ластик-это ластик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1D0EC9-E9E9-45C1-A14D-D75D248E05D6}"/>
              </a:ext>
            </a:extLst>
          </p:cNvPr>
          <p:cNvSpPr txBox="1"/>
          <p:nvPr/>
        </p:nvSpPr>
        <p:spPr>
          <a:xfrm>
            <a:off x="1630017" y="2864198"/>
            <a:ext cx="647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Пипетка-инструмент для копирования цвета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2B6685-6B7B-4A9E-A016-A8D40EB660CA}"/>
              </a:ext>
            </a:extLst>
          </p:cNvPr>
          <p:cNvSpPr txBox="1"/>
          <p:nvPr/>
        </p:nvSpPr>
        <p:spPr>
          <a:xfrm>
            <a:off x="1563966" y="3110688"/>
            <a:ext cx="482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Лупа-инструмент для </a:t>
            </a:r>
            <a:r>
              <a:rPr lang="ru-RU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приблежения</a:t>
            </a:r>
            <a:endParaRPr lang="ru-RU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A4073-2329-4C9A-9427-4654ABF8CB2B}"/>
              </a:ext>
            </a:extLst>
          </p:cNvPr>
          <p:cNvSpPr txBox="1"/>
          <p:nvPr/>
        </p:nvSpPr>
        <p:spPr>
          <a:xfrm>
            <a:off x="1518699" y="3374406"/>
            <a:ext cx="5295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</a:rPr>
              <a:t>перемещение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CA6B27-DF07-4E8A-B065-FD40749F2CA2}"/>
              </a:ext>
            </a:extLst>
          </p:cNvPr>
          <p:cNvSpPr txBox="1"/>
          <p:nvPr/>
        </p:nvSpPr>
        <p:spPr>
          <a:xfrm>
            <a:off x="1563966" y="3690326"/>
            <a:ext cx="49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Ведро краски-это заливка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23B9E5-010D-450E-95B8-2C033AB55D86}"/>
              </a:ext>
            </a:extLst>
          </p:cNvPr>
          <p:cNvSpPr txBox="1"/>
          <p:nvPr/>
        </p:nvSpPr>
        <p:spPr>
          <a:xfrm>
            <a:off x="1563966" y="4006246"/>
            <a:ext cx="491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92D050"/>
                </a:solidFill>
              </a:rPr>
              <a:t>Линия это линия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9E52B9-BCDC-43DC-A5B9-5F57C553FB60}"/>
              </a:ext>
            </a:extLst>
          </p:cNvPr>
          <p:cNvSpPr txBox="1"/>
          <p:nvPr/>
        </p:nvSpPr>
        <p:spPr>
          <a:xfrm>
            <a:off x="1518699" y="4259563"/>
            <a:ext cx="5565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2060"/>
                </a:solidFill>
              </a:rPr>
              <a:t>прямоугольник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1E6CF-7F81-48E5-8239-B04B9A5934C2}"/>
              </a:ext>
            </a:extLst>
          </p:cNvPr>
          <p:cNvSpPr txBox="1"/>
          <p:nvPr/>
        </p:nvSpPr>
        <p:spPr>
          <a:xfrm>
            <a:off x="1630017" y="4566070"/>
            <a:ext cx="822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контур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48BEC-9F5A-4773-8A93-1A2901B9E08E}"/>
              </a:ext>
            </a:extLst>
          </p:cNvPr>
          <p:cNvSpPr txBox="1"/>
          <p:nvPr/>
        </p:nvSpPr>
        <p:spPr>
          <a:xfrm>
            <a:off x="1630017" y="4900020"/>
            <a:ext cx="8301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/>
                </a:solidFill>
              </a:rPr>
              <a:t>размытие</a:t>
            </a:r>
          </a:p>
        </p:txBody>
      </p:sp>
    </p:spTree>
    <p:extLst>
      <p:ext uri="{BB962C8B-B14F-4D97-AF65-F5344CB8AC3E}">
        <p14:creationId xmlns:p14="http://schemas.microsoft.com/office/powerpoint/2010/main" val="1124461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A7274-9711-420D-9A2B-9F57C6B27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цвета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814D5EB-5031-4C59-AAF1-D8D111E79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3591" y="1938210"/>
            <a:ext cx="1411432" cy="44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1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B060C33-0A87-49B2-A13C-B6D3445EF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541" y="365125"/>
            <a:ext cx="10515600" cy="57312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                   вот анимация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3B4097-50FF-4AE9-AA60-9D2D53DB6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941" y="198120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0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244FF-7E36-4130-A8E1-47549BC31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Немного обо мне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E67F29-6B14-4DC3-AFA1-32A2312A1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Я мишка</a:t>
            </a:r>
            <a:r>
              <a:rPr lang="en-US" dirty="0">
                <a:solidFill>
                  <a:srgbClr val="C00000"/>
                </a:solidFill>
              </a:rPr>
              <a:t>,</a:t>
            </a:r>
            <a:r>
              <a:rPr lang="ru-RU" dirty="0">
                <a:solidFill>
                  <a:srgbClr val="C00000"/>
                </a:solidFill>
              </a:rPr>
              <a:t>мне</a:t>
            </a:r>
            <a:r>
              <a:rPr lang="en-US" dirty="0">
                <a:solidFill>
                  <a:srgbClr val="C00000"/>
                </a:solidFill>
              </a:rPr>
              <a:t> 10</a:t>
            </a:r>
            <a:r>
              <a:rPr lang="ru-RU" dirty="0">
                <a:solidFill>
                  <a:srgbClr val="C00000"/>
                </a:solidFill>
              </a:rPr>
              <a:t> годиков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ru-RU" dirty="0">
                <a:solidFill>
                  <a:srgbClr val="C00000"/>
                </a:solidFill>
              </a:rPr>
              <a:t>скоро 11)</a:t>
            </a:r>
            <a:r>
              <a:rPr lang="en-US" dirty="0">
                <a:solidFill>
                  <a:srgbClr val="C00000"/>
                </a:solidFill>
              </a:rPr>
              <a:t>,</a:t>
            </a:r>
            <a:r>
              <a:rPr lang="ru-RU" dirty="0">
                <a:solidFill>
                  <a:srgbClr val="C00000"/>
                </a:solidFill>
              </a:rPr>
              <a:t>люблю </a:t>
            </a:r>
            <a:r>
              <a:rPr lang="ru-RU" dirty="0" err="1">
                <a:solidFill>
                  <a:srgbClr val="C00000"/>
                </a:solidFill>
              </a:rPr>
              <a:t>геншин</a:t>
            </a:r>
            <a:endParaRPr lang="ru-RU" dirty="0">
              <a:solidFill>
                <a:srgbClr val="C0000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B631F3-8F3A-4E38-A9C0-6221946D4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305" y="2905125"/>
            <a:ext cx="2438740" cy="240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43014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16C7F-3EE0-40FC-B312-97C913EB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 расскажу вам про два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0956B2-26E8-45F7-A472-3C52119FB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них -</a:t>
            </a:r>
            <a:r>
              <a:rPr lang="en-US" dirty="0" err="1"/>
              <a:t>thunkable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BFE1F32-8E8A-432A-A308-C3F3D5300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011" y="2453711"/>
            <a:ext cx="4315427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11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B87C7-E09E-4012-AC41-23B9BE33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thunkable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2CF30-BB4F-44CC-A901-BA3A417A8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-</a:t>
            </a:r>
            <a:r>
              <a:rPr lang="en-US" dirty="0" err="1">
                <a:solidFill>
                  <a:srgbClr val="FF0000"/>
                </a:solidFill>
              </a:rPr>
              <a:t>thunkable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ru-RU" dirty="0">
                <a:solidFill>
                  <a:srgbClr val="002060"/>
                </a:solidFill>
              </a:rPr>
              <a:t>это приложение для создания приложений</a:t>
            </a:r>
          </a:p>
          <a:p>
            <a:r>
              <a:rPr lang="ru-RU" dirty="0">
                <a:solidFill>
                  <a:srgbClr val="002060"/>
                </a:solidFill>
              </a:rPr>
              <a:t>на телефон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1E8FFE-7725-4221-8260-599A8878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2938262"/>
            <a:ext cx="6001588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7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D33C6-1569-476A-A092-C163912A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71" y="516200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Инструменты-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basic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2AA8FCF-A913-411C-AF8D-4C3F34B90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1587"/>
            <a:ext cx="246731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15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C9DBC-5536-4619-B561-15372FB3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Инструменты-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BC96E6D-D1A5-465F-A7DA-450596016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8603" y="2839515"/>
            <a:ext cx="2562583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9608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FBA5B-43F4-43AA-A593-898D9B8E8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Инструменты-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input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9F243CE-19C1-4612-984F-14A992796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884" y="3115383"/>
            <a:ext cx="2553056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66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CADDA1-EE5C-41CE-895B-DC181577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Инструменты-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media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E34855B-22B0-41C1-87EE-0C38924D5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681" y="2952683"/>
            <a:ext cx="262926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09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5CA9B-9D0F-45A9-8136-DB55DCF2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Инструменты-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Embed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F9441AC-1519-4B01-9182-72B1AD589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3761" y="3086766"/>
            <a:ext cx="252447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007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114</Words>
  <Application>Microsoft Office PowerPoint</Application>
  <PresentationFormat>Широкоэкранный</PresentationFormat>
  <Paragraphs>40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Тема Office</vt:lpstr>
      <vt:lpstr>презентация</vt:lpstr>
      <vt:lpstr>Немного обо мне</vt:lpstr>
      <vt:lpstr>Я расскажу вам про два приложения</vt:lpstr>
      <vt:lpstr>thunkable</vt:lpstr>
      <vt:lpstr>Инструменты-basic</vt:lpstr>
      <vt:lpstr>Инструменты-data</vt:lpstr>
      <vt:lpstr>Инструменты-input</vt:lpstr>
      <vt:lpstr>Инструменты-media</vt:lpstr>
      <vt:lpstr>Инструменты-Embed</vt:lpstr>
      <vt:lpstr>Мои проекты-</vt:lpstr>
      <vt:lpstr>Презентация PowerPoint</vt:lpstr>
      <vt:lpstr>Aseprite </vt:lpstr>
      <vt:lpstr>Aseprite</vt:lpstr>
      <vt:lpstr>Презентация PowerPoint</vt:lpstr>
      <vt:lpstr>Инструменты</vt:lpstr>
      <vt:lpstr>цвета: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</dc:title>
  <dc:creator>user</dc:creator>
  <cp:lastModifiedBy>user</cp:lastModifiedBy>
  <cp:revision>21</cp:revision>
  <dcterms:created xsi:type="dcterms:W3CDTF">2025-04-27T03:27:22Z</dcterms:created>
  <dcterms:modified xsi:type="dcterms:W3CDTF">2025-05-11T03:54:23Z</dcterms:modified>
</cp:coreProperties>
</file>