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21EC78F9-7C6C-4A44-B304-55B83CE5F8C7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0310D3C-E810-4DE2-B09B-BA8C08B41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316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78F9-7C6C-4A44-B304-55B83CE5F8C7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0D3C-E810-4DE2-B09B-BA8C08B41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35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78F9-7C6C-4A44-B304-55B83CE5F8C7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0D3C-E810-4DE2-B09B-BA8C08B41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0402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78F9-7C6C-4A44-B304-55B83CE5F8C7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0D3C-E810-4DE2-B09B-BA8C08B41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692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78F9-7C6C-4A44-B304-55B83CE5F8C7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0D3C-E810-4DE2-B09B-BA8C08B41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303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78F9-7C6C-4A44-B304-55B83CE5F8C7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0D3C-E810-4DE2-B09B-BA8C08B41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144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78F9-7C6C-4A44-B304-55B83CE5F8C7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0D3C-E810-4DE2-B09B-BA8C08B41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517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1EC78F9-7C6C-4A44-B304-55B83CE5F8C7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0D3C-E810-4DE2-B09B-BA8C08B41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321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1EC78F9-7C6C-4A44-B304-55B83CE5F8C7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0D3C-E810-4DE2-B09B-BA8C08B41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86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78F9-7C6C-4A44-B304-55B83CE5F8C7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0D3C-E810-4DE2-B09B-BA8C08B41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15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78F9-7C6C-4A44-B304-55B83CE5F8C7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0D3C-E810-4DE2-B09B-BA8C08B41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87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78F9-7C6C-4A44-B304-55B83CE5F8C7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0D3C-E810-4DE2-B09B-BA8C08B41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0643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78F9-7C6C-4A44-B304-55B83CE5F8C7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0D3C-E810-4DE2-B09B-BA8C08B41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5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78F9-7C6C-4A44-B304-55B83CE5F8C7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0D3C-E810-4DE2-B09B-BA8C08B41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365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78F9-7C6C-4A44-B304-55B83CE5F8C7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0D3C-E810-4DE2-B09B-BA8C08B41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603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78F9-7C6C-4A44-B304-55B83CE5F8C7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0D3C-E810-4DE2-B09B-BA8C08B41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668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C78F9-7C6C-4A44-B304-55B83CE5F8C7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10D3C-E810-4DE2-B09B-BA8C08B41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658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1EC78F9-7C6C-4A44-B304-55B83CE5F8C7}" type="datetimeFigureOut">
              <a:rPr lang="ru-RU" smtClean="0"/>
              <a:t>24.05.2025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0310D3C-E810-4DE2-B09B-BA8C08B415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43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67CE8-1218-4541-86BA-1D662CCE9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3880" y="779179"/>
            <a:ext cx="8825658" cy="2677648"/>
          </a:xfrm>
        </p:spPr>
        <p:txBody>
          <a:bodyPr/>
          <a:lstStyle/>
          <a:p>
            <a:r>
              <a:rPr lang="en-US" i="1" dirty="0" err="1"/>
              <a:t>aseprite</a:t>
            </a:r>
            <a:endParaRPr lang="ru-RU" i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CA9086-A199-4273-96B2-930FA85DB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7449" y="3543384"/>
            <a:ext cx="8825658" cy="531467"/>
          </a:xfrm>
        </p:spPr>
        <p:txBody>
          <a:bodyPr>
            <a:normAutofit/>
          </a:bodyPr>
          <a:lstStyle/>
          <a:p>
            <a:r>
              <a:rPr lang="ru-RU" dirty="0" err="1"/>
              <a:t>Подотовил</a:t>
            </a:r>
            <a:r>
              <a:rPr lang="ru-RU" dirty="0"/>
              <a:t>: </a:t>
            </a:r>
            <a:r>
              <a:rPr lang="ru-RU" dirty="0" err="1"/>
              <a:t>Толмачёв</a:t>
            </a:r>
            <a:r>
              <a:rPr lang="ru-RU" dirty="0"/>
              <a:t> Тимур</a:t>
            </a:r>
          </a:p>
        </p:txBody>
      </p:sp>
    </p:spTree>
    <p:extLst>
      <p:ext uri="{BB962C8B-B14F-4D97-AF65-F5344CB8AC3E}">
        <p14:creationId xmlns:p14="http://schemas.microsoft.com/office/powerpoint/2010/main" val="18924396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BF2B53-360A-4B76-A4BC-6A9EBF6B5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EAEC52-25AE-4F27-BF6B-35898A415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828" y="2254928"/>
            <a:ext cx="10954972" cy="4254702"/>
          </a:xfrm>
        </p:spPr>
        <p:txBody>
          <a:bodyPr/>
          <a:lstStyle/>
          <a:p>
            <a:r>
              <a:rPr lang="ru-RU" dirty="0"/>
              <a:t>Кто я такой?</a:t>
            </a:r>
          </a:p>
          <a:p>
            <a:r>
              <a:rPr lang="ru-RU" dirty="0"/>
              <a:t>Чему я научился за год?</a:t>
            </a:r>
          </a:p>
          <a:p>
            <a:r>
              <a:rPr lang="ru-RU" dirty="0"/>
              <a:t>Моя работа(проект)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84749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  <p:sndAc>
          <p:stSnd>
            <p:snd r:embed="rId2" name="camera.wav"/>
          </p:stSnd>
        </p:sndAc>
      </p:transition>
    </mc:Choice>
    <mc:Fallback xmlns="">
      <p:transition spd="slow">
        <p:fade/>
        <p:sndAc>
          <p:stSnd>
            <p:snd r:embed="rId3" name="camera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B109A9-01AB-43CE-98F3-5522C64B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я такой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52C6D5-7B4C-4B66-93D5-981D6777C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353" y="2450237"/>
            <a:ext cx="10515600" cy="3433762"/>
          </a:xfrm>
        </p:spPr>
        <p:txBody>
          <a:bodyPr/>
          <a:lstStyle/>
          <a:p>
            <a:r>
              <a:rPr lang="ru-RU" dirty="0"/>
              <a:t>Я </a:t>
            </a:r>
            <a:r>
              <a:rPr lang="ru-RU" dirty="0" err="1"/>
              <a:t>Толмачёв</a:t>
            </a:r>
            <a:r>
              <a:rPr lang="ru-RU" dirty="0"/>
              <a:t> Тимур ученик </a:t>
            </a:r>
            <a:r>
              <a:rPr lang="en-US" dirty="0"/>
              <a:t>k1ber one</a:t>
            </a:r>
            <a:r>
              <a:rPr lang="ru-RU" dirty="0"/>
              <a:t> уже год</a:t>
            </a:r>
          </a:p>
        </p:txBody>
      </p:sp>
    </p:spTree>
    <p:extLst>
      <p:ext uri="{BB962C8B-B14F-4D97-AF65-F5344CB8AC3E}">
        <p14:creationId xmlns:p14="http://schemas.microsoft.com/office/powerpoint/2010/main" val="126037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750">
        <p14:prism isContent="1" isInverted="1"/>
        <p:sndAc>
          <p:stSnd>
            <p:snd r:embed="rId2" name="bomb.wav"/>
          </p:stSnd>
        </p:sndAc>
      </p:transition>
    </mc:Choice>
    <mc:Fallback xmlns="">
      <p:transition spd="slow">
        <p:fade/>
        <p:sndAc>
          <p:stSnd>
            <p:snd r:embed="rId3" name="bomb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472C38-A14E-4E12-B0ED-E0BCE4A8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Чему я научился за год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1B2442-FFB0-4FD1-9310-90BFA82F2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научился </a:t>
            </a:r>
            <a:r>
              <a:rPr lang="ru-RU" dirty="0" err="1"/>
              <a:t>майнкрафту</a:t>
            </a:r>
            <a:r>
              <a:rPr lang="ru-RU" dirty="0"/>
              <a:t>, робот, </a:t>
            </a:r>
            <a:r>
              <a:rPr lang="ru-RU" dirty="0" err="1"/>
              <a:t>алиса</a:t>
            </a:r>
            <a:r>
              <a:rPr lang="ru-RU" dirty="0"/>
              <a:t> 3</a:t>
            </a:r>
            <a:r>
              <a:rPr lang="en-US" dirty="0"/>
              <a:t>d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 err="1"/>
              <a:t>констракт</a:t>
            </a:r>
            <a:r>
              <a:rPr lang="ru-RU" dirty="0"/>
              <a:t> 2 и так далее</a:t>
            </a:r>
          </a:p>
        </p:txBody>
      </p:sp>
    </p:spTree>
    <p:extLst>
      <p:ext uri="{BB962C8B-B14F-4D97-AF65-F5344CB8AC3E}">
        <p14:creationId xmlns:p14="http://schemas.microsoft.com/office/powerpoint/2010/main" val="249839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2" name="type.wav"/>
          </p:stSnd>
        </p:sndAc>
      </p:transition>
    </mc:Choice>
    <mc:Fallback xmlns="">
      <p:transition spd="slow">
        <p:fade/>
        <p:sndAc>
          <p:stSnd>
            <p:snd r:embed="rId3" name="type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79CEF1-0CF1-4D56-A813-6D02E111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Мой проект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1F1BD2-7497-4FCA-9654-5612F1A7D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207" y="2379216"/>
            <a:ext cx="10199586" cy="4057836"/>
          </a:xfrm>
        </p:spPr>
        <p:txBody>
          <a:bodyPr/>
          <a:lstStyle/>
          <a:p>
            <a:r>
              <a:rPr lang="ru-RU" dirty="0"/>
              <a:t>Браунинг м2 </a:t>
            </a:r>
            <a:r>
              <a:rPr lang="ru-RU" dirty="0" err="1"/>
              <a:t>военая</a:t>
            </a:r>
            <a:r>
              <a:rPr lang="ru-RU" dirty="0"/>
              <a:t> тематика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030E69C9-9094-4C74-B342-428F236807FA}"/>
              </a:ext>
            </a:extLst>
          </p:cNvPr>
          <p:cNvCxnSpPr>
            <a:cxnSpLocks/>
          </p:cNvCxnSpPr>
          <p:nvPr/>
        </p:nvCxnSpPr>
        <p:spPr>
          <a:xfrm>
            <a:off x="-346229" y="204187"/>
            <a:ext cx="346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BA41FF-213B-4218-9CE4-31D00739A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849" y="2379216"/>
            <a:ext cx="4057836" cy="4057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8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A88118-CDCF-41C3-AC18-7A005CF3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Инструменты </a:t>
            </a:r>
            <a:r>
              <a:rPr lang="ru-RU" dirty="0" err="1"/>
              <a:t>асипрайт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0ECEC9-6AAB-41B8-9BA6-1A0B4731A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03503"/>
            <a:ext cx="8825659" cy="3516297"/>
          </a:xfrm>
        </p:spPr>
        <p:txBody>
          <a:bodyPr/>
          <a:lstStyle/>
          <a:p>
            <a:r>
              <a:rPr lang="ru-RU" dirty="0"/>
              <a:t>Карандаш- этот предмет рисует линией</a:t>
            </a:r>
          </a:p>
          <a:p>
            <a:r>
              <a:rPr lang="ru-RU" dirty="0"/>
              <a:t>Спрей- он ставит точки в разные места в окружности</a:t>
            </a:r>
          </a:p>
          <a:p>
            <a:r>
              <a:rPr lang="ru-RU" dirty="0"/>
              <a:t>Ластик- стирает нужную нам часть изображения</a:t>
            </a:r>
          </a:p>
          <a:p>
            <a:r>
              <a:rPr lang="ru-RU" dirty="0"/>
              <a:t>Пипетка-копирует цвет</a:t>
            </a:r>
          </a:p>
          <a:p>
            <a:r>
              <a:rPr lang="ru-RU" dirty="0"/>
              <a:t>Лупа –</a:t>
            </a:r>
            <a:r>
              <a:rPr lang="ru-RU" dirty="0" err="1"/>
              <a:t>увиличевает</a:t>
            </a:r>
            <a:r>
              <a:rPr lang="ru-RU" dirty="0"/>
              <a:t> и уменьшает </a:t>
            </a:r>
            <a:r>
              <a:rPr lang="ru-RU" dirty="0" err="1"/>
              <a:t>изоброжение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3322C1-4FC4-4C63-8D94-5586A8208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24" y="2359204"/>
            <a:ext cx="639609" cy="51581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C8C2635-8DCB-4375-849D-0C757A07C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75" y="2875018"/>
            <a:ext cx="567128" cy="50636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7070F44-4EF8-4CBE-BCCC-38496D4ABF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75" y="3380512"/>
            <a:ext cx="654055" cy="50636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3E61423-C9DA-4DF8-9198-386465E93A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369" y="3897197"/>
            <a:ext cx="517564" cy="74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088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166</TotalTime>
  <Words>88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Совет директоров</vt:lpstr>
      <vt:lpstr>aseprite</vt:lpstr>
      <vt:lpstr>содержание</vt:lpstr>
      <vt:lpstr>Кто я такой</vt:lpstr>
      <vt:lpstr>Чему я научился за год</vt:lpstr>
      <vt:lpstr>Мой проект</vt:lpstr>
      <vt:lpstr>Инструменты асипрайт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aseprite</dc:title>
  <dc:creator>user</dc:creator>
  <cp:lastModifiedBy>user</cp:lastModifiedBy>
  <cp:revision>24</cp:revision>
  <dcterms:created xsi:type="dcterms:W3CDTF">2025-05-03T04:17:50Z</dcterms:created>
  <dcterms:modified xsi:type="dcterms:W3CDTF">2025-05-24T02:54:45Z</dcterms:modified>
</cp:coreProperties>
</file>