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62173E-6DDC-49F3-84E0-B82A60C6A152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43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1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1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86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164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0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9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0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5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B148-FE0C-46B8-B457-8FDD1B42164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2955-1484-4795-A0EF-740F5FD95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6BEBC-D4FE-4927-A31C-2F21E0459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907CA7-DA7B-4236-A5B9-DBB56368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Мене зовут Родионов Фёдор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06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DBF95-E400-489B-8163-464BC6B2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EB4D9-1971-4436-BB88-761D388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Кто я такой</a:t>
            </a:r>
          </a:p>
          <a:p>
            <a:pPr marL="0" indent="0">
              <a:buNone/>
            </a:pPr>
            <a:r>
              <a:rPr lang="ru-RU" dirty="0"/>
              <a:t>Чему я научился</a:t>
            </a:r>
          </a:p>
          <a:p>
            <a:pPr marL="0" indent="0">
              <a:buNone/>
            </a:pPr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07201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C9351-F02B-4E00-835C-1B11566E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 за год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BEE33-CDCA-4C37-8247-2FB8E214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писать большие программы</a:t>
            </a:r>
          </a:p>
          <a:p>
            <a:r>
              <a:rPr lang="ru-RU" dirty="0"/>
              <a:t>Я изучил </a:t>
            </a:r>
            <a:r>
              <a:rPr lang="ru-RU"/>
              <a:t>много программ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5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5658-4674-497E-B9C8-13E2B86F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467165" cy="522889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 в черепашке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162BB-477F-4221-9A7C-F2C625E9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794" y="1518082"/>
            <a:ext cx="7595123" cy="4105683"/>
          </a:xfrm>
          <a:prstGeom prst="rect">
            <a:avLst/>
          </a:prstGeom>
        </p:spPr>
      </p:pic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E06444F-BAC6-4DE0-B6CB-B77F74ABA869}"/>
              </a:ext>
            </a:extLst>
          </p:cNvPr>
          <p:cNvSpPr/>
          <p:nvPr/>
        </p:nvSpPr>
        <p:spPr>
          <a:xfrm rot="7569771">
            <a:off x="2156208" y="2249350"/>
            <a:ext cx="817115" cy="17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20800-8ABA-4DFA-8C23-14AA4D35B10D}"/>
              </a:ext>
            </a:extLst>
          </p:cNvPr>
          <p:cNvSpPr/>
          <p:nvPr/>
        </p:nvSpPr>
        <p:spPr>
          <a:xfrm>
            <a:off x="2655037" y="3622798"/>
            <a:ext cx="1713390" cy="11634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Сначала надо поставить </a:t>
            </a:r>
            <a:r>
              <a:rPr lang="ru-RU" dirty="0" err="1"/>
              <a:t>репит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32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5658-4674-497E-B9C8-13E2B86F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422777" cy="612749"/>
          </a:xfrm>
        </p:spPr>
        <p:txBody>
          <a:bodyPr>
            <a:normAutofit/>
          </a:bodyPr>
          <a:lstStyle/>
          <a:p>
            <a:r>
              <a:rPr lang="ru-RU" dirty="0"/>
              <a:t>Цикл в черепашке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162BB-477F-4221-9A7C-F2C625E9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10" y="1377122"/>
            <a:ext cx="9472473" cy="5115753"/>
          </a:xfrm>
          <a:prstGeom prst="rect">
            <a:avLst/>
          </a:prstGeom>
        </p:spPr>
      </p:pic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E06444F-BAC6-4DE0-B6CB-B77F74ABA869}"/>
              </a:ext>
            </a:extLst>
          </p:cNvPr>
          <p:cNvSpPr/>
          <p:nvPr/>
        </p:nvSpPr>
        <p:spPr>
          <a:xfrm rot="7569771">
            <a:off x="1522932" y="2362541"/>
            <a:ext cx="817115" cy="17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20800-8ABA-4DFA-8C23-14AA4D35B10D}"/>
              </a:ext>
            </a:extLst>
          </p:cNvPr>
          <p:cNvSpPr/>
          <p:nvPr/>
        </p:nvSpPr>
        <p:spPr>
          <a:xfrm>
            <a:off x="2672179" y="3258105"/>
            <a:ext cx="1713390" cy="1909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Потом надо поставить число какое число будет стоять столько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аз повторится </a:t>
            </a:r>
          </a:p>
        </p:txBody>
      </p:sp>
    </p:spTree>
    <p:extLst>
      <p:ext uri="{BB962C8B-B14F-4D97-AF65-F5344CB8AC3E}">
        <p14:creationId xmlns:p14="http://schemas.microsoft.com/office/powerpoint/2010/main" val="103508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5658-4674-497E-B9C8-13E2B86F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511553" cy="691565"/>
          </a:xfrm>
        </p:spPr>
        <p:txBody>
          <a:bodyPr/>
          <a:lstStyle/>
          <a:p>
            <a:r>
              <a:rPr lang="ru-RU" dirty="0"/>
              <a:t>Цикл в черепашке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162BB-477F-4221-9A7C-F2C625E9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43" y="1849992"/>
            <a:ext cx="6782994" cy="3541712"/>
          </a:xfrm>
          <a:prstGeom prst="rect">
            <a:avLst/>
          </a:prstGeom>
        </p:spPr>
      </p:pic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E06444F-BAC6-4DE0-B6CB-B77F74ABA869}"/>
              </a:ext>
            </a:extLst>
          </p:cNvPr>
          <p:cNvSpPr/>
          <p:nvPr/>
        </p:nvSpPr>
        <p:spPr>
          <a:xfrm rot="7569771">
            <a:off x="3335004" y="2458843"/>
            <a:ext cx="817115" cy="17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20800-8ABA-4DFA-8C23-14AA4D35B10D}"/>
              </a:ext>
            </a:extLst>
          </p:cNvPr>
          <p:cNvSpPr/>
          <p:nvPr/>
        </p:nvSpPr>
        <p:spPr>
          <a:xfrm>
            <a:off x="3868897" y="3994951"/>
            <a:ext cx="1567484" cy="11723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DO </a:t>
            </a: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надо поставить для того чтобы цикл работал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comb/>
      </p:transition>
    </mc:Choice>
    <mc:Fallback>
      <p:transition spd="slow"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5658-4674-497E-B9C8-13E2B86F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511553" cy="691565"/>
          </a:xfrm>
        </p:spPr>
        <p:txBody>
          <a:bodyPr/>
          <a:lstStyle/>
          <a:p>
            <a:r>
              <a:rPr lang="ru-RU" dirty="0"/>
              <a:t>Цикл в черепашке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5162BB-477F-4221-9A7C-F2C625E9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43" y="1849992"/>
            <a:ext cx="6782994" cy="3541712"/>
          </a:xfrm>
          <a:prstGeom prst="rect">
            <a:avLst/>
          </a:prstGeom>
        </p:spPr>
      </p:pic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E06444F-BAC6-4DE0-B6CB-B77F74ABA869}"/>
              </a:ext>
            </a:extLst>
          </p:cNvPr>
          <p:cNvSpPr/>
          <p:nvPr/>
        </p:nvSpPr>
        <p:spPr>
          <a:xfrm rot="6853398">
            <a:off x="3123170" y="2602080"/>
            <a:ext cx="507961" cy="205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20800-8ABA-4DFA-8C23-14AA4D35B10D}"/>
              </a:ext>
            </a:extLst>
          </p:cNvPr>
          <p:cNvSpPr/>
          <p:nvPr/>
        </p:nvSpPr>
        <p:spPr>
          <a:xfrm>
            <a:off x="4131527" y="2976943"/>
            <a:ext cx="1519849" cy="18609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Надо поставить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чтобы это работало и закончилось</a:t>
            </a:r>
          </a:p>
        </p:txBody>
      </p:sp>
    </p:spTree>
    <p:extLst>
      <p:ext uri="{BB962C8B-B14F-4D97-AF65-F5344CB8AC3E}">
        <p14:creationId xmlns:p14="http://schemas.microsoft.com/office/powerpoint/2010/main" val="211727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comb/>
      </p:transition>
    </mc:Choice>
    <mc:Fallback>
      <p:transition spd="slow">
        <p:comb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152</TotalTime>
  <Words>71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Контур</vt:lpstr>
      <vt:lpstr>Здравствуйте</vt:lpstr>
      <vt:lpstr>Содержание</vt:lpstr>
      <vt:lpstr>Чему я научился за год</vt:lpstr>
      <vt:lpstr>Цикл в черепашке</vt:lpstr>
      <vt:lpstr>Цикл в черепашке</vt:lpstr>
      <vt:lpstr>Цикл в черепашке</vt:lpstr>
      <vt:lpstr>Цикл в черепашке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</dc:title>
  <dc:creator>user</dc:creator>
  <cp:lastModifiedBy>user</cp:lastModifiedBy>
  <cp:revision>19</cp:revision>
  <dcterms:created xsi:type="dcterms:W3CDTF">2025-05-09T20:24:25Z</dcterms:created>
  <dcterms:modified xsi:type="dcterms:W3CDTF">2025-05-17T04:38:39Z</dcterms:modified>
</cp:coreProperties>
</file>