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70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655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54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672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148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7292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40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795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2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413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3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4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47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086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36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208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25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A4BDBA2-A21E-4774-8274-8C3317F2BF38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EF143-B7EF-47AE-A856-00ED968AB8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03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C7B30-DDA7-4EE5-ABD5-E8389F1D6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Анимация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EFAA0A-AB50-4D2C-8052-5A0FE207E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Шилов Илья</a:t>
            </a:r>
          </a:p>
        </p:txBody>
      </p:sp>
    </p:spTree>
    <p:extLst>
      <p:ext uri="{BB962C8B-B14F-4D97-AF65-F5344CB8AC3E}">
        <p14:creationId xmlns:p14="http://schemas.microsoft.com/office/powerpoint/2010/main" val="112568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8E1368-107B-44BD-AE5A-53F69B2E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92148F-3B80-4133-9BD5-8082CBD5A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  <a:p>
            <a:r>
              <a:rPr lang="ru-RU" dirty="0"/>
              <a:t>Чему я научился</a:t>
            </a:r>
          </a:p>
          <a:p>
            <a:r>
              <a:rPr lang="ru-RU" dirty="0"/>
              <a:t>Моя работа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179B46B-D841-49C9-BC05-A0CF858AD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2556932"/>
            <a:ext cx="49149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21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67EB9-AD16-4899-AB72-76ED9F6B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F6D70-CF7D-450D-AD54-F55682941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</a:t>
            </a:r>
            <a:r>
              <a:rPr lang="ru-RU" dirty="0" err="1"/>
              <a:t>илья</a:t>
            </a:r>
            <a:r>
              <a:rPr lang="ru-RU" dirty="0"/>
              <a:t> </a:t>
            </a:r>
            <a:r>
              <a:rPr lang="ru-RU" dirty="0" err="1"/>
              <a:t>шилов</a:t>
            </a:r>
            <a:r>
              <a:rPr lang="ru-RU" dirty="0"/>
              <a:t>, мне 8 лет, я хожу в </a:t>
            </a:r>
            <a:r>
              <a:rPr lang="en-US" dirty="0" err="1"/>
              <a:t>KiberOne</a:t>
            </a:r>
            <a:r>
              <a:rPr lang="en-US" dirty="0"/>
              <a:t> </a:t>
            </a:r>
            <a:r>
              <a:rPr lang="ru-RU" dirty="0"/>
              <a:t> чуть меньше года и за это время узнал много нового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0863EF-4A84-426C-BBCB-DF3D555A5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264" y="3615268"/>
            <a:ext cx="67818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7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55288-6F5B-4385-940B-2CEFC1578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A2F8B3-16EF-418B-B9A6-63BAAF48D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Мне больше всего понравилось работать в программе </a:t>
            </a:r>
            <a:r>
              <a:rPr lang="en-US" dirty="0" err="1"/>
              <a:t>Aseprite</a:t>
            </a:r>
            <a:r>
              <a:rPr lang="en-US" dirty="0"/>
              <a:t> </a:t>
            </a:r>
            <a:r>
              <a:rPr lang="ru-RU" dirty="0"/>
              <a:t>и сейчас я расскажу вам про нее.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2D4456-CBB2-4098-884B-DE3A97AA2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060632" y="3429000"/>
            <a:ext cx="3473008" cy="195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32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3A323-18CC-43FD-B888-9BED4F036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69C97-BCC4-4395-836C-8FB297054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Анимация – это моя тема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F34B5A-8BAF-479B-B4B6-F6EB6B9D63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324" y="2612979"/>
            <a:ext cx="4343400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86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45EDE-A8E9-4B88-A163-BC082179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Карандаш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F9E69-6C8C-4AA2-8582-84C260BC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0367" y="2556932"/>
            <a:ext cx="5666229" cy="3318936"/>
          </a:xfrm>
        </p:spPr>
        <p:txBody>
          <a:bodyPr/>
          <a:lstStyle/>
          <a:p>
            <a:r>
              <a:rPr lang="ru-RU" dirty="0"/>
              <a:t>Это чтобы рисовать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377DDEF-DAA0-4452-84B2-5632A9D9F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106813"/>
            <a:ext cx="1521540" cy="146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02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617F0-F96E-4408-A822-3F6B798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Ластик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B7CB55-23F9-4BE5-89AC-2777B075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6983" y="2556932"/>
            <a:ext cx="5309613" cy="3318936"/>
          </a:xfrm>
        </p:spPr>
        <p:txBody>
          <a:bodyPr/>
          <a:lstStyle/>
          <a:p>
            <a:r>
              <a:rPr lang="ru-RU" dirty="0"/>
              <a:t>Это чтобы  стирать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333DBD-6A3C-4671-B6F5-8901B71E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880710"/>
            <a:ext cx="2866474" cy="21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447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3EC06-7532-4FB2-85AE-B5BD4D82B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Пипетка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C58B85-07E5-4D6B-B4A3-088C2A743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775" y="2556932"/>
            <a:ext cx="5830821" cy="3318936"/>
          </a:xfrm>
        </p:spPr>
        <p:txBody>
          <a:bodyPr/>
          <a:lstStyle/>
          <a:p>
            <a:r>
              <a:rPr lang="ru-RU" dirty="0"/>
              <a:t>Это чтобы копировать цвет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036E9A-FDA6-481D-B0FA-5933EB97D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942" y="2777067"/>
            <a:ext cx="1684158" cy="130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06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CB0673-BB67-4926-BA19-68F90FD8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 заливка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BC4D5F-0DA1-43D3-929C-7AD6D43E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743" y="2556932"/>
            <a:ext cx="6086853" cy="3318936"/>
          </a:xfrm>
        </p:spPr>
        <p:txBody>
          <a:bodyPr/>
          <a:lstStyle/>
          <a:p>
            <a:r>
              <a:rPr lang="ru-RU" dirty="0"/>
              <a:t>Это чтобы </a:t>
            </a:r>
            <a:r>
              <a:rPr lang="ru-RU"/>
              <a:t>залить фон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FFC42EE-E972-440D-ACF7-E254626B5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5648" y="2556932"/>
            <a:ext cx="2249446" cy="17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2460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106</TotalTime>
  <Words>85</Words>
  <Application>Microsoft Office PowerPoint</Application>
  <PresentationFormat>Широкоэкранный</PresentationFormat>
  <Paragraphs>20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Garamond</vt:lpstr>
      <vt:lpstr>Натуральные материалы</vt:lpstr>
      <vt:lpstr>Анимация</vt:lpstr>
      <vt:lpstr>содержание</vt:lpstr>
      <vt:lpstr>Кто я такой</vt:lpstr>
      <vt:lpstr>Чему я научился</vt:lpstr>
      <vt:lpstr>Моя работа</vt:lpstr>
      <vt:lpstr>Инструмент Карандаш</vt:lpstr>
      <vt:lpstr>Инструмент Ластик</vt:lpstr>
      <vt:lpstr>Инструмент Пипетка</vt:lpstr>
      <vt:lpstr>Инструмент заливка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анимация</dc:title>
  <dc:creator>user</dc:creator>
  <cp:lastModifiedBy>user</cp:lastModifiedBy>
  <cp:revision>13</cp:revision>
  <dcterms:created xsi:type="dcterms:W3CDTF">2025-05-03T04:19:34Z</dcterms:created>
  <dcterms:modified xsi:type="dcterms:W3CDTF">2025-05-17T04:23:12Z</dcterms:modified>
</cp:coreProperties>
</file>