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9" r:id="rId30"/>
    <p:sldId id="264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A28F53C-9842-4BD6-B5C1-0BCAE06CE9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5"/>
            <p14:sldId id="286"/>
            <p14:sldId id="287"/>
            <p14:sldId id="289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678C9-6461-4B2B-BCF4-DFAE7C9C040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C0AFC-E8D5-4F9F-B2CA-651EBBDDE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7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C0AFC-E8D5-4F9F-B2CA-651EBBDDE7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1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FF7F7-38C3-433B-89B2-7C784881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66C01E-B078-4C87-B8B4-A2293524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6F7B7-1E34-4E66-A704-8BE74736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B78F4-A26F-4572-916D-7C7024B5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EFAC4-968A-4C9E-A001-356C253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C7A8-3CE7-48F4-9B5E-07DB9685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E69D7C-4882-487C-9803-0A2FC6B8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683E4-9238-4F13-B114-C44FB4AD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3E26A-1A09-4607-9F4D-BC84CA6E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61702-0CF9-4E59-9D6E-1BC85850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8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315DE0-31BD-4FE4-B457-3725869F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C529FC-C137-4EA2-B6D2-B819BE192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BE669-D738-4E65-9904-4C58E512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3C129-FC24-43E1-B03D-A6660290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F705C-6211-4C32-AFF5-DFDB1E42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0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9A6-712E-463D-B97F-A945B61A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7B4F2-97E0-42F2-ABE0-7D407C76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BBDE3-B1E3-40C9-B4D1-997569F2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0728D-C1FC-4C5A-AD8F-2ADA689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36D0C-5182-4C16-9751-C28150DF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7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770B5-F972-4467-859C-2F72E829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75466-30A5-4D31-880E-50FD0AAC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D7A0E1-F8C0-4DEB-8A2E-5CF38046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EE845-45CB-426B-B914-311FBFB8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C81A1-095C-4222-93C0-04A87153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67CB9-7F8D-41F6-B485-932D946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BB690-0114-4D00-AB96-5716F6644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1FABB2-C48C-44AD-993F-F3DBEF58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CE0B11-356E-4698-9FD4-7963F78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1D332-FDF0-4EB1-87EE-3812DD71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79E63-5523-476D-8726-BF69B95B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3318D-2184-4993-A6E3-BCD3B39E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3B6AC-1D20-4A25-A781-CF17D129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095FD3-A32E-4140-976A-C74300CB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B15903-71B8-4171-A85C-B17800FF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85A47E-C5C7-4878-B2A2-C4FB93A6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E2EB99-0127-4375-BEB4-F571C453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359C25-490A-4517-B577-13430549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4A606D-BDDF-4F8A-994D-F11802B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4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E4859-681A-477B-BC6D-6C19C1DB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075FB0-675B-4945-A125-14EF9BDE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9AA7D5-5944-46A2-BE08-F3C3F8F5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14804F-EC57-4E13-AA7A-F5817A8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009EB9-D22F-4F24-8E23-234F12F1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59611-9BE1-4A5A-BB85-4603F1AC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5F6C69-D4DB-4A3B-B999-91F68E3C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99C9-9E46-4C18-9FB8-F43AFD3D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D35D34-EBD9-4925-81C7-73A21B609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EF6750-D568-455B-BB02-25E44260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BB085-1138-4DF3-B78D-B0961D0F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7CB81B-A496-416E-AAC9-FCF2913D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9DA99-0CDE-45AB-BAAD-69469896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5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139E9-A8F8-43F2-B0E2-E5A259B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8469A5-7744-4431-9CEF-A83870E0D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17A2AF-6B67-4301-A76B-72672FC7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D58829-6BE6-4B95-A6C6-8D1C852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5A5BAC-27AB-40EF-B8D8-881CB9A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9853FF-6E7D-4B79-9D14-758A25E5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7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648B-E92E-4370-8DB8-C6151383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A2F22-B695-4510-B836-D968D5C4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EDE38-A5EA-46F4-BD80-10389FA3D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3B69-15F4-4575-BA6C-AB1640878F8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2CC00-8D93-4F64-958C-8FCB6193D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B339D-473F-406E-A250-EC54234D7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4D68-9C99-46EE-AEAA-F0ECFB1EC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A33A1-305E-4355-BBEA-8656FBC3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dirty="0"/>
              <a:t>Всем привет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356F9-AB87-4812-8EB3-43C93698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ru-RU" sz="3600" dirty="0"/>
              <a:t>                                       </a:t>
            </a:r>
            <a:r>
              <a:rPr lang="ru-RU" sz="8800" dirty="0"/>
              <a:t>Я щур Антон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8F59F-91DD-4552-8065-DD17B9F28186}"/>
              </a:ext>
            </a:extLst>
          </p:cNvPr>
          <p:cNvSpPr txBox="1"/>
          <p:nvPr/>
        </p:nvSpPr>
        <p:spPr>
          <a:xfrm>
            <a:off x="639192" y="4243526"/>
            <a:ext cx="107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Чем </a:t>
            </a:r>
            <a:r>
              <a:rPr lang="en-US" sz="4000" dirty="0"/>
              <a:t>construct 3 </a:t>
            </a:r>
            <a:r>
              <a:rPr lang="ru-RU" sz="4000" dirty="0"/>
              <a:t>поможет новичкам</a:t>
            </a:r>
          </a:p>
        </p:txBody>
      </p:sp>
    </p:spTree>
    <p:extLst>
      <p:ext uri="{BB962C8B-B14F-4D97-AF65-F5344CB8AC3E}">
        <p14:creationId xmlns:p14="http://schemas.microsoft.com/office/powerpoint/2010/main" val="28880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1E992-23DF-41E6-83FE-FF167702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карандаш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2D96D91-232E-4D79-A9CC-6AFB50951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667" y="3328973"/>
            <a:ext cx="660489" cy="6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59D7-ED76-4B80-99B8-0B82CE93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линия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FFF5E4-03DB-4492-8CA3-F86274B5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973" y="3901267"/>
            <a:ext cx="1203393" cy="12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EBF8F-5656-4441-B5C6-9D8AAE09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квадрат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F4FD78-E80A-4EFC-8283-7C1E55AB2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446" y="3877451"/>
            <a:ext cx="1817025" cy="20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6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DD18F-0F1D-451F-83A2-4D07E964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круг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1B1A9A-837D-420F-8E26-123FB3AE0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341" y="3848872"/>
            <a:ext cx="1402369" cy="14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721C9-45EE-4FD3-93E2-73EE37CE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заливка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50DE55-A175-4FF0-83F3-9FDDACFBD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342" y="3872688"/>
            <a:ext cx="1482268" cy="12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8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52DDE-CEDA-4267-81A3-01D8AAB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пипетка </a:t>
            </a:r>
            <a:r>
              <a:rPr lang="ru-RU" dirty="0" err="1"/>
              <a:t>пожлуйста</a:t>
            </a:r>
            <a:r>
              <a:rPr lang="ru-RU" dirty="0"/>
              <a:t> не </a:t>
            </a:r>
            <a:r>
              <a:rPr lang="ru-RU" dirty="0" err="1"/>
              <a:t>називайте</a:t>
            </a:r>
            <a:r>
              <a:rPr lang="ru-RU" dirty="0"/>
              <a:t> её </a:t>
            </a:r>
            <a:r>
              <a:rPr lang="ru-RU" dirty="0" err="1"/>
              <a:t>пипитка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58F2632-071F-4C8B-AB62-8FFE14ED8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899" y="3030737"/>
            <a:ext cx="1099880" cy="9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CAF8F-A403-4BC8-819D-3D2E109C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 редактирует точки спрайта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4F594F-2EDF-4167-8DD6-179FB063B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973" y="3920320"/>
            <a:ext cx="1748135" cy="14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9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22D67-E7DD-43E7-9743-E7ADB70C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 редактирует маски </a:t>
            </a:r>
            <a:r>
              <a:rPr lang="ru-RU" dirty="0" err="1"/>
              <a:t>колизий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D59E01-8D8A-4F60-9344-F512A15C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F8054A-D931-4C53-9F82-9D83DED7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9" y="3286124"/>
            <a:ext cx="1404521" cy="17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3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5A3AC-3EAD-499C-AFED-8114D5A0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кнопка ОТМЕНИТЬ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56ECAF-9BED-46C9-B465-17C3665C3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381" y="2615701"/>
            <a:ext cx="1781514" cy="16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8CBD2-983F-4020-B502-6E76F084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кнопка вернуть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1966B6-AB49-41D5-8F9E-69B4DF66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390" y="2378644"/>
            <a:ext cx="2277367" cy="31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800F9-3BF0-42CD-9426-F624E42E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34425-A09C-42C6-9E07-EC056A6C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</a:t>
            </a:r>
            <a:r>
              <a:rPr lang="en-US" dirty="0"/>
              <a:t>?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Что я изучил</a:t>
            </a:r>
          </a:p>
          <a:p>
            <a:r>
              <a:rPr lang="ru-RU" dirty="0"/>
              <a:t>Мой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400323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C55FE-9387-4B98-BE26-9F9EFE9E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вырезать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DA64B2B-28A8-4D89-8BAE-445212232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157" y="3867925"/>
            <a:ext cx="1494630" cy="16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5972F-1C03-4974-9230-3C861C1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копировать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03A02D-FD44-4E55-97DC-F48C15420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9369" y="2799058"/>
            <a:ext cx="2296162" cy="36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6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49187-9CC3-454D-B71B-4E97AF41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вставлять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F749B5-85F0-464E-A0FE-4F008C33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394" y="3872688"/>
            <a:ext cx="1957406" cy="19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7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68566-7B87-4076-8FA8-0BDC1488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Он отображает по вертикали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00C2CCE-C56E-431D-B68B-053A1DD53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264" y="3406037"/>
            <a:ext cx="1312009" cy="17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8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E7AD2-3933-4697-B30F-9C21821D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 отображает по горизонтали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32AADF-2FE9-42C4-9206-0B30F4291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876" y="2285754"/>
            <a:ext cx="2100462" cy="34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1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12B88-D15D-4D9F-9DA1-4A3F8F61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3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Он 👇</a:t>
            </a:r>
            <a:r>
              <a:rPr lang="ru-RU" b="1" dirty="0"/>
              <a:t>Поворачивает на 90 градусов влево а</a:t>
            </a:r>
            <a:br>
              <a:rPr lang="ru-RU" b="1" dirty="0"/>
            </a:br>
            <a:r>
              <a:rPr lang="ru-RU" b="1" dirty="0"/>
              <a:t>                                       он</a:t>
            </a:r>
            <a:r>
              <a:rPr lang="ru-RU" dirty="0"/>
              <a:t> 👇 </a:t>
            </a:r>
            <a:r>
              <a:rPr lang="ru-RU" b="1" dirty="0"/>
              <a:t>90 градусов </a:t>
            </a:r>
            <a:r>
              <a:rPr lang="ru-RU" dirty="0"/>
              <a:t>вправо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28DD85-EF18-4725-B9D8-B771E21D7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769" y="1821818"/>
            <a:ext cx="1243429" cy="21138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404182-D626-4BA7-8B03-C0C22039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59" y="2336214"/>
            <a:ext cx="2193987" cy="29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6B21F-CEA1-4EC0-AD66-8E4FA7BD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 обрезает прозрачные края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2A7A32-737C-4316-AB6A-3155B4DE3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50" y="3771791"/>
            <a:ext cx="1316410" cy="18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6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B61F-4338-4FED-AD04-68FE6202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 изменяет размер картинки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06D91A-9604-45BC-B550-E372F1CC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10" y="2335553"/>
            <a:ext cx="2079890" cy="24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1378-FC4B-4283-B6D2-1B02E638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при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5F1606D-D83A-430F-9A4F-61871F800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446" y="3901267"/>
            <a:ext cx="145180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483D6-C166-4EF6-AE2D-C773E50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</a:t>
            </a:r>
            <a:r>
              <a:rPr lang="en-US" dirty="0"/>
              <a:t>construct 3 </a:t>
            </a:r>
            <a:r>
              <a:rPr lang="ru-RU" dirty="0"/>
              <a:t>помогает новичкам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6468E-E9EB-44A5-97DF-094086D3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Хорошее управление -все понятно новичкам .</a:t>
            </a:r>
          </a:p>
          <a:p>
            <a:r>
              <a:rPr lang="ru-RU" b="1" dirty="0"/>
              <a:t>Широкий выбор платформ размещения игры -ты можешь,</a:t>
            </a:r>
          </a:p>
          <a:p>
            <a:pPr marL="0" indent="0">
              <a:buNone/>
            </a:pPr>
            <a:r>
              <a:rPr lang="ru-RU" b="1" dirty="0"/>
              <a:t>выставить свою игру на</a:t>
            </a:r>
            <a:r>
              <a:rPr lang="en-US" b="1" dirty="0"/>
              <a:t> </a:t>
            </a:r>
            <a:r>
              <a:rPr lang="en-US" b="1" dirty="0" err="1"/>
              <a:t>microsoft</a:t>
            </a:r>
            <a:r>
              <a:rPr lang="en-US" b="1" dirty="0"/>
              <a:t> store</a:t>
            </a:r>
            <a:r>
              <a:rPr lang="ru-RU" b="1" dirty="0"/>
              <a:t>,</a:t>
            </a:r>
            <a:r>
              <a:rPr lang="en-US" b="1" dirty="0"/>
              <a:t> google play </a:t>
            </a:r>
            <a:r>
              <a:rPr lang="ru-RU" b="1" dirty="0"/>
              <a:t>и так далее.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50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EE738B-45A6-4AF6-9FC6-3665828B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00" y="2082819"/>
            <a:ext cx="10515600" cy="4351338"/>
          </a:xfrm>
        </p:spPr>
        <p:txBody>
          <a:bodyPr/>
          <a:lstStyle/>
          <a:p>
            <a:r>
              <a:rPr lang="ru-RU" dirty="0"/>
              <a:t>Я Щур Антон  ученик</a:t>
            </a:r>
            <a:r>
              <a:rPr lang="en-US" dirty="0"/>
              <a:t> K1berOne</a:t>
            </a:r>
            <a:r>
              <a:rPr lang="ru-RU" dirty="0"/>
              <a:t> я увлекаюсь </a:t>
            </a:r>
            <a:r>
              <a:rPr lang="en-US" dirty="0"/>
              <a:t>cs2 </a:t>
            </a:r>
            <a:r>
              <a:rPr lang="ru-RU" dirty="0"/>
              <a:t>с </a:t>
            </a:r>
            <a:r>
              <a:rPr lang="en-US" dirty="0" err="1"/>
              <a:t>exloader</a:t>
            </a:r>
            <a:endParaRPr lang="en-US" dirty="0"/>
          </a:p>
          <a:p>
            <a:r>
              <a:rPr lang="ru-RU" dirty="0"/>
              <a:t> проверяю игры чтобы они были не уязвимыми к </a:t>
            </a:r>
            <a:r>
              <a:rPr lang="ru-RU" dirty="0" err="1"/>
              <a:t>читам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59F7A3-E4EF-4255-ADFF-5D0877FD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312116"/>
            <a:ext cx="10515600" cy="13255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16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5EA4E-3F47-4998-A2CB-FAFA8591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просмотр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BAB38D-FDB1-46B8-B147-4C44C9CF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D7AFF-40BC-4138-904A-4D13F74E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изучил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0C8BC-031E-4908-838F-7E58B9EA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изучил </a:t>
            </a:r>
            <a:r>
              <a:rPr lang="en-US" dirty="0"/>
              <a:t>construct </a:t>
            </a:r>
            <a:r>
              <a:rPr lang="ru-RU" dirty="0"/>
              <a:t>и многое другое за прошедший год, например: </a:t>
            </a:r>
            <a:r>
              <a:rPr lang="en-US" dirty="0" err="1"/>
              <a:t>aseprite</a:t>
            </a:r>
            <a:r>
              <a:rPr lang="en-US" dirty="0"/>
              <a:t>, </a:t>
            </a:r>
            <a:r>
              <a:rPr lang="ru-RU" dirty="0"/>
              <a:t>Алиса </a:t>
            </a:r>
            <a:r>
              <a:rPr lang="en-US" dirty="0"/>
              <a:t>3D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21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F4595-B0B3-4C46-BCDC-647FF2F4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 и его польза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0E9E8-19EC-45CD-ABF7-4F55ACF0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3 </a:t>
            </a:r>
            <a:r>
              <a:rPr lang="ru-RU" dirty="0"/>
              <a:t>очень полезен в обучении программирования игр</a:t>
            </a:r>
          </a:p>
        </p:txBody>
      </p:sp>
    </p:spTree>
    <p:extLst>
      <p:ext uri="{BB962C8B-B14F-4D97-AF65-F5344CB8AC3E}">
        <p14:creationId xmlns:p14="http://schemas.microsoft.com/office/powerpoint/2010/main" val="32894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BE6B-ED35-4D94-8C86-1FAC3FB3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</a:t>
            </a:r>
            <a:r>
              <a:rPr lang="en-US" dirty="0"/>
              <a:t>construct 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48387-CD91-47D0-9C49-CD5CA5A0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61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AC62-C1F8-4E9F-B5F9-DB7A00EA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 кнопка вставить изображение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47AF94-1CA3-4C18-9A38-1A01AF4F3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977" y="2736347"/>
            <a:ext cx="2928031" cy="15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6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1A098-550C-44A1-8758-48881048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04" y="3295631"/>
            <a:ext cx="2436294" cy="29453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78E80-2B23-4528-84B3-514BB0C2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ластик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B6257-69CE-4B12-AC1C-EB9751DC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91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8B04-373E-4EBD-B6FA-D4811EF6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кисть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B7655C-9116-4EA4-BAC5-682DF473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932" y="2878389"/>
            <a:ext cx="170406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31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185</Words>
  <Application>Microsoft Office PowerPoint</Application>
  <PresentationFormat>Широкоэкранный</PresentationFormat>
  <Paragraphs>42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Всем привет</vt:lpstr>
      <vt:lpstr>содержание</vt:lpstr>
      <vt:lpstr>Презентация PowerPoint</vt:lpstr>
      <vt:lpstr>Что я изучил</vt:lpstr>
      <vt:lpstr>Мой проект и его польза</vt:lpstr>
      <vt:lpstr>Как пользоваться construct 3</vt:lpstr>
      <vt:lpstr>Эта кнопка вставить изображение </vt:lpstr>
      <vt:lpstr>Это ластик </vt:lpstr>
      <vt:lpstr>Это кисть</vt:lpstr>
      <vt:lpstr>Это карандаш</vt:lpstr>
      <vt:lpstr>Это линия</vt:lpstr>
      <vt:lpstr>Это квадрат</vt:lpstr>
      <vt:lpstr>Это круг</vt:lpstr>
      <vt:lpstr>Это заливка</vt:lpstr>
      <vt:lpstr>Это пипетка пожлуйста не називайте её пипитка</vt:lpstr>
      <vt:lpstr>Он редактирует точки спрайта </vt:lpstr>
      <vt:lpstr>Он редактирует маски колизий</vt:lpstr>
      <vt:lpstr>Это кнопка ОТМЕНИТЬ</vt:lpstr>
      <vt:lpstr>Это кнопка вернуть</vt:lpstr>
      <vt:lpstr>Это вырезать</vt:lpstr>
      <vt:lpstr>Это копировать</vt:lpstr>
      <vt:lpstr>Это вставлять</vt:lpstr>
      <vt:lpstr>Он отображает по вертикали</vt:lpstr>
      <vt:lpstr>Он отображает по горизонтали</vt:lpstr>
      <vt:lpstr>Он 👇Поворачивает на 90 градусов влево а                                        он 👇 90 градусов вправо</vt:lpstr>
      <vt:lpstr>Он обрезает прозрачные края</vt:lpstr>
      <vt:lpstr>Он изменяет размер картинки</vt:lpstr>
      <vt:lpstr>Кнопка при</vt:lpstr>
      <vt:lpstr>Чем construct 3 помогает новичкам </vt:lpstr>
      <vt:lpstr>Спасибо за просмотр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</dc:title>
  <dc:creator>KiberUser</dc:creator>
  <cp:lastModifiedBy>KiberUser</cp:lastModifiedBy>
  <cp:revision>22</cp:revision>
  <dcterms:created xsi:type="dcterms:W3CDTF">2025-05-10T03:33:39Z</dcterms:created>
  <dcterms:modified xsi:type="dcterms:W3CDTF">2025-05-17T04:50:33Z</dcterms:modified>
</cp:coreProperties>
</file>