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2AB6B-4AEF-46E1-AEBD-EEFB59E3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B42E95-0806-41EE-97ED-8C61DA13C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476F7E-B2A1-4653-9EA9-651A9CC4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A2A7-C4B4-45BC-BBB7-F5A7F6417B11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0C8B6D-F3DC-4861-8231-3A7CB0C3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6BFC4-4A91-4208-B4D8-5F6B95C9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CA76-C98C-459D-9C80-71E31369C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51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F8DC7-3F09-4FDF-A41D-D9A83E75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2F5052-E4BA-4D5D-9AD4-E127C2EF6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908AC2-2B5A-4586-970F-B686F7B9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A2A7-C4B4-45BC-BBB7-F5A7F6417B11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A0FE90-C2B2-4DCE-AE1F-121EB599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A3D973-9DA7-4C03-8521-8722A4B5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CA76-C98C-459D-9C80-71E31369C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70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3201E2-ECEE-4771-A006-AE0E191E7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4E5978-2EA9-4F4D-B0FE-1CA584A96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969DCB-D721-452E-B85E-A66642BC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A2A7-C4B4-45BC-BBB7-F5A7F6417B11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01687-7C52-4DEB-B764-48F93510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0B697C-A013-453C-932F-A0804DEB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CA76-C98C-459D-9C80-71E31369C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90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31AD4-A14E-4A38-A810-71F38EB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7FF4BA-C92E-4790-AFAA-CF165A79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228932-FBC6-48FB-BB86-69A8D9D0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A2A7-C4B4-45BC-BBB7-F5A7F6417B11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2BC105-0FEF-4609-B3F4-A396F2BC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B6C8E1-8392-4466-BFB7-B015DF7E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CA76-C98C-459D-9C80-71E31369C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01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458ED-DEC2-4A6B-BCB4-93838734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76FDAE-CF76-4AC9-B9D7-DE37548A0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05CCE-A266-4061-AD6D-BA626052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A2A7-C4B4-45BC-BBB7-F5A7F6417B11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381112-98AD-4198-A5D2-5A44906B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2565AA-2EF4-4B11-A363-DE1F4683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CA76-C98C-459D-9C80-71E31369C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8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B6AD9-511F-4890-B7E2-5F1F84F2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38522-725D-46AB-ADBE-E9FE5C662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C4EB70-FF3D-4113-91D8-BC41F207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E7F036-E570-4FED-893D-D3ACEC86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A2A7-C4B4-45BC-BBB7-F5A7F6417B11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6EFEBB-4B74-433F-B0E2-4B65E880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3C95E2-FB9A-4D61-9989-FD3590EC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CA76-C98C-459D-9C80-71E31369C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95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F70EB-F514-4642-8513-52B9EE1D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460FE1-9204-4D2D-9BAA-501CBCB05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36F7CF-9027-42AD-A3D4-7C1D055BA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CD850B-F15A-44D3-AD56-A26808C60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1FB14F-4F0F-4A64-8576-E4CC11517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86F0B0-1122-4C80-BF18-30F4CB21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A2A7-C4B4-45BC-BBB7-F5A7F6417B11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C8568F-BF8D-4361-A67E-FB79AB55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639AA6-673F-400C-B8AE-664F95A1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CA76-C98C-459D-9C80-71E31369C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0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31073-03BB-448E-A5FF-FFAE5F82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268377-70DA-4A52-87BC-50135E09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A2A7-C4B4-45BC-BBB7-F5A7F6417B11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BA88AA-DF5C-4DA0-BE96-50CC4A1E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03A1E1-0532-4C68-858D-8EC2F386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CA76-C98C-459D-9C80-71E31369C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17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EFB034-0677-4756-A568-BE5315DA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A2A7-C4B4-45BC-BBB7-F5A7F6417B11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9731B1-9DFF-4A16-8A35-1495A0EC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E5EBD2-82D7-49A7-BBC4-2A2D8193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CA76-C98C-459D-9C80-71E31369C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51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BF40E-F580-4B01-85DB-380E37CC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49AFE-2121-4A0E-BC60-5C4F12AD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EC40C7-7FF8-49C3-AE20-DC2DD081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C44567-22F5-497A-A5F1-2F39942E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A2A7-C4B4-45BC-BBB7-F5A7F6417B11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163672-85CF-4FD7-B2B2-1EB8F916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19556A-580F-4122-A453-060A61AA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CA76-C98C-459D-9C80-71E31369C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23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EE16F-F98E-471F-B1EC-37BFFEF2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11560C-1A70-4FB4-B0C2-25FF7BD2A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534A7C-6329-43FE-B6E9-51AA2707C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2A848F-24A8-4352-99AC-4EB87C06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A2A7-C4B4-45BC-BBB7-F5A7F6417B11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0CC6B0-BF13-4DF7-981B-8F2245AA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339402-1F5F-4C9A-8397-D0D8C354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CA76-C98C-459D-9C80-71E31369C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45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7A05C-B5ED-42E3-83BA-6369FAD8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744F8-4D07-418E-BC26-E0992016E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2B1223-AEEC-4420-AF29-87D34FE05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A2A7-C4B4-45BC-BBB7-F5A7F6417B11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B4DDD3-4AEE-4C88-9DE2-E76C46C23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DEA74A-642C-4908-8E98-7B31C2408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DCA76-C98C-459D-9C80-71E31369C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20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0C694-B2A1-47F1-8303-DFB523865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по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14775D-EC8D-4AB7-89B0-7A375E7B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4779" y="4349882"/>
            <a:ext cx="9144000" cy="1655762"/>
          </a:xfrm>
        </p:spPr>
        <p:txBody>
          <a:bodyPr/>
          <a:lstStyle/>
          <a:p>
            <a:r>
              <a:rPr lang="ru-RU" dirty="0" err="1"/>
              <a:t>Бутин</a:t>
            </a:r>
            <a:r>
              <a:rPr lang="ru-RU" dirty="0"/>
              <a:t> Артур</a:t>
            </a:r>
          </a:p>
        </p:txBody>
      </p:sp>
    </p:spTree>
    <p:extLst>
      <p:ext uri="{BB962C8B-B14F-4D97-AF65-F5344CB8AC3E}">
        <p14:creationId xmlns:p14="http://schemas.microsoft.com/office/powerpoint/2010/main" val="156015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B50C9-B1E3-4F62-AC35-A4D760815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B758D2-84C4-4E96-A007-123727C99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86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8EF8F-9991-4461-BBC0-8F03A45F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D0D1F8-ED83-4A60-98FA-49B46BEA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ru-RU" dirty="0"/>
              <a:t>История С</a:t>
            </a:r>
          </a:p>
          <a:p>
            <a:pPr marL="0" indent="0">
              <a:buNone/>
            </a:pPr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Для чего создан С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История С++</a:t>
            </a:r>
          </a:p>
          <a:p>
            <a:pPr marL="0" indent="0">
              <a:buNone/>
            </a:pPr>
            <a:r>
              <a:rPr lang="ru-RU" dirty="0"/>
              <a:t>4</a:t>
            </a:r>
            <a:r>
              <a:rPr lang="en-US" dirty="0"/>
              <a:t>. </a:t>
            </a:r>
            <a:r>
              <a:rPr lang="ru-RU" dirty="0"/>
              <a:t>Факты о С++</a:t>
            </a:r>
          </a:p>
          <a:p>
            <a:pPr marL="0" indent="0">
              <a:buNone/>
            </a:pPr>
            <a:r>
              <a:rPr lang="ru-RU" dirty="0"/>
              <a:t>5</a:t>
            </a:r>
            <a:r>
              <a:rPr lang="en-US" dirty="0"/>
              <a:t>. </a:t>
            </a:r>
            <a:r>
              <a:rPr lang="ru-RU" dirty="0"/>
              <a:t>Для чего нужен С++</a:t>
            </a:r>
          </a:p>
          <a:p>
            <a:pPr marL="0" indent="0">
              <a:buNone/>
            </a:pPr>
            <a:r>
              <a:rPr lang="ru-RU" dirty="0"/>
              <a:t>6</a:t>
            </a:r>
            <a:r>
              <a:rPr lang="en-US" dirty="0"/>
              <a:t>. </a:t>
            </a:r>
            <a:r>
              <a:rPr lang="ru-RU" dirty="0"/>
              <a:t>Моя работа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37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58AB4-990F-4228-A7D3-C74C0D0F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341B1C-14C2-4BF7-BFDF-672BADD3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Язык С (си) появился в 1972 году</a:t>
            </a:r>
            <a:r>
              <a:rPr lang="en-US" dirty="0"/>
              <a:t>.</a:t>
            </a:r>
            <a:r>
              <a:rPr lang="ru-RU" dirty="0"/>
              <a:t> Его называли Си</a:t>
            </a:r>
            <a:r>
              <a:rPr lang="en-US" dirty="0"/>
              <a:t>, </a:t>
            </a:r>
            <a:r>
              <a:rPr lang="ru-RU" dirty="0"/>
              <a:t>потому что особенности берут от языка Би </a:t>
            </a:r>
            <a:r>
              <a:rPr lang="en-US" dirty="0"/>
              <a:t>(B).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37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2C828-F107-4895-B393-98FA7EF1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создан 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6315D-0689-4A58-A932-078219F9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Язык Си был создан для использования с оперативной системой </a:t>
            </a:r>
            <a:r>
              <a:rPr lang="en-US" dirty="0"/>
              <a:t>UNIX</a:t>
            </a:r>
            <a:r>
              <a:rPr lang="ru-RU" dirty="0"/>
              <a:t> и применяется для создания прикладного ПО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55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81A54-ADAC-4673-9635-0A70410D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6762A6-1FB7-44B2-A141-77D0CD62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Язык</a:t>
            </a:r>
            <a:r>
              <a:rPr lang="en-US" dirty="0"/>
              <a:t> </a:t>
            </a:r>
            <a:r>
              <a:rPr lang="ru-RU" dirty="0"/>
              <a:t>возник в начале 1980-х годов, когда сотрудник фирмы </a:t>
            </a:r>
            <a:r>
              <a:rPr lang="ru-RU" dirty="0" err="1"/>
              <a:t>Bell</a:t>
            </a:r>
            <a:r>
              <a:rPr lang="ru-RU" dirty="0"/>
              <a:t> </a:t>
            </a:r>
            <a:r>
              <a:rPr lang="ru-RU" dirty="0" err="1"/>
              <a:t>Labs</a:t>
            </a:r>
            <a:r>
              <a:rPr lang="ru-RU" dirty="0"/>
              <a:t> </a:t>
            </a:r>
            <a:r>
              <a:rPr lang="ru-RU" dirty="0" err="1"/>
              <a:t>Бьёрн</a:t>
            </a:r>
            <a:r>
              <a:rPr lang="ru-RU" dirty="0"/>
              <a:t> Страуструп придумал ряд усовершенствований к языку Си под собственные нужды. Когда в конце 1970-х годов Страуструп начал работать в </a:t>
            </a:r>
            <a:r>
              <a:rPr lang="ru-RU" dirty="0" err="1"/>
              <a:t>Bell</a:t>
            </a:r>
            <a:r>
              <a:rPr lang="ru-RU" dirty="0"/>
              <a:t> </a:t>
            </a:r>
            <a:r>
              <a:rPr lang="ru-RU" dirty="0" err="1"/>
              <a:t>Labs</a:t>
            </a:r>
            <a:r>
              <a:rPr lang="ru-RU" dirty="0"/>
              <a:t> над задачами теории очередей (в приложении к моделированию телефонных вызовов), он обнаружил, что попытки применения существовавших в то время языков моделирования оказались неэффективными, а применение высокоэффективных машинных языков слишком сложно из-за их ограниченной выразительности. </a:t>
            </a:r>
          </a:p>
        </p:txBody>
      </p:sp>
    </p:spTree>
    <p:extLst>
      <p:ext uri="{BB962C8B-B14F-4D97-AF65-F5344CB8AC3E}">
        <p14:creationId xmlns:p14="http://schemas.microsoft.com/office/powerpoint/2010/main" val="113054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03B12-1BE4-44AB-ACF4-5AAB934C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Факты о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B50D8-B96B-42BF-8B07-A2BF1C2B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Название языка «C++» происходит от языка программирования «С», который был основой для C++. Символ «++» добавлен, чтобы отразить новые возможности языка.</a:t>
            </a:r>
          </a:p>
          <a:p>
            <a:r>
              <a:rPr lang="ru-RU" dirty="0"/>
              <a:t>C++ – это язык высокого уровня, который позволяет программистам писать код более абстрактно, используя классы и шаблоны.</a:t>
            </a:r>
          </a:p>
          <a:p>
            <a:r>
              <a:rPr lang="ru-RU" dirty="0"/>
              <a:t>C++ является объектно-ориентированным языком программирования, что означает, что все в нем является объектом, имеющим свойства и методы.</a:t>
            </a:r>
          </a:p>
          <a:p>
            <a:r>
              <a:rPr lang="ru-RU" dirty="0"/>
              <a:t>С++ является основным языком программирования для разработки игр</a:t>
            </a:r>
            <a:r>
              <a:rPr lang="en-US" dirty="0"/>
              <a:t>.</a:t>
            </a:r>
            <a:r>
              <a:rPr lang="ru-RU" dirty="0"/>
              <a:t> Игры</a:t>
            </a:r>
            <a:r>
              <a:rPr lang="en-US" dirty="0"/>
              <a:t>, </a:t>
            </a:r>
            <a:r>
              <a:rPr lang="ru-RU" dirty="0"/>
              <a:t>такие как </a:t>
            </a:r>
            <a:r>
              <a:rPr lang="en-US" dirty="0" err="1"/>
              <a:t>Fortnite</a:t>
            </a:r>
            <a:r>
              <a:rPr lang="en-US" dirty="0"/>
              <a:t>, World of Warcraft, Doom </a:t>
            </a:r>
            <a:r>
              <a:rPr lang="ru-RU" dirty="0"/>
              <a:t>и </a:t>
            </a:r>
            <a:r>
              <a:rPr lang="en-US" dirty="0"/>
              <a:t>Counter-Strike, </a:t>
            </a:r>
            <a:r>
              <a:rPr lang="ru-RU" dirty="0"/>
              <a:t>были написаны на С++</a:t>
            </a:r>
            <a:r>
              <a:rPr lang="en-US" dirty="0"/>
              <a:t>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07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172CA-0630-4A90-8E8B-12213C70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нужен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2E97E-6728-4DEB-98C1-D599B0FA5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C++ </a:t>
            </a:r>
            <a:r>
              <a:rPr lang="ru-RU" b="1" dirty="0"/>
              <a:t>позволяет создавать приложения и программы любой сложности: от простых консольных утилит до сложных игровых движков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840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2A07C-F17B-4734-9A38-6FC99DFE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Моя работа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6DDF191-6CEA-49FE-B83B-3D707C9B7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230" y="1808372"/>
            <a:ext cx="66250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9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626E8-4FFE-4717-8412-AE610B78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Моя работа</a:t>
            </a:r>
            <a:r>
              <a:rPr lang="en-US" dirty="0"/>
              <a:t> (</a:t>
            </a:r>
            <a:r>
              <a:rPr lang="ru-RU" dirty="0"/>
              <a:t>продолжение)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2D376CA-967F-4253-9EE5-96E0B2CAF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208" y="1816998"/>
            <a:ext cx="53407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78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302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по C++</vt:lpstr>
      <vt:lpstr>Содержание</vt:lpstr>
      <vt:lpstr>История С</vt:lpstr>
      <vt:lpstr>Для чего создан С</vt:lpstr>
      <vt:lpstr>История C++</vt:lpstr>
      <vt:lpstr>Факты о C++</vt:lpstr>
      <vt:lpstr>Для чего нужен С++</vt:lpstr>
      <vt:lpstr>Моя работа</vt:lpstr>
      <vt:lpstr>Моя работа (продолжение)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user</dc:creator>
  <cp:lastModifiedBy>user</cp:lastModifiedBy>
  <cp:revision>18</cp:revision>
  <dcterms:created xsi:type="dcterms:W3CDTF">2025-04-13T06:38:39Z</dcterms:created>
  <dcterms:modified xsi:type="dcterms:W3CDTF">2025-05-11T07:12:24Z</dcterms:modified>
</cp:coreProperties>
</file>