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56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1625A-F218-45E6-8546-25AED7164AC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8515-3DA8-4F61-B67E-5A24AE259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91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C++ используется </a:t>
            </a:r>
            <a:r>
              <a:rPr lang="ru-RU" b="1" dirty="0">
                <a:effectLst/>
              </a:rPr>
              <a:t>для создания программного обеспечения разного рода: от игр до операционных систем</a:t>
            </a:r>
            <a:r>
              <a:rPr lang="ru-RU" dirty="0">
                <a:effectLst/>
              </a:rPr>
              <a:t>. Этот язык также широко применяется в интенсивной обработке данных и научных расчетах. C++ предоставляет разработчикам мощный и гибкий инструмент для создания программного обеспечения.28 </a:t>
            </a:r>
            <a:r>
              <a:rPr lang="ru-RU" dirty="0" err="1">
                <a:effectLst/>
              </a:rPr>
              <a:t>мар</a:t>
            </a:r>
            <a:r>
              <a:rPr lang="ru-RU" dirty="0">
                <a:effectLst/>
              </a:rPr>
              <a:t>. 2024 г.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8515-3DA8-4F61-B67E-5A24AE2591F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1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7353C-6B57-476C-8047-DAC1577CE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02322F-172D-4503-B71A-8D62BB4E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1C3876-2669-4E97-90D2-044075BB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4BC50-694F-4EBA-9719-F184BDAC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FCDE2-AF96-402A-A1CE-C99B0FB6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17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AF480-5A69-419F-84FB-6A9959A5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02FFDF-8611-4941-B3A8-2931EE5DB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CBA4D-C5C5-4D56-B4D5-B3F23074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D993DE-AEC3-4077-AED4-98F30D28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0EE60-5796-4A1D-A7A9-DA2CA5E8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3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16965E-5178-42F2-AF9E-4C8D9EEB4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82F61B-C76B-479E-98EB-4E3A591D6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7E4466-53A7-4A11-A58F-9DFC715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AD1019-D9D0-4394-B84E-A42690E7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4FD151-ABD5-4988-8A8E-1268BB45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8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96517-7C7A-4A03-9B49-107F5F2F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674BC3-9684-4266-A5F9-CE4AAF9E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E72C2-88B0-48E6-A5A5-B63961751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3D1706-D6C8-408C-B8CC-D5E80026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667CE0-F304-46B0-87C9-FD7E43C9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4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D7B40-64F4-49D1-8005-51F8053F8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CBB565-164E-4A33-A0FE-6301D4B6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7AACC-C2E7-4CFA-8D73-B08EE7AF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CBFF9E-DC20-49C0-88E1-9C95B0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47D9B-BDEB-4680-9018-DF93DD99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1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3FAE1-392E-441C-982D-E82C8937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62A68-D5A3-4C6A-A8FC-EF6C467F9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C91EA3-B487-408E-84C5-7598435D0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D3C70B-EF5A-4B94-BEDE-C92457BC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84880A-00DA-4F4A-B96C-911AA9AF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F04AA8-0933-42D4-9970-D186EE06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4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325EF-7D53-4626-94F8-4F96D0C4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BDDD21-BEFA-4EB7-A1FF-FF493C9D3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B4B6E4-3506-4353-8CF1-362C921AB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52D5A7-FF22-45F0-A6B7-C92AEE097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15741B-7B09-4CE1-86A8-98E641134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94903E-61B1-42AF-BBED-CEE97E53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222333-BC66-4B72-B4EE-6689241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18665C-5CA6-48A3-A77C-74FE075C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D8E01-E936-40F8-B2EA-F61B0088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D1AC7E9-881E-4411-BFE0-6D10B6A6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029AD0-0A55-401A-85F4-207854D9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B04B2C-5437-4882-B6F6-6714B942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58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232A69-0CCB-430C-8755-C9AD8AEF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A1C062-E1BC-4941-861B-800EBFCC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73520F-ABDF-4F6A-9E49-B8EDCD10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1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86CC9-8E39-4F28-B709-2A5829FD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761B57-ADFB-49A4-A1BF-904ABEF2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6C33AC-2F8C-4ABC-B630-708FF685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DED5BB-2B90-4C1D-A741-A7F84D60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9F994F-37AF-4119-891B-B2A40FA4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864A3B-E67C-47D1-885D-0BBF89D9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5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25C73-01B1-405D-9364-60FFC8F7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2D9793-5DA5-4607-8BAF-1E2FFA2B6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EA5D83-CD38-4344-9A31-BE952ABF2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5768F4-30DA-4E6D-9445-B20D2E6E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9D83B5-4A94-44B1-AC96-7E183ED2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0A8328-EB9D-43DB-9B65-826C620E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ACF91-82C1-4641-91C1-EF73AA96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78B6A4-28D1-4285-A57B-6746779F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975D8-81E2-4E19-B623-2D2DF3F73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D02CE-59BB-4257-97CF-AF63DAAD1A5F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A1D2AA-D2EB-4228-8B93-BF715A6B7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9249B-162D-4A27-9065-CE36C7A35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B63B-EBD9-4430-BF4D-28ADA25F50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9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9D7290-1CBB-4B94-88F2-862785A7A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288" y="0"/>
            <a:ext cx="1235771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11AEC-B0DB-4DD3-838F-BEDB69E6E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2">
                    <a:lumMod val="40000"/>
                    <a:lumOff val="60000"/>
                  </a:schemeClr>
                </a:solidFill>
              </a:rPr>
              <a:t>Всем привет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, </a:t>
            </a:r>
            <a:endParaRPr lang="ru-RU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4BC261-D6F0-4142-8A96-3ADE39BCB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69783"/>
          </a:xfrm>
        </p:spPr>
        <p:txBody>
          <a:bodyPr/>
          <a:lstStyle/>
          <a:p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Это моя презентация на тему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: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С++</a:t>
            </a:r>
          </a:p>
        </p:txBody>
      </p:sp>
    </p:spTree>
    <p:extLst>
      <p:ext uri="{BB962C8B-B14F-4D97-AF65-F5344CB8AC3E}">
        <p14:creationId xmlns:p14="http://schemas.microsoft.com/office/powerpoint/2010/main" val="421296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DA4A4B40-F984-4FE2-A203-91BB3A4B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19760" cy="685799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B6BAC-F400-46C9-85FD-31E845E4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84023"/>
          </a:xfrm>
        </p:spPr>
        <p:txBody>
          <a:bodyPr>
            <a:normAutofit/>
          </a:bodyPr>
          <a:lstStyle/>
          <a:p>
            <a:r>
              <a:rPr lang="ru-RU" dirty="0"/>
              <a:t>Сегодня</a:t>
            </a:r>
            <a:r>
              <a:rPr lang="en-US" dirty="0"/>
              <a:t>,</a:t>
            </a:r>
            <a:r>
              <a:rPr lang="ru-RU" dirty="0"/>
              <a:t> мы узнаем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</a:t>
            </a:r>
            <a:r>
              <a:rPr lang="ru-RU" dirty="0"/>
              <a:t>что такое С++</a:t>
            </a:r>
            <a:br>
              <a:rPr lang="en-US" dirty="0"/>
            </a:br>
            <a:r>
              <a:rPr lang="en-US" dirty="0"/>
              <a:t>2.</a:t>
            </a:r>
            <a:r>
              <a:rPr lang="ru-RU" dirty="0"/>
              <a:t>что обычно пи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шут</a:t>
            </a:r>
            <a:r>
              <a:rPr lang="ru-RU" dirty="0"/>
              <a:t>  на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С++?</a:t>
            </a:r>
            <a:br>
              <a:rPr lang="en-US" dirty="0"/>
            </a:br>
            <a:r>
              <a:rPr lang="en-US" dirty="0"/>
              <a:t>3.</a:t>
            </a:r>
            <a:r>
              <a:rPr lang="ru-RU" dirty="0"/>
              <a:t>некоторые инт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ер</a:t>
            </a:r>
            <a:r>
              <a:rPr lang="ru-RU" dirty="0"/>
              <a:t>есные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факт</a:t>
            </a:r>
            <a:r>
              <a:rPr lang="ru-RU" dirty="0"/>
              <a:t>ы о С++</a:t>
            </a:r>
          </a:p>
        </p:txBody>
      </p:sp>
    </p:spTree>
    <p:extLst>
      <p:ext uri="{BB962C8B-B14F-4D97-AF65-F5344CB8AC3E}">
        <p14:creationId xmlns:p14="http://schemas.microsoft.com/office/powerpoint/2010/main" val="257332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48CF69E-7933-4277-AECD-4DB0BDEA77F0}"/>
              </a:ext>
            </a:extLst>
          </p:cNvPr>
          <p:cNvCxnSpPr/>
          <p:nvPr/>
        </p:nvCxnSpPr>
        <p:spPr>
          <a:xfrm>
            <a:off x="1029809" y="1979720"/>
            <a:ext cx="0" cy="909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1C6988-4F2D-448C-BC55-C47C60091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707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06B34-E762-4E9D-82A5-E04DC4B9C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522" y="390524"/>
            <a:ext cx="9762478" cy="2441453"/>
          </a:xfrm>
        </p:spPr>
        <p:txBody>
          <a:bodyPr>
            <a:normAutofit/>
          </a:bodyPr>
          <a:lstStyle/>
          <a:p>
            <a:r>
              <a:rPr lang="ru-RU" dirty="0"/>
              <a:t>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2A75F0-FE26-4888-A8F3-F5716AD88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809" y="3866156"/>
            <a:ext cx="8859915" cy="91051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ru-RU" i="1" dirty="0"/>
              <a:t>С++ это язык </a:t>
            </a:r>
            <a:r>
              <a:rPr lang="ru-RU" i="1" dirty="0" err="1"/>
              <a:t>програмирования</a:t>
            </a:r>
            <a:r>
              <a:rPr lang="ru-RU" i="1" dirty="0"/>
              <a:t> который используется для создания </a:t>
            </a:r>
            <a:r>
              <a:rPr lang="ru-RU" i="1" dirty="0" err="1"/>
              <a:t>програмного</a:t>
            </a:r>
            <a:r>
              <a:rPr lang="ru-RU" i="1" dirty="0"/>
              <a:t> обеспечения разного рода : от игр до оперативных систем . Этот язык также широко применяется в интенсивной обработке данных и научных расчетах. С++представляет разработчикам мощный и гибкий инструмент для создания </a:t>
            </a:r>
            <a:r>
              <a:rPr lang="ru-RU" i="1" dirty="0" err="1"/>
              <a:t>програмного</a:t>
            </a:r>
            <a:r>
              <a:rPr lang="ru-RU" i="1" dirty="0"/>
              <a:t>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C80C13-B876-446E-9EEB-5FC01ECC185F}"/>
              </a:ext>
            </a:extLst>
          </p:cNvPr>
          <p:cNvSpPr/>
          <p:nvPr/>
        </p:nvSpPr>
        <p:spPr>
          <a:xfrm>
            <a:off x="2738761" y="25198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CE9ADDF-3442-4A87-8418-96F9B5F09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329429"/>
              </p:ext>
            </p:extLst>
          </p:nvPr>
        </p:nvGraphicFramePr>
        <p:xfrm>
          <a:off x="3829234" y="2186509"/>
          <a:ext cx="4199138" cy="89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Объект упаковщика для оболочки" showAsIcon="1" r:id="rId5" imgW="923760" imgH="514800" progId="Package">
                  <p:embed/>
                </p:oleObj>
              </mc:Choice>
              <mc:Fallback>
                <p:oleObj name="Объект упаковщика для оболочки" showAsIcon="1" r:id="rId5" imgW="92376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9234" y="2186509"/>
                        <a:ext cx="4199138" cy="89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9532B2-5908-4D6B-83BA-09933B3E2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78" y="1927102"/>
            <a:ext cx="2533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2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DE8058-8E42-4404-8460-1C67450CD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716" y="0"/>
            <a:ext cx="12357716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5949D8-E3A4-471D-8B03-5B65BAD7C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/>
                </a:solidFill>
              </a:rPr>
              <a:t>Немного обо мне</a:t>
            </a:r>
            <a:r>
              <a:rPr lang="en-US" dirty="0">
                <a:solidFill>
                  <a:schemeClr val="accent5"/>
                </a:solidFill>
              </a:rPr>
              <a:t>: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61465D-AFA8-4E32-8B34-DF33F4F3F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Я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тимур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григорьев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я</a:t>
            </a:r>
            <a:r>
              <a:rPr lang="ru-RU" dirty="0">
                <a:solidFill>
                  <a:schemeClr val="accent5"/>
                </a:solidFill>
              </a:rPr>
              <a:t> сделал эту презентацию </a:t>
            </a:r>
            <a:r>
              <a:rPr lang="en-US" dirty="0">
                <a:solidFill>
                  <a:schemeClr val="accent5"/>
                </a:solidFill>
              </a:rPr>
              <a:t>,</a:t>
            </a:r>
            <a:r>
              <a:rPr lang="ru-RU" dirty="0">
                <a:solidFill>
                  <a:schemeClr val="accent5"/>
                </a:solidFill>
              </a:rPr>
              <a:t> мне 12 лет </a:t>
            </a:r>
            <a:r>
              <a:rPr lang="en-US" dirty="0">
                <a:solidFill>
                  <a:schemeClr val="accent5"/>
                </a:solidFill>
              </a:rPr>
              <a:t>,</a:t>
            </a:r>
            <a:endParaRPr lang="ru-RU" dirty="0">
              <a:solidFill>
                <a:schemeClr val="accent5"/>
              </a:solidFill>
            </a:endParaRPr>
          </a:p>
          <a:p>
            <a:r>
              <a:rPr lang="ru-RU" dirty="0">
                <a:solidFill>
                  <a:schemeClr val="accent5"/>
                </a:solidFill>
              </a:rPr>
              <a:t>Я занимаюсь в                 уже почти год</a:t>
            </a:r>
            <a:r>
              <a:rPr lang="en-US" dirty="0">
                <a:solidFill>
                  <a:schemeClr val="accent5"/>
                </a:solidFill>
              </a:rPr>
              <a:t>.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317113-4CDC-48E4-B89B-7883A0F2F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651" y="3978060"/>
            <a:ext cx="1068372" cy="65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6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2E15DD-0A11-460D-B418-9BDEEBFF7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26392" cy="68580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1D5D1A-4EB6-411B-AD88-E840CDBD8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500" y="1716905"/>
            <a:ext cx="2533650" cy="1809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99D7D-82AA-4A6A-9316-A2BEB880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472"/>
            <a:ext cx="10515600" cy="329361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На C++ можно написать </a:t>
            </a:r>
            <a:r>
              <a:rPr lang="ru-RU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практически любое программное обеспечение, от простых консольных утилит до сложных приложений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 Благодаря C++ работают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Unreal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Engine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4,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Microsoft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Office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и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Adobe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Photoshop</a:t>
            </a: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97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6E2E30-4F47-49DF-8E5F-DF834E17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062" cy="73740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324076-2CE7-4FFE-ADEC-65FAB4B1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7927"/>
            <a:ext cx="2533650" cy="18097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36435-8AA7-4A6D-8B6C-AFB2FBC0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624" y="294459"/>
            <a:ext cx="7481656" cy="6054570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ru-RU" sz="1800" dirty="0">
                <a:solidFill>
                  <a:schemeClr val="bg1"/>
                </a:solidFill>
              </a:rPr>
              <a:t>C++ – один из самых популярных языков программирования в мире, используемый для разработки различных системного и прикладного программного обеспечения. Если вы работаете с программированием или интересуетесь этой областью, то вам, безусловно, стоит знать несколько интересных фактов о C++. В этой статье мы рассмотрим некоторые из них.</a:t>
            </a:r>
            <a:br>
              <a:rPr lang="ru-RU" sz="1800" dirty="0">
                <a:solidFill>
                  <a:schemeClr val="bg1"/>
                </a:solidFill>
              </a:rPr>
            </a:br>
            <a:br>
              <a:rPr lang="ru-RU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2.</a:t>
            </a:r>
            <a:r>
              <a:rPr lang="ru-RU" sz="1800" dirty="0">
                <a:solidFill>
                  <a:schemeClr val="bg1"/>
                </a:solidFill>
              </a:rPr>
              <a:t>C++ является одним из самых старых языков программирования, который все еще активно используется. Он был создан в 1983 году Бьярном Страуструпом, когда он работал в </a:t>
            </a:r>
            <a:r>
              <a:rPr lang="ru-RU" sz="1800" dirty="0" err="1">
                <a:solidFill>
                  <a:schemeClr val="bg1"/>
                </a:solidFill>
              </a:rPr>
              <a:t>Bell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dirty="0" err="1">
                <a:solidFill>
                  <a:schemeClr val="bg1"/>
                </a:solidFill>
              </a:rPr>
              <a:t>Labs</a:t>
            </a:r>
            <a:r>
              <a:rPr lang="ru-RU" sz="1800" dirty="0">
                <a:solidFill>
                  <a:schemeClr val="bg1"/>
                </a:solidFill>
              </a:rPr>
              <a:t>.</a:t>
            </a:r>
            <a:br>
              <a:rPr lang="ru-RU" sz="1800" dirty="0">
                <a:solidFill>
                  <a:schemeClr val="bg1"/>
                </a:solidFill>
              </a:rPr>
            </a:br>
            <a:br>
              <a:rPr lang="ru-RU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3.</a:t>
            </a:r>
            <a:r>
              <a:rPr lang="ru-RU" sz="1800" dirty="0">
                <a:solidFill>
                  <a:schemeClr val="bg1"/>
                </a:solidFill>
              </a:rPr>
              <a:t>Название языка «C++» происходит от языка программирования «С», который был основой для C++. Символ «++» добавлен, чтобы отразить новые возможности языка.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4. </a:t>
            </a:r>
            <a:r>
              <a:rPr lang="ru-RU" sz="1800" dirty="0">
                <a:solidFill>
                  <a:schemeClr val="bg1"/>
                </a:solidFill>
              </a:rPr>
              <a:t>C++ является объектно-ориентированным языком программирования, что означает, что все в нем является объектом, имеющим свойства и методы.</a:t>
            </a:r>
            <a:br>
              <a:rPr lang="ru-RU" sz="1800" dirty="0">
                <a:solidFill>
                  <a:schemeClr val="bg1"/>
                </a:solidFill>
              </a:rPr>
            </a:br>
            <a:br>
              <a:rPr lang="ru-RU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5. </a:t>
            </a:r>
            <a:r>
              <a:rPr lang="ru-RU" sz="1800" dirty="0">
                <a:solidFill>
                  <a:schemeClr val="bg1"/>
                </a:solidFill>
              </a:rPr>
              <a:t>C++ – это язык высокого уровня, который позволяет программистам писать код более абстрактно, используя классы и шаблоны.</a:t>
            </a:r>
            <a:br>
              <a:rPr lang="ru-RU" sz="1800" dirty="0">
                <a:solidFill>
                  <a:schemeClr val="bg1"/>
                </a:solidFill>
              </a:rPr>
            </a:br>
            <a:br>
              <a:rPr lang="ru-RU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6. </a:t>
            </a:r>
            <a:r>
              <a:rPr lang="ru-RU" sz="1800" dirty="0">
                <a:solidFill>
                  <a:schemeClr val="bg1"/>
                </a:solidFill>
              </a:rPr>
              <a:t>Одной из особенностей C++ является возможность работы с указателями. Указатели – это переменные, которые содержат адрес в памяти компьютера, где хранятся данные. Это позволяет программистам </a:t>
            </a:r>
            <a:r>
              <a:rPr lang="en-US" sz="1800" dirty="0">
                <a:solidFill>
                  <a:schemeClr val="bg1"/>
                </a:solidFill>
              </a:rPr>
              <a:t>           </a:t>
            </a:r>
            <a:r>
              <a:rPr lang="ru-RU" sz="1800" dirty="0">
                <a:solidFill>
                  <a:schemeClr val="bg1"/>
                </a:solidFill>
              </a:rPr>
              <a:t>работать с данными более эффективно и гибко.</a:t>
            </a:r>
          </a:p>
        </p:txBody>
      </p:sp>
    </p:spTree>
    <p:extLst>
      <p:ext uri="{BB962C8B-B14F-4D97-AF65-F5344CB8AC3E}">
        <p14:creationId xmlns:p14="http://schemas.microsoft.com/office/powerpoint/2010/main" val="261018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11F15D-A4B5-4541-A146-2E7DBDF93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41802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84331-1DD1-4417-AC59-A5F0534B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Вот </a:t>
            </a:r>
            <a:r>
              <a:rPr lang="ru-RU">
                <a:solidFill>
                  <a:schemeClr val="accent5">
                    <a:lumMod val="40000"/>
                    <a:lumOff val="60000"/>
                  </a:schemeClr>
                </a:solidFill>
              </a:rPr>
              <a:t>часть моего проекта</a:t>
            </a:r>
            <a:r>
              <a:rPr lang="en-US">
                <a:solidFill>
                  <a:schemeClr val="accent5">
                    <a:lumMod val="40000"/>
                    <a:lumOff val="60000"/>
                  </a:schemeClr>
                </a:solidFill>
              </a:rPr>
              <a:t>: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21282B-0DF0-497D-BFD6-E22182E54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вапвавытивптваиыаааааааыукефцулкьцукгшаптгшщзтпшуфтзгшфвлвфтошвтошвв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D09FEA-61D3-4C0F-A32D-554BA32A1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425" y="4912987"/>
            <a:ext cx="6744641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143B04-A367-4EAE-B1FE-B82971FC6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5833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929B7-0472-40DA-A5A9-63BFD011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0931"/>
            <a:ext cx="10515600" cy="3409025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На этом все! </a:t>
            </a:r>
            <a:b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Всем спасибо за просмотр </a:t>
            </a:r>
          </a:p>
        </p:txBody>
      </p:sp>
    </p:spTree>
    <p:extLst>
      <p:ext uri="{BB962C8B-B14F-4D97-AF65-F5344CB8AC3E}">
        <p14:creationId xmlns:p14="http://schemas.microsoft.com/office/powerpoint/2010/main" val="1487474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232</Words>
  <Application>Microsoft Office PowerPoint</Application>
  <PresentationFormat>Широкоэкранный</PresentationFormat>
  <Paragraphs>15</Paragraphs>
  <Slides>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Объект упаковщика для оболочки</vt:lpstr>
      <vt:lpstr>Всем привет , </vt:lpstr>
      <vt:lpstr>Сегодня, мы узнаем:  1.что такое С++ 2.что обычно пишут  на С++? 3.некоторые интересные факты о С++</vt:lpstr>
      <vt:lpstr>С++</vt:lpstr>
      <vt:lpstr>Немного обо мне:</vt:lpstr>
      <vt:lpstr>На C++ можно написать практически любое программное обеспечение, от простых консольных утилит до сложных приложений. Благодаря C++ работают Unreal Engine 4, Microsoft Office и Adobe Photoshop.</vt:lpstr>
      <vt:lpstr>1. C++ – один из самых популярных языков программирования в мире, используемый для разработки различных системного и прикладного программного обеспечения. Если вы работаете с программированием или интересуетесь этой областью, то вам, безусловно, стоит знать несколько интересных фактов о C++. В этой статье мы рассмотрим некоторые из них.  2.C++ является одним из самых старых языков программирования, который все еще активно используется. Он был создан в 1983 году Бьярном Страуструпом, когда он работал в Bell Labs.  3.Название языка «C++» происходит от языка программирования «С», который был основой для C++. Символ «++» добавлен, чтобы отразить новые возможности языка.  4. C++ является объектно-ориентированным языком программирования, что означает, что все в нем является объектом, имеющим свойства и методы.  5. C++ – это язык высокого уровня, который позволяет программистам писать код более абстрактно, используя классы и шаблоны.  6. Одной из особенностей C++ является возможность работы с указателями. Указатели – это переменные, которые содержат адрес в памяти компьютера, где хранятся данные. Это позволяет программистам            работать с данными более эффективно и гибко.</vt:lpstr>
      <vt:lpstr>Вот часть моего проекта:</vt:lpstr>
      <vt:lpstr>На этом все!  Всем спасибо за просмотр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С++</dc:title>
  <dc:creator>user</dc:creator>
  <cp:lastModifiedBy>user</cp:lastModifiedBy>
  <cp:revision>23</cp:revision>
  <dcterms:created xsi:type="dcterms:W3CDTF">2025-04-13T06:49:23Z</dcterms:created>
  <dcterms:modified xsi:type="dcterms:W3CDTF">2025-05-18T07:27:56Z</dcterms:modified>
</cp:coreProperties>
</file>