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70F9D-BB55-4CEE-82B6-3F57934D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52" y="1972733"/>
            <a:ext cx="10131425" cy="145626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Всем привет я презентую проект по         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A6037-ED6C-4384-A65C-A6BA4D4E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367" y="3566159"/>
            <a:ext cx="6145473" cy="2723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Меня зовут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Капичников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Владимир, мне 12 лет</a:t>
            </a:r>
          </a:p>
        </p:txBody>
      </p:sp>
    </p:spTree>
    <p:extLst>
      <p:ext uri="{BB962C8B-B14F-4D97-AF65-F5344CB8AC3E}">
        <p14:creationId xmlns:p14="http://schemas.microsoft.com/office/powerpoint/2010/main" val="110928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DC4EB-8287-4747-B95D-BDC3A717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6B57EE-7598-4D48-8A59-1B267334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90" y="1693179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Мы узнали много чего о с++, кто создал с++,   возможности с++,  а также мою игру в с++.</a:t>
            </a:r>
          </a:p>
        </p:txBody>
      </p:sp>
    </p:spTree>
    <p:extLst>
      <p:ext uri="{BB962C8B-B14F-4D97-AF65-F5344CB8AC3E}">
        <p14:creationId xmlns:p14="http://schemas.microsoft.com/office/powerpoint/2010/main" val="62247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68BEF-0835-47AC-9FBC-08B1258A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022" y="1066800"/>
            <a:ext cx="10131425" cy="14562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!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43FDEC9-BD43-4FA3-81FD-E436B24F8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134" y="2435289"/>
            <a:ext cx="546473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37CF9-CFFF-4600-8B0F-A87B547D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4" y="355158"/>
            <a:ext cx="10131425" cy="1456267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FA5E6-F4CF-4871-8DE5-B2786F49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3" y="2555167"/>
            <a:ext cx="10131425" cy="4211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1.Почему мне интересен с++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2.Создание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3.Интересные факты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4.Возможности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5.Создатель 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6.Мой проект в с++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7.Заключение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3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64345-1366-4B89-BE21-5A15336C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мне интересен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81D17-943A-4097-AB6E-E7DAD2ED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предоставляет разработчикам мощный и гибкий инструмент для создания программного обеспечения. Он позволяет писать эффективный и быстрый код, что и делает его одним из наиболее популярных языков программирования в мире.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выбрал с++ потому что он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очень быстрым и эффективным языком программирования.  C++ имеет открытый исходный код, доступный для всех желающих.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9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446EE-9127-4E95-9812-09F3640E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04D71-ED48-45A1-A171-1F6937FA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43" y="1945254"/>
            <a:ext cx="10131425" cy="364913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с (си) появился в 1972 году. Сам с++ создали в 1988 году.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расскажу про многопользовательскую игру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Counter-Strike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написанную на с++. Авторы данной игры Мин Ли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Джесс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Клифф. Он был создан 8 ноября 2000 года.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Counter-Strike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обрела очень большую популярность среди игроков, а также большие отзывы от критиков.</a:t>
            </a:r>
          </a:p>
        </p:txBody>
      </p:sp>
    </p:spTree>
    <p:extLst>
      <p:ext uri="{BB962C8B-B14F-4D97-AF65-F5344CB8AC3E}">
        <p14:creationId xmlns:p14="http://schemas.microsoft.com/office/powerpoint/2010/main" val="139386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D7AAC-32BA-499E-A277-58598811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07" y="414866"/>
            <a:ext cx="10131425" cy="1456267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Интересные Факты о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E8D6B-99C5-496F-846B-96DEF318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языка «C++» происходит от языка программирования «С», который был основой для C++. Символ «+» добавлен, чтобы показать каждое обновление. 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– это язык высокого уровня, который позволяет программистам писать код более абстрактно, используя классы и шаблоны.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является основным языком программирования для разработки игр. Многие известные игры, такие как World of Warcraft, StarCraft и Counter-Strike, были написаны на C++.</a:t>
            </a:r>
          </a:p>
        </p:txBody>
      </p:sp>
    </p:spTree>
    <p:extLst>
      <p:ext uri="{BB962C8B-B14F-4D97-AF65-F5344CB8AC3E}">
        <p14:creationId xmlns:p14="http://schemas.microsoft.com/office/powerpoint/2010/main" val="147304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E97BB-9B99-409B-9727-360E7366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78" y="490331"/>
            <a:ext cx="10131425" cy="145626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0C748-A562-4498-A13E-704F9482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78" y="2364703"/>
            <a:ext cx="10131425" cy="3649133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используется для создания программного обеспечения разного рода: от игр до операционных систем. Этот язык также широко применяется в интенсивной обработке данных и научных расчетах. C++ предоставляет разработчикам мощный и гибкий инструмент для создания программного обеспечения.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12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FFAF6-33A9-46D8-97F3-8EBA9C77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8" y="490149"/>
            <a:ext cx="10131425" cy="145626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Создатель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62524-D1B1-4F71-B0F2-BBBC38CE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480" y="1604433"/>
            <a:ext cx="10131425" cy="364913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Создатель с++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Бьёрн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Страуструп. Доктор Страуструп начал разрабатывать C++ в 1979 году, который впервые появился на публике в 1985 году.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язык создавался как дополнение основному Си. Страуструп назвал свое творение «Си с классами».</a:t>
            </a:r>
          </a:p>
        </p:txBody>
      </p:sp>
    </p:spTree>
    <p:extLst>
      <p:ext uri="{BB962C8B-B14F-4D97-AF65-F5344CB8AC3E}">
        <p14:creationId xmlns:p14="http://schemas.microsoft.com/office/powerpoint/2010/main" val="209584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0774C-6EFC-453A-8863-61CB1FDB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024" y="-321733"/>
            <a:ext cx="6038851" cy="1371600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Мой проект в с++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78853D42-08AD-4760-9D10-305ECD8B5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898" y="2069042"/>
            <a:ext cx="4398277" cy="4181475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B97DE50-1DD6-4343-9C88-D49CEA76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86" y="1319212"/>
            <a:ext cx="7428089" cy="2505075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Мой проект в с++ это игра в слова.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начало подключаем несколько библиотек, таких как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&lt;iostream&gt;, &lt;string&gt;,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attemptsLeft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предназначаем , что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игркоа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5 попыток 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&lt;&lt;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 1, введите слово: ";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Первый игрок загадывает любое слово.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censored = string(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secretWord.length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'*’);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данная программа показывает это слово 2 игроку в виде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*******.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"\n\n\n\n\n\n\n\n\n\n\n\n\n\n\n\n\n\n\n\n";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этого переносится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следущую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строку 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 2, попробуйте угадать слово! У вас "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attemptsLeft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попыток.\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Слово: " &lt;&lt;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censored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 игрок должен постараться угадать загаданное слово за 5 попыток.</a:t>
            </a:r>
          </a:p>
          <a:p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6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44F8C44-F7F3-4AE3-AF00-923FB8101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500" y="493183"/>
            <a:ext cx="9591675" cy="18288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attemptsLeft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вашу догадку: ";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guess);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игрок 2 вводит свое слово (догадку)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(guess ==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Поздравляем! Вы угадали слово!\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attemptsLeft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attemptsLeft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Неверно! Осталось попыток: "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attemptsLeft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Слово: " &lt;&lt;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censored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если игрок 2 угадывает слово, то будет надпись : Поздравляем! Вы угадали слово! Если не угадывает : Неверно! Осталось попыток:… 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"К сожалению, вы не угадали. Загаданное слово было: \""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secretWord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"\"\n";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- если все попытки потрачены.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95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435</TotalTime>
  <Words>722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Небесная</vt:lpstr>
      <vt:lpstr>Всем привет я презентую проект по                                                   с++</vt:lpstr>
      <vt:lpstr>Содержание </vt:lpstr>
      <vt:lpstr>Почему мне интересен с++</vt:lpstr>
      <vt:lpstr>Создание с++</vt:lpstr>
      <vt:lpstr>Интересные Факты о с++</vt:lpstr>
      <vt:lpstr>Возможности с++</vt:lpstr>
      <vt:lpstr>Создатель с++</vt:lpstr>
      <vt:lpstr>Мой проект в с++</vt:lpstr>
      <vt:lpstr>Презентация PowerPoint</vt:lpstr>
      <vt:lpstr>Заключение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с++</dc:title>
  <dc:creator>user</dc:creator>
  <cp:lastModifiedBy>user</cp:lastModifiedBy>
  <cp:revision>39</cp:revision>
  <dcterms:created xsi:type="dcterms:W3CDTF">2025-04-13T06:42:02Z</dcterms:created>
  <dcterms:modified xsi:type="dcterms:W3CDTF">2025-05-18T07:23:36Z</dcterms:modified>
</cp:coreProperties>
</file>