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C707D-F3D7-4BCA-92CD-D6EBA4A3C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1E7AC0-E2C1-4E7C-BD2D-D96721805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68B25F-3DC6-4BF8-8857-EA00AE28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4A5A-1839-488B-A404-B20E7451089E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10A210-C4B9-4D0C-A145-2037B559D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53993E-B490-4730-8E79-9F00DC13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78D0-D1FC-4829-AA28-A34426545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31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97ECE-C0EF-47D6-BCE7-3C40BB97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28954E-74FF-4441-832B-8B83A2A70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FC4B54-2D09-4440-A493-A70D2EF9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4A5A-1839-488B-A404-B20E7451089E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A2A452-27D7-413B-92DD-BE652FAA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5FA825-FA54-4C11-B5B6-EC47C049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78D0-D1FC-4829-AA28-A34426545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51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D5F3E8E-DF75-499A-82EE-406FCFA0F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A41DE7-9750-430E-9AD9-FCD941E22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8EB2D8-2D46-4BCD-8934-2479771F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4A5A-1839-488B-A404-B20E7451089E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EF2C0A-FD8F-4C8B-BF84-C6F69DED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A9B8D6-6AA3-4816-A7A3-A5AA11ED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78D0-D1FC-4829-AA28-A34426545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69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A80D8-D788-45CE-B51C-E84314D9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992F06-01D7-4779-89B6-B2D75391C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8A377A-E7BD-473C-8C1A-FC582E3A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4A5A-1839-488B-A404-B20E7451089E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A61221-3D26-4E11-A09A-D159B768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4A9B75-0BA3-443F-AEE3-5E36EBFA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78D0-D1FC-4829-AA28-A34426545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23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337E25-A375-418A-811A-FA5FB400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2D912C-F1B0-4E51-83FF-EE9E189B9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3B406E-6BB4-4652-9031-1B0DB5B94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4A5A-1839-488B-A404-B20E7451089E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FF3E0B-2E1F-46DC-9025-BE100026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5B7E08-8E65-4BB4-AB5B-DC7DF0DC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78D0-D1FC-4829-AA28-A34426545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60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27351-ED44-412F-B761-34C018F1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5F56F2-EB80-47CC-B194-D2FA14C25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B7F003-66C5-45A0-A948-F6F3BE918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FECF4B-C4A6-494A-BA63-1CC04137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4A5A-1839-488B-A404-B20E7451089E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CF2DC3-C0EA-41C1-A995-AE5A542D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91821-EF80-4E8D-BF07-81B205F6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78D0-D1FC-4829-AA28-A34426545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14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F98B5D-09DD-4002-BFA8-1572EF0E2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70155F-E3B2-452E-A128-B862EA18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EF0CFE-2074-4F4F-8CE9-167BAD075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9BA3D15-5B22-4477-B495-4A315C61A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D2362E-9D76-4FB3-80D6-BA679B30D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59A380E-4F46-49A1-95E6-69EAA9D7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4A5A-1839-488B-A404-B20E7451089E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A9EF84-1F3E-4B9B-A186-736475B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4E5E0C1-BF2A-44C9-BD95-063FBEC8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78D0-D1FC-4829-AA28-A34426545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63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63721-C655-43F2-8F7E-D45F0380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3E79A5-4198-4FCB-AED3-1BC3D2B9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4A5A-1839-488B-A404-B20E7451089E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DA2254-9CF1-4F2F-93E7-9B222D06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BAEFFA-BCB2-4857-9102-521E73A9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78D0-D1FC-4829-AA28-A34426545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78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3C0FB83-CACF-422C-923F-881BE8AD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4A5A-1839-488B-A404-B20E7451089E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C61505-F526-4274-BEE2-42D577FE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CEC24F-E2BF-45F6-8CD1-5407DCC3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78D0-D1FC-4829-AA28-A34426545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65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DCA363-15D6-452E-AB70-613CDECB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A0AEFB-DD4B-462B-B104-6099A96C3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99D8C7-AE03-4B34-A890-0BA6BF552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1C8C92-D731-43CE-A5E0-D1A47269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4A5A-1839-488B-A404-B20E7451089E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B62CF8-74CB-4F30-8EE6-D1AAA51F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6E7F87-B920-49FA-A567-AE759425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78D0-D1FC-4829-AA28-A34426545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5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B1880-1AE2-4360-B2A5-340103EAA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EF7D2CE-B9E0-45CC-982C-12D4E4368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D1B6E5-465A-4369-9B8F-56D66E301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AB612F-B652-4DC8-A842-762BA424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4A5A-1839-488B-A404-B20E7451089E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313502-58AA-4951-BF3D-4AB25036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765314-0274-4617-BCC3-197AE9AD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78D0-D1FC-4829-AA28-A34426545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73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F6AA62-5690-4E3B-92EB-7FBDB9290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90A944-6915-416D-8C5A-FDAEDD721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777815-C74B-4B5E-B640-F54BB507F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F4A5A-1839-488B-A404-B20E7451089E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11E6B5-F0D3-42B4-A492-3B6426CF2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DEF672-C496-40DC-8D07-13EBF3BD7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578D0-D1FC-4829-AA28-A344265453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95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EA8826-2730-4D37-BB53-A5B41A2C9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ru-RU" dirty="0" err="1"/>
              <a:t>фотошопа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B43EC2-DE50-449B-AA37-5A4F03698F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30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7B941-E9C0-4474-A365-BFA9F1002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я такой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3E6F42-7852-4D87-8E11-09A7A8FC6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Я Колпаков Максим мне 14 лет</a:t>
            </a:r>
          </a:p>
          <a:p>
            <a:r>
              <a:rPr lang="ru-RU" dirty="0"/>
              <a:t>Я учусь </a:t>
            </a:r>
            <a:r>
              <a:rPr lang="ru-RU" dirty="0" err="1"/>
              <a:t>кибере</a:t>
            </a:r>
            <a:r>
              <a:rPr lang="ru-RU" dirty="0"/>
              <a:t> +-1 год</a:t>
            </a:r>
          </a:p>
          <a:p>
            <a:r>
              <a:rPr lang="ru-RU" dirty="0"/>
              <a:t>Я изучаю с++</a:t>
            </a:r>
          </a:p>
          <a:p>
            <a:r>
              <a:rPr lang="ru-RU" dirty="0"/>
              <a:t>Мне больше нравится </a:t>
            </a:r>
            <a:r>
              <a:rPr lang="ru-RU" dirty="0" err="1"/>
              <a:t>фотошоп</a:t>
            </a:r>
            <a:endParaRPr lang="en-US" dirty="0"/>
          </a:p>
          <a:p>
            <a:r>
              <a:rPr lang="ru-RU" dirty="0"/>
              <a:t>Я прошёл очень много тем например</a:t>
            </a:r>
            <a:r>
              <a:rPr lang="en-US" dirty="0"/>
              <a:t>:</a:t>
            </a:r>
            <a:r>
              <a:rPr lang="ru-RU" dirty="0" err="1"/>
              <a:t>пайтон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 err="1"/>
              <a:t>c++</a:t>
            </a:r>
            <a:r>
              <a:rPr lang="ru-RU" dirty="0"/>
              <a:t> и </a:t>
            </a:r>
            <a:r>
              <a:rPr lang="ru-RU" dirty="0" err="1"/>
              <a:t>фотошоп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900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51AC2-685C-4771-905E-6F514755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я выбрал </a:t>
            </a:r>
            <a:r>
              <a:rPr lang="ru-RU" dirty="0" err="1"/>
              <a:t>фотошоп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0345C-E613-4C6E-987C-3297C1427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Потому что в </a:t>
            </a:r>
            <a:r>
              <a:rPr lang="ru-RU" dirty="0" err="1"/>
              <a:t>фотошопе</a:t>
            </a:r>
            <a:r>
              <a:rPr lang="ru-RU" dirty="0"/>
              <a:t> можно делать всякие мемы и картины</a:t>
            </a:r>
          </a:p>
          <a:p>
            <a:pPr marL="0" indent="0">
              <a:buNone/>
            </a:pPr>
            <a:r>
              <a:rPr lang="ru-RU" dirty="0"/>
              <a:t>Например фотку котика </a:t>
            </a:r>
          </a:p>
          <a:p>
            <a:pPr marL="0" indent="0">
              <a:buNone/>
            </a:pPr>
            <a:r>
              <a:rPr lang="ru-RU" dirty="0"/>
              <a:t>Можно сделать разные фотку кота</a:t>
            </a:r>
            <a:r>
              <a:rPr lang="en-US" dirty="0"/>
              <a:t>,</a:t>
            </a:r>
            <a:r>
              <a:rPr lang="ru-RU" dirty="0"/>
              <a:t>города</a:t>
            </a:r>
            <a:r>
              <a:rPr lang="en-US" dirty="0"/>
              <a:t>,</a:t>
            </a:r>
            <a:r>
              <a:rPr lang="ru-RU" dirty="0"/>
              <a:t>города </a:t>
            </a:r>
            <a:r>
              <a:rPr lang="ru-RU" dirty="0" err="1"/>
              <a:t>москву</a:t>
            </a:r>
            <a:r>
              <a:rPr lang="ru-RU" dirty="0"/>
              <a:t> и </a:t>
            </a:r>
            <a:r>
              <a:rPr lang="ru-RU" dirty="0" err="1"/>
              <a:t>др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328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88711-637A-44CC-B5DD-AAD97E02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создал </a:t>
            </a:r>
            <a:r>
              <a:rPr lang="ru-RU" dirty="0" err="1"/>
              <a:t>фотошоп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CD6C17-142A-4707-9164-73B3F424D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Photoshop</a:t>
            </a:r>
            <a:r>
              <a:rPr lang="ru-RU" dirty="0"/>
              <a:t> был создан братьями Томасом и Джоном </a:t>
            </a:r>
            <a:r>
              <a:rPr lang="ru-RU" dirty="0" err="1"/>
              <a:t>Нолл</a:t>
            </a:r>
            <a:r>
              <a:rPr lang="ru-RU" dirty="0"/>
              <a:t>. Томас </a:t>
            </a:r>
            <a:r>
              <a:rPr lang="ru-RU" dirty="0" err="1"/>
              <a:t>Нолл</a:t>
            </a:r>
            <a:r>
              <a:rPr lang="ru-RU" dirty="0"/>
              <a:t>, студент Мичиганского университета, разрабатывал его для платформы </a:t>
            </a:r>
            <a:r>
              <a:rPr lang="ru-RU" dirty="0" err="1"/>
              <a:t>Macintosh</a:t>
            </a:r>
            <a:r>
              <a:rPr lang="ru-RU" dirty="0"/>
              <a:t>, изначально назвав его </a:t>
            </a:r>
            <a:r>
              <a:rPr lang="ru-RU" dirty="0" err="1"/>
              <a:t>Display</a:t>
            </a:r>
            <a:r>
              <a:rPr lang="ru-RU" dirty="0"/>
              <a:t>, а затем </a:t>
            </a:r>
            <a:r>
              <a:rPr lang="ru-RU" dirty="0" err="1"/>
              <a:t>ImagePro</a:t>
            </a:r>
            <a:r>
              <a:rPr lang="ru-RU" dirty="0"/>
              <a:t>. В 1988 году </a:t>
            </a:r>
            <a:r>
              <a:rPr lang="ru-RU" dirty="0" err="1"/>
              <a:t>Adobe</a:t>
            </a:r>
            <a:r>
              <a:rPr lang="ru-RU" dirty="0"/>
              <a:t> </a:t>
            </a:r>
            <a:r>
              <a:rPr lang="ru-RU" dirty="0" err="1"/>
              <a:t>Systems</a:t>
            </a:r>
            <a:r>
              <a:rPr lang="ru-RU" dirty="0"/>
              <a:t> приобрела программу и переименовала ее в </a:t>
            </a:r>
            <a:r>
              <a:rPr lang="ru-RU" dirty="0" err="1"/>
              <a:t>Photoshop</a:t>
            </a:r>
            <a:r>
              <a:rPr lang="ru-RU" dirty="0"/>
              <a:t>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341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B1DBF52-0CA1-4CC0-8AB1-8D707938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учился Томас </a:t>
            </a:r>
            <a:r>
              <a:rPr lang="ru-RU" dirty="0" err="1"/>
              <a:t>Нолл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7BA3838-47FD-4CFD-B18A-2E667F85E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Томас </a:t>
            </a:r>
            <a:r>
              <a:rPr lang="ru-RU" dirty="0" err="1"/>
              <a:t>Нолл</a:t>
            </a:r>
            <a:r>
              <a:rPr lang="ru-RU" dirty="0"/>
              <a:t> — программист из США, создавший программу </a:t>
            </a:r>
            <a:r>
              <a:rPr lang="ru-RU" dirty="0" err="1"/>
              <a:t>Adobe</a:t>
            </a:r>
            <a:r>
              <a:rPr lang="ru-RU" dirty="0"/>
              <a:t> </a:t>
            </a:r>
            <a:r>
              <a:rPr lang="ru-RU" dirty="0" err="1"/>
              <a:t>Photoshop</a:t>
            </a:r>
            <a:r>
              <a:rPr lang="ru-RU" dirty="0"/>
              <a:t>. Том начал разработку процедур обработки изображений в 1988 году. После того, как было готово ядро программы, он показал его своему младшему брату Джону </a:t>
            </a:r>
            <a:r>
              <a:rPr lang="ru-RU" dirty="0" err="1"/>
              <a:t>Ноллу</a:t>
            </a:r>
            <a:r>
              <a:rPr lang="ru-RU" dirty="0"/>
              <a:t>, который в то время работал в компании </a:t>
            </a:r>
            <a:r>
              <a:rPr lang="ru-RU" dirty="0" err="1"/>
              <a:t>Industrial</a:t>
            </a:r>
            <a:r>
              <a:rPr lang="ru-RU" dirty="0"/>
              <a:t> </a:t>
            </a:r>
            <a:r>
              <a:rPr lang="ru-RU" dirty="0" err="1"/>
              <a:t>Light</a:t>
            </a:r>
            <a:r>
              <a:rPr lang="ru-RU" dirty="0"/>
              <a:t> &amp; </a:t>
            </a:r>
            <a:r>
              <a:rPr lang="ru-RU" dirty="0" err="1"/>
              <a:t>Magic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971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0CB12-45E7-4100-9D68-985F19CE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архивная кисть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0C9F782-25CF-43A3-9621-7682EF460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Архивная кисть (или </a:t>
            </a:r>
            <a:r>
              <a:rPr lang="ru-RU" dirty="0" err="1"/>
              <a:t>History</a:t>
            </a:r>
            <a:r>
              <a:rPr lang="ru-RU" dirty="0"/>
              <a:t> </a:t>
            </a:r>
            <a:r>
              <a:rPr lang="ru-RU" dirty="0" err="1"/>
              <a:t>Brush</a:t>
            </a:r>
            <a:r>
              <a:rPr lang="ru-RU" dirty="0"/>
              <a:t>) в программах графического редактирования, таких как </a:t>
            </a:r>
            <a:r>
              <a:rPr lang="ru-RU" dirty="0" err="1"/>
              <a:t>Photoshop</a:t>
            </a:r>
            <a:r>
              <a:rPr lang="ru-RU" dirty="0"/>
              <a:t>, — это инструмент, который позволяет восстанавливать ранее сделанные изменения в изображении. Он как бы «перерисовывает» участок изображения, используя сохранённое в истории его состояние. </a:t>
            </a:r>
          </a:p>
          <a:p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5D0F5A5-376D-4C77-A17E-7EBB695B3CC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4" r="80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6919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E0A47-A761-41EF-BD33-B7B4D94E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штамп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07574BB-9552-4199-BEDD-682E9BD052D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" b="1138"/>
          <a:stretch>
            <a:fillRect/>
          </a:stretch>
        </p:blipFill>
        <p:spPr/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A9B5CC52-5D6D-4EE2-8B02-E3795E147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Инструмент «Штамп» копирует пиксели из одной части изображения в другую. Выберите инструмент «Штамп» (S) . На панели «Параметры» можно настроить параметры инструмента, такие как Размер, Жесткость и Режим наложения, чтобы получить желаемый результат.</a:t>
            </a:r>
          </a:p>
        </p:txBody>
      </p:sp>
    </p:spTree>
    <p:extLst>
      <p:ext uri="{BB962C8B-B14F-4D97-AF65-F5344CB8AC3E}">
        <p14:creationId xmlns:p14="http://schemas.microsoft.com/office/powerpoint/2010/main" val="305299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5C8010-78FC-4D11-B18D-D49F37D3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лассо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61EE870-0CE7-4ABD-B987-6DC69BAFD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err="1"/>
              <a:t>Photoshop</a:t>
            </a:r>
            <a:r>
              <a:rPr lang="ru-RU" dirty="0"/>
              <a:t>, "лассо" (</a:t>
            </a:r>
            <a:r>
              <a:rPr lang="ru-RU" dirty="0" err="1"/>
              <a:t>lasso</a:t>
            </a:r>
            <a:r>
              <a:rPr lang="ru-RU" dirty="0"/>
              <a:t> </a:t>
            </a:r>
            <a:r>
              <a:rPr lang="ru-RU" dirty="0" err="1"/>
              <a:t>tool</a:t>
            </a:r>
            <a:r>
              <a:rPr lang="ru-RU" dirty="0"/>
              <a:t>) - это инструмент выделения, который позволяет выделять области произвольной формы, обводя их на изображении курсором мыши. Он дает вам свободу рисовать форму выделения вручную, а не ограничиваясь геометрическими формами, как в случае, например, прямоугольного выделения. </a:t>
            </a:r>
          </a:p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5250CFF-F5A1-4021-8039-261F764EB34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4" r="124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93304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325</Words>
  <Application>Microsoft Office PowerPoint</Application>
  <PresentationFormat>Широкоэкранный</PresentationFormat>
  <Paragraphs>23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История фотошопа</vt:lpstr>
      <vt:lpstr>Кто я такой?</vt:lpstr>
      <vt:lpstr>Почему я выбрал фотошоп</vt:lpstr>
      <vt:lpstr>Кто создал фотошоп</vt:lpstr>
      <vt:lpstr>Где учился Томас Нолл</vt:lpstr>
      <vt:lpstr>Что такое архивная кисть</vt:lpstr>
      <vt:lpstr>Что такое штамп</vt:lpstr>
      <vt:lpstr>Что такое лассо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содержание</dc:title>
  <dc:creator>user</dc:creator>
  <cp:lastModifiedBy>user</cp:lastModifiedBy>
  <cp:revision>12</cp:revision>
  <dcterms:created xsi:type="dcterms:W3CDTF">2025-05-04T05:57:03Z</dcterms:created>
  <dcterms:modified xsi:type="dcterms:W3CDTF">2025-05-18T07:19:56Z</dcterms:modified>
</cp:coreProperties>
</file>