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BBC70-5D8B-46EB-BD5B-76DC641F3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6173F38-E09F-4978-822B-ECC879D0F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EB3753-0C7D-4381-A615-36E66A451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DED5-E73D-41D2-AE05-51CEF4114BC2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BDB2FE-053C-419A-9688-DCE59D0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C8F843-D7BE-47A8-9366-88AB09B5E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345C-D058-4495-A5B1-36AB93156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342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2F507-C4AD-435C-B759-CFC2FE36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18B899-E6B6-4DCB-B691-D723A877B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A37151-5FBE-4CA3-8870-42DD6BD2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DED5-E73D-41D2-AE05-51CEF4114BC2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080BD7-4177-471B-82BE-EB3D9DF9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CD9850-A6ED-4E1C-8D17-E72FF5F6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345C-D058-4495-A5B1-36AB93156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93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D27597F-4F16-4077-BB4F-D79072929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7E0ED9-1828-4A6F-BABB-44A6F559A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04DF14-49C2-45D2-BF5E-A18210C11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DED5-E73D-41D2-AE05-51CEF4114BC2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0C6308-CB58-4E80-8DD7-107BB08D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9CC876-FA3A-489C-88B9-52B05707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345C-D058-4495-A5B1-36AB93156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63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EEBAD-4349-488A-9A1A-8A8E29BB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C31863-1158-451C-A1FE-2BA0AF49F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B40C47-D384-40B5-8553-8EC18271E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DED5-E73D-41D2-AE05-51CEF4114BC2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641DC3-6EC9-4CA5-BCF1-44389031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23E92F-8229-4498-B3D6-94572A44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345C-D058-4495-A5B1-36AB93156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31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6B26A-59C9-4BDD-99E0-5005DA548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F4B5EC-DD59-4665-A1BB-0BF79BF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8699F5-4AE7-491D-AA43-322C158CC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DED5-E73D-41D2-AE05-51CEF4114BC2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0AB2FD-A548-4D81-B886-300AE68FC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02A88C-2F8A-4375-80A6-4BA0A399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345C-D058-4495-A5B1-36AB93156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76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76931-0F64-4450-BF0E-5FEC9FC8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C9C88C-7588-4264-94A0-26D9EE481A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304B56-A220-4743-8660-FE6A201F1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EBA2A3-E79C-4960-B6F7-45F1EAC97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DED5-E73D-41D2-AE05-51CEF4114BC2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0C9C16-525E-4759-8671-A338C811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7FF740-EC84-47C6-B866-5210F6D8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345C-D058-4495-A5B1-36AB93156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06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5697B2-DDDC-48D5-B1C0-F9F1CA991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0E74FA-E0D2-4C32-B26B-B9A251CD7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D233B4-CB8D-4EC5-858B-E1C3105C2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07E6FE8-E7A7-443B-B891-8C1CCBA81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726385-48FE-49FA-8A25-2BF49F6C4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C81356B-F6AB-4460-B04E-79417398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DED5-E73D-41D2-AE05-51CEF4114BC2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DD1D779-9423-4C0D-B669-D0407A21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F80B551-CA1F-4EF6-B3BF-9BE13C9B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345C-D058-4495-A5B1-36AB93156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08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70969-782B-4E34-81F5-3C7B848E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8A785E4-9972-44C5-B65D-00F2DE03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DED5-E73D-41D2-AE05-51CEF4114BC2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B99B38-363B-4EF9-B0C5-DF070D79C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C3B1378-8DA6-4EC9-9845-7AE041F7D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345C-D058-4495-A5B1-36AB93156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1651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21AAFAB-E5E5-4012-8E9D-5D141C83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DED5-E73D-41D2-AE05-51CEF4114BC2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EA1823B-0501-4D97-885C-9CD49D1A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DFE468-82BE-4F6B-931D-9FDBAF0E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345C-D058-4495-A5B1-36AB93156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90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DB885D-18D1-4DAD-997C-99568992A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506C66-2FC5-4F37-A6DD-064A9598B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180A5A-2E9A-4307-B5B3-913863C6E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4D6FF0-902E-455E-AB76-6BDB3F50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DED5-E73D-41D2-AE05-51CEF4114BC2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363902-99D9-4BC9-8EEC-ADBECEC8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5810F8-8C28-407A-A430-58A0C54ED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345C-D058-4495-A5B1-36AB93156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414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C0379-66CD-42F8-83A5-186FDB25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008D2A5-E562-4BAF-ACA1-E86534B3DD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C865C5-CD3F-46F5-A0AB-741BF07EB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DE88E6-7C25-4F35-9D66-5F244F964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CDED5-E73D-41D2-AE05-51CEF4114BC2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422F81-90EB-498D-A2FB-0B808755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3C38A4-F998-4E0E-9C40-C42F6F58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4345C-D058-4495-A5B1-36AB93156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16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3315A-CE59-4C7F-ABBE-F8D08411C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B6E9CB-7D66-4D2D-82FB-DB5184735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15A3B4-A7E9-4D1A-B895-FAA343EAF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CDED5-E73D-41D2-AE05-51CEF4114BC2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3A056E-AB56-46F7-A925-ADEA185BF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A9D95A-25A1-4C5E-9801-158663411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4345C-D058-4495-A5B1-36AB93156F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00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990D25-7BB5-401E-8843-A69379034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скретч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D17256-A5FF-4C71-A731-7F35E3330F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Создал Денисов Егор </a:t>
            </a:r>
          </a:p>
        </p:txBody>
      </p:sp>
    </p:spTree>
    <p:extLst>
      <p:ext uri="{BB962C8B-B14F-4D97-AF65-F5344CB8AC3E}">
        <p14:creationId xmlns:p14="http://schemas.microsoft.com/office/powerpoint/2010/main" val="2249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33CCDE-2B40-425F-B15A-2EF1B25AB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я такой?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AA0FD9A-1CA5-476F-9A8E-C8FCF872B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Егор Денисов мне 10 лет я из поселка Спутник я люблю футбол и </a:t>
            </a:r>
            <a:r>
              <a:rPr lang="ru-RU" dirty="0" err="1"/>
              <a:t>стандофф</a:t>
            </a:r>
            <a:r>
              <a:rPr lang="ru-RU" dirty="0"/>
              <a:t> 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2634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E4D3D-811D-4854-B4E3-580823FF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скретч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F9715F-6A62-4AFD-94C5-40DD0F989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Скретч-это приложение где можно делать анимации и игры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3A0B3D-65C3-4661-B55F-59C960DC1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844" y="2331020"/>
            <a:ext cx="5356671" cy="293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47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61C28A-374B-4FE7-AFB4-5E82B249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создал скретч?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96CE3-BDA4-49C3-839F-5007AAA71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Скретч придумал-Митчелл Резник в 2007 году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54E9C9F-4C08-4CFF-8923-A62D03CE0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15" y="2415397"/>
            <a:ext cx="5652219" cy="423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01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B7A0C-ED4C-424C-A397-7F7EAA4DF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Чему я научился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2F9F20-EC77-4CE9-A754-E6EBF60BF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научился </a:t>
            </a:r>
            <a:r>
              <a:rPr lang="ru-RU" dirty="0" err="1"/>
              <a:t>циклам,переменным</a:t>
            </a:r>
            <a:r>
              <a:rPr lang="ru-RU" dirty="0"/>
              <a:t>,</a:t>
            </a:r>
            <a:r>
              <a:rPr lang="en-US" dirty="0"/>
              <a:t>y </a:t>
            </a:r>
            <a:r>
              <a:rPr lang="ru-RU" dirty="0"/>
              <a:t>и</a:t>
            </a:r>
            <a:r>
              <a:rPr lang="en-US" dirty="0"/>
              <a:t> x</a:t>
            </a:r>
            <a:r>
              <a:rPr lang="ru-RU" dirty="0"/>
              <a:t> и действиям</a:t>
            </a:r>
          </a:p>
          <a:p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BBF7A9-6C33-4502-80D1-3157C34AC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092" y="2946003"/>
            <a:ext cx="5423863" cy="354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6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FC2A2-C5EA-494E-BCB6-CDA5AEBD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Мой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8A9C9A-2883-4D1D-8077-263CDBCBE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Мой проект это пародия на космические корабли где надо стрелять по противникам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B02E43-6A4A-420A-A45D-D5DD9DECB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7321"/>
            <a:ext cx="6071558" cy="395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355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B60B6-5BAD-4117-9AED-D8F58F99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Всем пока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4285626-0E87-4E45-81DB-94BDA38DF7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680" y="1911889"/>
            <a:ext cx="7735712" cy="435133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85991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scratch</Template>
  <TotalTime>47</TotalTime>
  <Words>75</Words>
  <Application>Microsoft Office PowerPoint</Application>
  <PresentationFormat>Широкоэкранный</PresentationFormat>
  <Paragraphs>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скретч</vt:lpstr>
      <vt:lpstr>Кто я такой?</vt:lpstr>
      <vt:lpstr>Что такое скретч</vt:lpstr>
      <vt:lpstr>Кто создал скретч?</vt:lpstr>
      <vt:lpstr>Чему я научился</vt:lpstr>
      <vt:lpstr>Мой проект</vt:lpstr>
      <vt:lpstr>Всем пока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скретч</dc:title>
  <dc:creator>user</dc:creator>
  <cp:lastModifiedBy>user</cp:lastModifiedBy>
  <cp:revision>7</cp:revision>
  <dcterms:created xsi:type="dcterms:W3CDTF">2025-05-11T09:15:17Z</dcterms:created>
  <dcterms:modified xsi:type="dcterms:W3CDTF">2025-05-18T09:24:33Z</dcterms:modified>
</cp:coreProperties>
</file>