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C7B8D-68CE-488D-A78C-E2E8D4FD9F67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DEE93-5D0B-47DE-9014-9C64B421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462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EE93-5D0B-47DE-9014-9C64B42146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617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169E4A-0694-4E69-8B48-36F85FE82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548FB8-052E-4707-A97E-A71EE40810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5619BF-795E-4E17-8C98-59A69F80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1BA7-F82C-41C1-95BC-BA71250ACE5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92277B-E9EA-4A74-BF09-A5C5D33BC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81A28E-CCD4-4C0F-A21C-0F9330D4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5BAA-C45F-4677-A977-C314E852C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665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396C0-E915-47B6-AF14-DE329B87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004AA5-8B37-4931-B0ED-90B1F61FF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AA7E66-FCA3-4A69-AE16-7757E877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1BA7-F82C-41C1-95BC-BA71250ACE5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C2072B-84DB-4B3B-8380-67820C7F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C157D9-AFB3-4240-AD14-EC406F0C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5BAA-C45F-4677-A977-C314E852C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418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66182A7-E27E-468F-B0A2-64390D5A7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F10DEFE-BF5A-4492-B578-EC05E6551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E7FF5C-DFBD-4338-B71A-AC67E457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1BA7-F82C-41C1-95BC-BA71250ACE5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5B0CAC-5136-413B-9119-73B61459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8EF7A0-92BF-4301-968A-C6B62ECF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5BAA-C45F-4677-A977-C314E852C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7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BC5469-0C53-493B-A0BD-86AAFA26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CFFC50-6F31-4126-A7A4-B164F6209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D3F5FA-DCA8-4F47-8BFD-BA505D4A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1BA7-F82C-41C1-95BC-BA71250ACE5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1F1AC9-7CC5-41E5-BE6B-B05A588D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C85517-3563-4612-A8C4-E4EC23F6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5BAA-C45F-4677-A977-C314E852C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840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D9FEE8-FC6D-4795-8823-33D7D269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B31F61-0B62-4F8B-A67D-42EE7F828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2DB897-5C06-477C-8A64-CB493B73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1BA7-F82C-41C1-95BC-BA71250ACE5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B26237-9543-4609-986B-E7FD8C53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EE5C20-8D87-4A06-A8A3-37B4BF9F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5BAA-C45F-4677-A977-C314E852C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77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D7AAC-22B6-45C3-88DE-AA0BD41F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82C971-1BF4-48E1-ADCA-243486D2E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04AAA5-7640-4E7C-AEE3-50D94DE6F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BBA843-469B-47F4-944F-6136DE72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1BA7-F82C-41C1-95BC-BA71250ACE5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666904-DC3F-44E9-9C53-37DC58D85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D3B606-154F-4644-8786-E29801B4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5BAA-C45F-4677-A977-C314E852C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62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AE45A-5B33-4F72-8972-05D0DCEE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8032EC-73BC-45BC-A163-1FBC9A83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F434AA-52A4-482D-8B5E-D7AFA01B4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E1BB2B-0D6E-4BC8-828C-FCBE71894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CF79FF-528C-4972-B88F-FC0631C51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C09C78-073E-4804-99BB-E94783CA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1BA7-F82C-41C1-95BC-BA71250ACE5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BBC046F-D26C-4512-AFC1-C9EB0603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645104-3F62-4C73-930A-74BE6A27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5BAA-C45F-4677-A977-C314E852C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162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3C5F36-EAD1-45EB-97E9-F62C4E67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233A2DF-AF87-46E7-AE76-DB421041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1BA7-F82C-41C1-95BC-BA71250ACE5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599413-E2A8-4BEF-81A0-C8E07D59E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9439C1-2B50-43D0-B945-79A3273D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5BAA-C45F-4677-A977-C314E852C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72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978C335-6FFC-4262-8F87-DD374C9A7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1BA7-F82C-41C1-95BC-BA71250ACE5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795DA1-84AD-4EEC-9FE8-FF5F489BC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448290-4AC2-4BB2-816C-5155D06E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5BAA-C45F-4677-A977-C314E852C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312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D80FF-650E-41AA-90C1-ADE6D000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EC19EC-A6F5-4BAF-A9F8-CA053839E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B3FBE4-C1E9-4927-9829-DAD585428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DD6BEB-6A28-4736-A792-5501B2BB1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1BA7-F82C-41C1-95BC-BA71250ACE5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B2666F-5A27-46C0-B0AE-8E2AF58B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8BF2A5-A2F5-43E4-BC08-4B00E81E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5BAA-C45F-4677-A977-C314E852C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49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729550-9941-4A92-AF5E-20E907E3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CB9B9B9-E148-4FE2-B5F1-C31300E51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81B6BD-4A58-4FCD-885C-B5BACE1BEA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53A3AC-9530-4E4E-B325-670F66DB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21BA7-F82C-41C1-95BC-BA71250ACE5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FDAE76-0843-4853-8F69-418E0695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3CC644-1176-4364-BE71-F5E47A06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D5BAA-C45F-4677-A977-C314E852C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663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A244F9-0EE9-40B7-A723-C69E7DB02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0580C6-3C6D-4C82-9A55-C8E668565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23A364-DD17-4AB8-86E0-39804684D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21BA7-F82C-41C1-95BC-BA71250ACE5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992231-3D7B-4960-9316-748992B93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93A472-7459-49D4-8598-A9DF10128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D5BAA-C45F-4677-A977-C314E852CF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90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3D131D-0EC5-4A65-8730-84DB6CC343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Minecraft </a:t>
            </a:r>
            <a:r>
              <a:rPr lang="ru-RU" dirty="0"/>
              <a:t>в </a:t>
            </a:r>
            <a:r>
              <a:rPr lang="en-US" dirty="0"/>
              <a:t>Construct 3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FA0300-ACAD-42CE-9296-47E44E8E71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Егор Колесников</a:t>
            </a:r>
          </a:p>
        </p:txBody>
      </p:sp>
    </p:spTree>
    <p:extLst>
      <p:ext uri="{BB962C8B-B14F-4D97-AF65-F5344CB8AC3E}">
        <p14:creationId xmlns:p14="http://schemas.microsoft.com/office/powerpoint/2010/main" val="177180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600ED-C323-41C1-BF3B-3971ECCAB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B101CF-813D-4BFA-B660-9FBD48877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Кто я</a:t>
            </a:r>
          </a:p>
          <a:p>
            <a:r>
              <a:rPr lang="ru-RU" dirty="0"/>
              <a:t>Чему научился</a:t>
            </a:r>
          </a:p>
          <a:p>
            <a:r>
              <a:rPr lang="ru-RU" dirty="0"/>
              <a:t>Мой проект</a:t>
            </a:r>
          </a:p>
        </p:txBody>
      </p:sp>
    </p:spTree>
    <p:extLst>
      <p:ext uri="{BB962C8B-B14F-4D97-AF65-F5344CB8AC3E}">
        <p14:creationId xmlns:p14="http://schemas.microsoft.com/office/powerpoint/2010/main" val="270036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4992A-78BA-4D93-BCDF-709BCB20E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я такой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D1D84-0868-4223-A78D-9ED501563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289"/>
            <a:ext cx="10685016" cy="4699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Я  Егор мне 9 лет я люблю играть в </a:t>
            </a:r>
            <a:r>
              <a:rPr lang="ru-RU" dirty="0" err="1">
                <a:solidFill>
                  <a:schemeClr val="tx2">
                    <a:lumMod val="75000"/>
                  </a:schemeClr>
                </a:solidFill>
              </a:rPr>
              <a:t>майнкрафт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я учусь в 107 школе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6DF74C-E0EE-4DA4-9E53-E6E950E28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58692"/>
            <a:ext cx="12192000" cy="262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8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C3ED15-3544-4AF4-82D1-1B3BCAF1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Чему я научился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061714-6148-4AF0-A2F7-484712B7A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21763"/>
            <a:ext cx="10622873" cy="4371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Я научился делать: устанавливать </a:t>
            </a:r>
            <a:r>
              <a:rPr lang="ru-RU" dirty="0" err="1"/>
              <a:t>персонажей,менять</a:t>
            </a:r>
            <a:r>
              <a:rPr lang="ru-RU" dirty="0"/>
              <a:t> </a:t>
            </a:r>
            <a:r>
              <a:rPr lang="ru-RU" dirty="0" err="1"/>
              <a:t>их,вырезать,ставить</a:t>
            </a:r>
            <a:r>
              <a:rPr lang="ru-RU" dirty="0"/>
              <a:t> их</a:t>
            </a:r>
          </a:p>
        </p:txBody>
      </p:sp>
    </p:spTree>
    <p:extLst>
      <p:ext uri="{BB962C8B-B14F-4D97-AF65-F5344CB8AC3E}">
        <p14:creationId xmlns:p14="http://schemas.microsoft.com/office/powerpoint/2010/main" val="236576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2C783C-2C05-4D7B-BCC4-BFF108AA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FBB549-C794-4B98-B0DB-B52BE3151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0324" cy="466725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Мой проект это </a:t>
            </a:r>
            <a:r>
              <a:rPr lang="ru-RU" dirty="0" err="1"/>
              <a:t>майнкрафт</a:t>
            </a:r>
            <a:r>
              <a:rPr lang="ru-RU" dirty="0"/>
              <a:t> в 2</a:t>
            </a:r>
            <a:r>
              <a:rPr lang="en-US" dirty="0"/>
              <a:t>D</a:t>
            </a:r>
            <a:r>
              <a:rPr lang="ru-RU" dirty="0"/>
              <a:t> графике в ней есть все вражеские мобы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AECB83-EF59-413A-B0FC-78DEAE9F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2925"/>
            <a:ext cx="5633204" cy="41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388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65</Words>
  <Application>Microsoft Office PowerPoint</Application>
  <PresentationFormat>Широкоэкранный</PresentationFormat>
  <Paragraphs>13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Minecraft в Construct 3</vt:lpstr>
      <vt:lpstr>Содержание</vt:lpstr>
      <vt:lpstr>Кто я такой</vt:lpstr>
      <vt:lpstr>Чему я научился</vt:lpstr>
      <vt:lpstr>Мой проект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Minecraft в Construct 3</dc:title>
  <dc:creator>user</dc:creator>
  <cp:lastModifiedBy>user</cp:lastModifiedBy>
  <cp:revision>11</cp:revision>
  <dcterms:created xsi:type="dcterms:W3CDTF">2025-05-18T00:41:43Z</dcterms:created>
  <dcterms:modified xsi:type="dcterms:W3CDTF">2025-05-18T02:44:20Z</dcterms:modified>
</cp:coreProperties>
</file>