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0" r:id="rId3"/>
    <p:sldId id="271" r:id="rId4"/>
    <p:sldId id="272" r:id="rId5"/>
    <p:sldId id="258" r:id="rId6"/>
    <p:sldId id="259" r:id="rId7"/>
    <p:sldId id="260" r:id="rId8"/>
    <p:sldId id="262" r:id="rId9"/>
    <p:sldId id="26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1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1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16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944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6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52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88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1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1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2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20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13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43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5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D42D-1E45-49C3-A746-4CD811F1092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8932F6-A5CE-4973-A206-967188BD4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5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F4BCD-4F27-4349-842F-6C9A1E72D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err="1"/>
              <a:t>компьют</a:t>
            </a:r>
            <a:r>
              <a:rPr lang="en-US" dirty="0"/>
              <a:t>e</a:t>
            </a:r>
            <a:r>
              <a:rPr lang="ru-RU" dirty="0"/>
              <a:t>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F48395-D57A-47ED-8120-FD7A564CF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Зорин Вячеслав 8 лет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7A537B-8B87-48A1-ADB7-9542474D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0" y="4305670"/>
            <a:ext cx="5284453" cy="19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5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E3352-B596-44B3-A8EF-F021D976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использовались первые полноценные компьютеры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28052-EE44-4A06-97E8-3EB5C0C6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шифрования и расшифровывания сообщений во время войны, так как придуманы они были для </a:t>
            </a:r>
            <a:r>
              <a:rPr lang="ru-RU"/>
              <a:t>военных целей</a:t>
            </a:r>
          </a:p>
        </p:txBody>
      </p:sp>
    </p:spTree>
    <p:extLst>
      <p:ext uri="{BB962C8B-B14F-4D97-AF65-F5344CB8AC3E}">
        <p14:creationId xmlns:p14="http://schemas.microsoft.com/office/powerpoint/2010/main" val="311892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8A61B-9FED-4566-BCB9-62D2F997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такой?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1A5A41-7DE0-4776-B970-03963C6B6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Зорин Вячеслав 8 лет я люблю учиться</a:t>
            </a:r>
          </a:p>
        </p:txBody>
      </p:sp>
    </p:spTree>
    <p:extLst>
      <p:ext uri="{BB962C8B-B14F-4D97-AF65-F5344CB8AC3E}">
        <p14:creationId xmlns:p14="http://schemas.microsoft.com/office/powerpoint/2010/main" val="185741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3946D-39CB-4C5D-8E82-E9FDEE97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я изучил в </a:t>
            </a:r>
            <a:r>
              <a:rPr lang="en-US" dirty="0"/>
              <a:t>PowerPoint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019AC-AE6C-4F63-BDA0-8E2F034A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узнал, как вставлять картинки и видео, изменять внешний вид презентации как хочу и работать с текстом</a:t>
            </a:r>
          </a:p>
        </p:txBody>
      </p:sp>
    </p:spTree>
    <p:extLst>
      <p:ext uri="{BB962C8B-B14F-4D97-AF65-F5344CB8AC3E}">
        <p14:creationId xmlns:p14="http://schemas.microsoft.com/office/powerpoint/2010/main" val="9419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7B5C8-E3FB-42DC-95BA-724BFFD2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2E94C-D41A-4340-A536-F2B0EADD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Мой проект- история создания компьютеров</a:t>
            </a:r>
          </a:p>
        </p:txBody>
      </p:sp>
    </p:spTree>
    <p:extLst>
      <p:ext uri="{BB962C8B-B14F-4D97-AF65-F5344CB8AC3E}">
        <p14:creationId xmlns:p14="http://schemas.microsoft.com/office/powerpoint/2010/main" val="244926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BE3ED-4167-4E20-9A46-1DDA4AD4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E13C1-7719-4C52-9BCB-FAC7E68B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компьютер создан в Соединённых Штатах Америки 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EA78B1-312F-4356-BC76-B259CEFB8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78" y="2867488"/>
            <a:ext cx="7147264" cy="29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8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936E2-F607-4692-893A-BB5F11E9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пошло слово компьютер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7AADEF-08F1-4D44-9D6F-89FFAF1AD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68" y="3183125"/>
            <a:ext cx="5086332" cy="367487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890B69-11D6-48C8-A28C-5A0CE540E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777810"/>
            <a:ext cx="4744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англ.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«вычислитель»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 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лат.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— считать, вычислять) </a:t>
            </a:r>
          </a:p>
        </p:txBody>
      </p:sp>
    </p:spTree>
    <p:extLst>
      <p:ext uri="{BB962C8B-B14F-4D97-AF65-F5344CB8AC3E}">
        <p14:creationId xmlns:p14="http://schemas.microsoft.com/office/powerpoint/2010/main" val="277569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4AA9C-F00A-4DDA-ACA1-E66081D1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компьютеры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08EAC9B-9110-494C-8716-6D8E38174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5" y="1930400"/>
            <a:ext cx="8596312" cy="3760886"/>
          </a:xfrm>
        </p:spPr>
      </p:pic>
    </p:spTree>
    <p:extLst>
      <p:ext uri="{BB962C8B-B14F-4D97-AF65-F5344CB8AC3E}">
        <p14:creationId xmlns:p14="http://schemas.microsoft.com/office/powerpoint/2010/main" val="13258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C02F9-E21A-4FD4-97ED-5B43522C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E7CEC-13E4-4C98-8636-570402B2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61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13 веке </a:t>
            </a:r>
            <a:r>
              <a:rPr lang="ru-RU" dirty="0" err="1"/>
              <a:t>Луллий</a:t>
            </a:r>
            <a:r>
              <a:rPr lang="ru-RU" dirty="0"/>
              <a:t> </a:t>
            </a:r>
            <a:r>
              <a:rPr lang="ru-RU" dirty="0" err="1"/>
              <a:t>Раймунд</a:t>
            </a:r>
            <a:r>
              <a:rPr lang="ru-RU" dirty="0"/>
              <a:t> создал логическую машину в виде бумажных кругов.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766F3-F66B-4874-A0EC-AC6FEA2D8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447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9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5B9A0-4650-4884-A19E-20DB3A6A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55673-CBC5-4E6D-8A0D-F7C417DB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компьютер создал </a:t>
            </a:r>
            <a:r>
              <a:rPr lang="ru-RU" dirty="0" err="1"/>
              <a:t>Чарзл</a:t>
            </a:r>
            <a:r>
              <a:rPr lang="ru-RU" dirty="0"/>
              <a:t> Бэббидж в 1820 году</a:t>
            </a:r>
          </a:p>
          <a:p>
            <a:r>
              <a:rPr lang="ru-RU" dirty="0"/>
              <a:t>Это был первый прототип</a:t>
            </a:r>
          </a:p>
          <a:p>
            <a:r>
              <a:rPr lang="ru-RU" dirty="0"/>
              <a:t>Он умел только считать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20FC84-B7E8-42E1-99EB-265B1906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3048000"/>
            <a:ext cx="5619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512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181</TotalTime>
  <Words>122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Создание компьютeров</vt:lpstr>
      <vt:lpstr>Кто я такой?</vt:lpstr>
      <vt:lpstr>Что я изучил в PowerPoint</vt:lpstr>
      <vt:lpstr>Мой проект</vt:lpstr>
      <vt:lpstr>Презентация PowerPoint</vt:lpstr>
      <vt:lpstr>Откуда пошло слово компьютер</vt:lpstr>
      <vt:lpstr>Современные компьютеры</vt:lpstr>
      <vt:lpstr>Прототип компьютера</vt:lpstr>
      <vt:lpstr>Презентация PowerPoint</vt:lpstr>
      <vt:lpstr>Для чего использовались первые полноценные компьютеры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Создавание компьюторов</dc:title>
  <dc:creator>user</dc:creator>
  <cp:lastModifiedBy>user</cp:lastModifiedBy>
  <cp:revision>34</cp:revision>
  <dcterms:created xsi:type="dcterms:W3CDTF">2025-05-11T07:45:51Z</dcterms:created>
  <dcterms:modified xsi:type="dcterms:W3CDTF">2025-05-18T09:43:55Z</dcterms:modified>
</cp:coreProperties>
</file>