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1T16:04:17.997" idx="1">
    <p:pos x="10" y="10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C40F6-5C8C-4DE9-9073-65875101E9D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05A57-E464-4B4C-BE3A-A876EC5500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331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44515C-7056-4788-BF85-E0210ABDB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F1C9B2-149A-4DAB-9C15-346527E11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127E5-7BC2-47CB-91F2-DAE09D9A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EF9-BFCF-4064-9228-792819E969F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8EF2CF-0C85-4A74-9A5A-4AAC0C71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9C8B20-4C5C-4FC5-8B51-12B7978D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9C92-CF87-44E9-BF58-8618F40ED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573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1038D0-D832-4FF3-80B5-8F522736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A842D8-1FE6-4819-A641-559816223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161E56-16B1-4158-8C23-11CDF84B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EF9-BFCF-4064-9228-792819E969F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C0829B-AE5D-4B9E-9BC0-BE7D6583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69E7D1-F46F-4D4D-8A17-1CD9149E7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9C92-CF87-44E9-BF58-8618F40ED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508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12E8D3-311C-4D1D-A569-506C36B2A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6E41D1-AE27-431D-AAE7-EA3EF7C52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786B1C-6D9D-43B1-8CAC-83C4759F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EF9-BFCF-4064-9228-792819E969F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33FBE6-58F7-481E-99A2-BD9C1E9F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674506-98F0-44BD-9F58-14176620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9C92-CF87-44E9-BF58-8618F40ED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49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EF4B38-A7E9-44C7-855D-3485FAD0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CDFCFE-33EB-4854-B7BE-D58284C5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AB8E1-DD5D-403D-A1A9-962C5635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EF9-BFCF-4064-9228-792819E969F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0CAA69-359D-4796-9753-FEDB01A9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C5A77D-2347-4BBB-BB12-10FD9FC5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9C92-CF87-44E9-BF58-8618F40ED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32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B420-D7F1-48DC-B417-A066488C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F4406A-F021-4409-B46E-A8C80DE07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4A8ACB-7ABF-4CCE-BD49-10D98A03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EF9-BFCF-4064-9228-792819E969F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375CAB-D954-4B66-9E85-3F102CA8A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D900DD-4F7C-4CF1-A8C0-33CD3F01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9C92-CF87-44E9-BF58-8618F40ED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375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F7D34-415A-4014-8EF6-59FB15DE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49A70A-E82F-405E-B317-4267B93BA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3EF5D2-DCF3-4412-80C1-B026FC9F6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D4B629-8609-47C7-9077-B9F03056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EF9-BFCF-4064-9228-792819E969F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AE0CB1-39CF-43DC-8468-F0F64995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DDADEF-E50D-485D-9FDB-D7B0820A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9C92-CF87-44E9-BF58-8618F40ED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06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A548A-60B8-40DE-B6E4-CE947C7A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16117E-8B41-4665-BAF7-8FA9E044B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8CEF1D-0005-4C82-9A67-A5ABED50B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7A1BD8-E973-40C7-B9F2-C77CA892C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2E2D05-D0CA-4278-A3E2-7CB728BA7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A97D3C4-8807-4054-8234-0DBE23CF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EF9-BFCF-4064-9228-792819E969F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97B2EBC-214F-40FE-B5E5-9CE32A99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DEC17-F262-43D1-8EB1-A629F772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9C92-CF87-44E9-BF58-8618F40ED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72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A7E6F-5BD1-4F13-ADFC-F5D88814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7BC02A-3067-40A5-85F7-D70A7332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EF9-BFCF-4064-9228-792819E969F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676A39-AEEB-4524-A50F-206A3FDA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70FD1A7-3BB7-442F-950C-729C27AF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9C92-CF87-44E9-BF58-8618F40ED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48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887233-82ED-4DF9-98B2-0AC1AFCB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EF9-BFCF-4064-9228-792819E969F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00A861D-1047-4B6A-B7B9-3D0A6E3D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F0E06A-9B13-44EE-918B-C5690B553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9C92-CF87-44E9-BF58-8618F40ED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9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52F39-BA82-46D2-B53D-547D6BD3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E95535-5375-427E-8C4B-F5C30DF59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F15DCA-BFC3-4D3F-BF5A-B0C5B9E33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126D71-F5E7-4BD8-836A-09116DA6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EF9-BFCF-4064-9228-792819E969F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3F4E12-381E-4D1E-80D8-D65C3311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EC6DA7-3FE4-4574-800F-760EB8470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9C92-CF87-44E9-BF58-8618F40ED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78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DAAA8-8E06-48C1-A1D5-8A7F320F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5B4599-1095-4D14-BFFC-EB486C0E3C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E9B374-D41B-408C-B95E-6AD075CE4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4C6266-0124-4F39-BEAD-57C8622C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7EF9-BFCF-4064-9228-792819E969F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62EE2A-F8EB-46F1-8362-BF30DE09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760114-0CA8-4674-A0C9-D7057FA7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9C92-CF87-44E9-BF58-8618F40ED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83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05CD4-B3DB-4D0F-9544-3B3FCA34D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041FF5-0115-4C1D-AB48-B3E308DBC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48C871-633B-448B-9E36-77D9D920D0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7EF9-BFCF-4064-9228-792819E969F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5FF52-1A8B-4AF8-A139-D6286248C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6F3E1B-2D46-4433-A2D4-400DE630D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9C92-CF87-44E9-BF58-8618F40EDF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01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A1B34-3F11-47C2-AF57-E2818795CF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for construct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5AC7BE-853F-454A-9A0E-E353080ACB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Я сделал </a:t>
            </a:r>
            <a:r>
              <a:rPr lang="en-US" dirty="0"/>
              <a:t>windows</a:t>
            </a:r>
            <a:r>
              <a:rPr lang="ru-RU" dirty="0"/>
              <a:t> на </a:t>
            </a:r>
            <a:r>
              <a:rPr lang="en-US" dirty="0"/>
              <a:t>construct 3 </a:t>
            </a:r>
            <a:endParaRPr lang="ru-RU" dirty="0"/>
          </a:p>
          <a:p>
            <a:r>
              <a:rPr lang="ru-RU" dirty="0"/>
              <a:t>Стоп вы не кто я</a:t>
            </a:r>
            <a:r>
              <a:rPr lang="en-US" dirty="0"/>
              <a:t>,</a:t>
            </a:r>
            <a:r>
              <a:rPr lang="ru-RU" dirty="0"/>
              <a:t>вы не знаете что такое </a:t>
            </a:r>
            <a:r>
              <a:rPr lang="en-US" dirty="0" err="1"/>
              <a:t>conctruct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Я расскажу это в следующем слайде</a:t>
            </a:r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TextBox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C04723-63BE-4875-948A-32F2443DBDBD}"/>
              </a:ext>
            </a:extLst>
          </p:cNvPr>
          <p:cNvSpPr txBox="1"/>
          <p:nvPr/>
        </p:nvSpPr>
        <p:spPr>
          <a:xfrm>
            <a:off x="10914077" y="5838738"/>
            <a:ext cx="78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далее</a:t>
            </a:r>
          </a:p>
        </p:txBody>
      </p:sp>
    </p:spTree>
    <p:extLst>
      <p:ext uri="{BB962C8B-B14F-4D97-AF65-F5344CB8AC3E}">
        <p14:creationId xmlns:p14="http://schemas.microsoft.com/office/powerpoint/2010/main" val="240133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D65CC-F705-4B3E-BAF5-610F66777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Начнем с вопроса кто я войн и сколько я </a:t>
            </a:r>
            <a:r>
              <a:rPr lang="en-US" dirty="0"/>
              <a:t>k1berOne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1EB5B-0736-4BCD-BE98-062161E556EC}"/>
              </a:ext>
            </a:extLst>
          </p:cNvPr>
          <p:cNvSpPr txBox="1"/>
          <p:nvPr/>
        </p:nvSpPr>
        <p:spPr>
          <a:xfrm>
            <a:off x="696285" y="2827090"/>
            <a:ext cx="6233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Меня зовут Артём мне 11 годиков и в </a:t>
            </a:r>
            <a:r>
              <a:rPr lang="en-US" dirty="0" err="1"/>
              <a:t>kipperone</a:t>
            </a:r>
            <a:r>
              <a:rPr lang="en-US" dirty="0"/>
              <a:t> </a:t>
            </a:r>
            <a:r>
              <a:rPr lang="ru-RU" dirty="0"/>
              <a:t>я 3-4 </a:t>
            </a:r>
            <a:r>
              <a:rPr lang="ru-RU" dirty="0" err="1"/>
              <a:t>месецев</a:t>
            </a:r>
            <a:r>
              <a:rPr lang="ru-RU" dirty="0"/>
              <a:t> </a:t>
            </a:r>
          </a:p>
        </p:txBody>
      </p:sp>
      <p:sp>
        <p:nvSpPr>
          <p:cNvPr id="4" name="TextBox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8AB356-5E4E-46B1-B799-1DBD59A04477}"/>
              </a:ext>
            </a:extLst>
          </p:cNvPr>
          <p:cNvSpPr txBox="1"/>
          <p:nvPr/>
        </p:nvSpPr>
        <p:spPr>
          <a:xfrm>
            <a:off x="10310070" y="611557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далее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73376C-94AC-492E-AD41-F5B390CD7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895" y="1027906"/>
            <a:ext cx="1488608" cy="4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22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99946-A6D4-4E2A-978E-7FEB03B4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ваш </a:t>
            </a:r>
            <a:r>
              <a:rPr lang="en-US" dirty="0"/>
              <a:t>construct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BFC3E-86CD-4627-B812-F62F451AD5DA}"/>
              </a:ext>
            </a:extLst>
          </p:cNvPr>
          <p:cNvSpPr txBox="1"/>
          <p:nvPr/>
        </p:nvSpPr>
        <p:spPr>
          <a:xfrm>
            <a:off x="671120" y="1321356"/>
            <a:ext cx="732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Construct </a:t>
            </a:r>
            <a:r>
              <a:rPr lang="ru-RU" dirty="0"/>
              <a:t>это платформа для создание 2</a:t>
            </a:r>
            <a:r>
              <a:rPr lang="en-US" dirty="0"/>
              <a:t>D </a:t>
            </a:r>
            <a:r>
              <a:rPr lang="ru-RU" dirty="0"/>
              <a:t>игр на блоках или на </a:t>
            </a:r>
            <a:r>
              <a:rPr lang="en-US" dirty="0" err="1"/>
              <a:t>javascript</a:t>
            </a:r>
            <a:endParaRPr lang="ru-RU" dirty="0"/>
          </a:p>
        </p:txBody>
      </p:sp>
      <p:sp>
        <p:nvSpPr>
          <p:cNvPr id="5" name="TextBox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3E614D4-25E0-400D-A4BC-6CDEE3510AAE}"/>
              </a:ext>
            </a:extLst>
          </p:cNvPr>
          <p:cNvSpPr txBox="1"/>
          <p:nvPr/>
        </p:nvSpPr>
        <p:spPr>
          <a:xfrm>
            <a:off x="10763075" y="6123543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далее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D55470-1C46-4565-8D68-7D28D32D9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7415">
            <a:off x="7826230" y="2176943"/>
            <a:ext cx="2504114" cy="250411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F5D4979-1AD8-42D6-B0EC-0EDA83EE5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21173">
            <a:off x="563950" y="2392113"/>
            <a:ext cx="1905434" cy="190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8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39D9B-270D-4D2A-A9C4-F11BE09F3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я изучил в </a:t>
            </a:r>
            <a:r>
              <a:rPr lang="en-US" dirty="0" err="1"/>
              <a:t>contruct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054A5-A66B-4B64-AA81-BA05343C9132}"/>
              </a:ext>
            </a:extLst>
          </p:cNvPr>
          <p:cNvSpPr txBox="1"/>
          <p:nvPr/>
        </p:nvSpPr>
        <p:spPr>
          <a:xfrm>
            <a:off x="939567" y="2424418"/>
            <a:ext cx="6253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Слои</a:t>
            </a:r>
            <a:r>
              <a:rPr lang="en-US" dirty="0"/>
              <a:t>,</a:t>
            </a:r>
            <a:r>
              <a:rPr lang="ru-RU" dirty="0" err="1"/>
              <a:t>переменые</a:t>
            </a:r>
            <a:r>
              <a:rPr lang="en-US" dirty="0"/>
              <a:t>,</a:t>
            </a:r>
            <a:r>
              <a:rPr lang="ru-RU" dirty="0"/>
              <a:t>добавление управление на другие клавиши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76E20-35D8-45DD-92AB-15D9023BE0F5}"/>
              </a:ext>
            </a:extLst>
          </p:cNvPr>
          <p:cNvSpPr txBox="1"/>
          <p:nvPr/>
        </p:nvSpPr>
        <p:spPr>
          <a:xfrm>
            <a:off x="695588" y="3355596"/>
            <a:ext cx="97995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Что я изучил сам по </a:t>
            </a:r>
            <a:r>
              <a:rPr lang="ru-RU" sz="4400" dirty="0" err="1"/>
              <a:t>медоту</a:t>
            </a:r>
            <a:r>
              <a:rPr lang="ru-RU" sz="4400" dirty="0"/>
              <a:t> </a:t>
            </a:r>
            <a:r>
              <a:rPr lang="ru-RU" sz="4400" dirty="0" err="1"/>
              <a:t>тыка</a:t>
            </a:r>
            <a:endParaRPr lang="ru-RU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5B4D6-37FF-4700-8FFD-5F640F1E1414}"/>
              </a:ext>
            </a:extLst>
          </p:cNvPr>
          <p:cNvSpPr txBox="1"/>
          <p:nvPr/>
        </p:nvSpPr>
        <p:spPr>
          <a:xfrm>
            <a:off x="695588" y="4613945"/>
            <a:ext cx="810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Научился пользоваться кнопкой</a:t>
            </a:r>
            <a:r>
              <a:rPr lang="en-US" dirty="0"/>
              <a:t>,</a:t>
            </a:r>
            <a:r>
              <a:rPr lang="ru-RU" dirty="0"/>
              <a:t>включать видео, научился изменять цвет текста</a:t>
            </a:r>
          </a:p>
        </p:txBody>
      </p:sp>
      <p:sp>
        <p:nvSpPr>
          <p:cNvPr id="8" name="TextBox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A889682-E2F2-4291-964D-2082796F204B}"/>
              </a:ext>
            </a:extLst>
          </p:cNvPr>
          <p:cNvSpPr txBox="1"/>
          <p:nvPr/>
        </p:nvSpPr>
        <p:spPr>
          <a:xfrm>
            <a:off x="10779854" y="6308209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далее </a:t>
            </a:r>
          </a:p>
        </p:txBody>
      </p:sp>
    </p:spTree>
    <p:extLst>
      <p:ext uri="{BB962C8B-B14F-4D97-AF65-F5344CB8AC3E}">
        <p14:creationId xmlns:p14="http://schemas.microsoft.com/office/powerpoint/2010/main" val="56980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35770-CAC8-4388-BD3B-B02566BD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мой проект </a:t>
            </a:r>
            <a:r>
              <a:rPr lang="ru-RU" dirty="0" err="1"/>
              <a:t>отличаеться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8570A-46D4-43FB-AD27-AAE2F86A926B}"/>
              </a:ext>
            </a:extLst>
          </p:cNvPr>
          <p:cNvSpPr txBox="1"/>
          <p:nvPr/>
        </p:nvSpPr>
        <p:spPr>
          <a:xfrm>
            <a:off x="1258349" y="2114026"/>
            <a:ext cx="7484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Мой проект отличается что в нем есть </a:t>
            </a:r>
            <a:r>
              <a:rPr lang="ru-RU" dirty="0" err="1"/>
              <a:t>рикрол</a:t>
            </a:r>
            <a:r>
              <a:rPr lang="ru-RU" dirty="0"/>
              <a:t> и </a:t>
            </a:r>
            <a:r>
              <a:rPr lang="ru-RU"/>
              <a:t>есть работающий </a:t>
            </a:r>
            <a:r>
              <a:rPr lang="ru-RU" dirty="0"/>
              <a:t>плейер </a:t>
            </a:r>
          </a:p>
        </p:txBody>
      </p:sp>
      <p:sp>
        <p:nvSpPr>
          <p:cNvPr id="4" name="TextBox 3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E3F029B-9478-4FF8-8DA5-E25923C68ABE}"/>
              </a:ext>
            </a:extLst>
          </p:cNvPr>
          <p:cNvSpPr txBox="1"/>
          <p:nvPr/>
        </p:nvSpPr>
        <p:spPr>
          <a:xfrm>
            <a:off x="10737285" y="6375633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завершить</a:t>
            </a:r>
          </a:p>
        </p:txBody>
      </p:sp>
    </p:spTree>
    <p:extLst>
      <p:ext uri="{BB962C8B-B14F-4D97-AF65-F5344CB8AC3E}">
        <p14:creationId xmlns:p14="http://schemas.microsoft.com/office/powerpoint/2010/main" val="972556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120</Words>
  <Application>Microsoft Office PowerPoint</Application>
  <PresentationFormat>Широкоэкранный</PresentationFormat>
  <Paragraphs>19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Windows for construct</vt:lpstr>
      <vt:lpstr>Начнем с вопроса кто я войн и сколько я k1berOne</vt:lpstr>
      <vt:lpstr>Что такое ваш construct</vt:lpstr>
      <vt:lpstr>Что я изучил в contruct</vt:lpstr>
      <vt:lpstr>Чем мой проект отличаеться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for construct</dc:title>
  <dc:creator>user</dc:creator>
  <cp:lastModifiedBy>user</cp:lastModifiedBy>
  <cp:revision>13</cp:revision>
  <dcterms:created xsi:type="dcterms:W3CDTF">2025-05-11T07:49:11Z</dcterms:created>
  <dcterms:modified xsi:type="dcterms:W3CDTF">2025-05-18T12:01:24Z</dcterms:modified>
</cp:coreProperties>
</file>