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602" autoAdjust="0"/>
  </p:normalViewPr>
  <p:slideViewPr>
    <p:cSldViewPr snapToGrid="0">
      <p:cViewPr varScale="1">
        <p:scale>
          <a:sx n="100" d="100"/>
          <a:sy n="100" d="100"/>
        </p:scale>
        <p:origin x="9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EDCA-FB02-41DA-9F6E-0295F25E3737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02-0459-4EEC-A16B-4180AC398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79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EDCA-FB02-41DA-9F6E-0295F25E3737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02-0459-4EEC-A16B-4180AC398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74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EDCA-FB02-41DA-9F6E-0295F25E3737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02-0459-4EEC-A16B-4180AC398D2F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3119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EDCA-FB02-41DA-9F6E-0295F25E3737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02-0459-4EEC-A16B-4180AC398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440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EDCA-FB02-41DA-9F6E-0295F25E3737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02-0459-4EEC-A16B-4180AC398D2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0181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EDCA-FB02-41DA-9F6E-0295F25E3737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02-0459-4EEC-A16B-4180AC398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655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EDCA-FB02-41DA-9F6E-0295F25E3737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02-0459-4EEC-A16B-4180AC398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960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EDCA-FB02-41DA-9F6E-0295F25E3737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02-0459-4EEC-A16B-4180AC398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56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EDCA-FB02-41DA-9F6E-0295F25E3737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02-0459-4EEC-A16B-4180AC398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95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EDCA-FB02-41DA-9F6E-0295F25E3737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02-0459-4EEC-A16B-4180AC398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76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EDCA-FB02-41DA-9F6E-0295F25E3737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02-0459-4EEC-A16B-4180AC398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30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EDCA-FB02-41DA-9F6E-0295F25E3737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02-0459-4EEC-A16B-4180AC398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11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EDCA-FB02-41DA-9F6E-0295F25E3737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02-0459-4EEC-A16B-4180AC398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77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EDCA-FB02-41DA-9F6E-0295F25E3737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02-0459-4EEC-A16B-4180AC398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17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EDCA-FB02-41DA-9F6E-0295F25E3737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02-0459-4EEC-A16B-4180AC398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73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EDCA-FB02-41DA-9F6E-0295F25E3737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F9A02-0459-4EEC-A16B-4180AC398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17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4EDCA-FB02-41DA-9F6E-0295F25E3737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C6F9A02-0459-4EEC-A16B-4180AC398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92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ta2.gamepedia.com/Call_of_the_Bladeform_Legac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reamers.gamepedia.com/Terraria" TargetMode="Externa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earch?wallpaper=smiley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CF04DD-1738-4972-AA22-0C319840A4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 нейросети помогают программистам в создании кода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5AF778-356F-4AAE-AA20-F9BDB00DBE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Делают Артем и </a:t>
            </a:r>
            <a:r>
              <a:rPr lang="ru-RU" dirty="0" err="1"/>
              <a:t>Кирюха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6478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2795D-36CA-4623-A6B2-1284EB9C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нас с Артемом и </a:t>
            </a:r>
            <a:r>
              <a:rPr lang="ru-RU" dirty="0" err="1"/>
              <a:t>Кирюхой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EC615B-8EE8-4EE3-9B65-71003847E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6851"/>
            <a:ext cx="8596668" cy="1476374"/>
          </a:xfrm>
        </p:spPr>
        <p:txBody>
          <a:bodyPr>
            <a:normAutofit/>
          </a:bodyPr>
          <a:lstStyle/>
          <a:p>
            <a:r>
              <a:rPr lang="ru-RU" dirty="0"/>
              <a:t>О </a:t>
            </a:r>
            <a:r>
              <a:rPr lang="ru-RU" dirty="0" err="1"/>
              <a:t>Кирюхе</a:t>
            </a:r>
            <a:r>
              <a:rPr lang="en-US" dirty="0"/>
              <a:t>:</a:t>
            </a:r>
            <a:r>
              <a:rPr lang="ru-RU" dirty="0"/>
              <a:t> мне 15 я играю доту 2 занимаюсь программированием где-то месяц мой </a:t>
            </a:r>
            <a:r>
              <a:rPr lang="ru-RU" dirty="0" err="1"/>
              <a:t>мейн</a:t>
            </a:r>
            <a:r>
              <a:rPr lang="ru-RU" dirty="0"/>
              <a:t>.</a:t>
            </a:r>
          </a:p>
          <a:p>
            <a:r>
              <a:rPr lang="ru-RU" dirty="0"/>
              <a:t>О Артеме</a:t>
            </a:r>
            <a:r>
              <a:rPr lang="en-US" dirty="0"/>
              <a:t>:</a:t>
            </a:r>
            <a:r>
              <a:rPr lang="ru-RU" dirty="0"/>
              <a:t> мне 14 я играю в террарию с модами</a:t>
            </a:r>
            <a:r>
              <a:rPr lang="en-US" dirty="0"/>
              <a:t>,</a:t>
            </a:r>
            <a:r>
              <a:rPr lang="ru-RU" dirty="0"/>
              <a:t>занимаюсь программированием также месяц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4051FD-4EDD-4991-8D30-9529D7383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7334" y="2787651"/>
            <a:ext cx="3571399" cy="384174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2F95D86-509B-4CB8-9C98-6A02774B3C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371975" y="2787651"/>
            <a:ext cx="3781425" cy="371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1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A830AE-3AE6-406E-BF98-6805B91A5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8600"/>
            <a:ext cx="8596668" cy="723900"/>
          </a:xfrm>
        </p:spPr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неросети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9E510C-E3B0-4345-83C9-4EFBA663D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5875"/>
            <a:ext cx="8596668" cy="2771775"/>
          </a:xfrm>
        </p:spPr>
        <p:txBody>
          <a:bodyPr/>
          <a:lstStyle/>
          <a:p>
            <a:r>
              <a:rPr lang="ru-RU" dirty="0"/>
              <a:t>Нейросети, или искусственные нейронные сети (ИНС), — это класс алгоритмов машинного обучения, вдохновленный структурой и функцией человеческого мозга. </a:t>
            </a:r>
          </a:p>
          <a:p>
            <a:r>
              <a:rPr lang="ru-RU" dirty="0"/>
              <a:t>Нейросети есть разные виды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Распознавание изображений</a:t>
            </a:r>
            <a:r>
              <a:rPr lang="en-US" dirty="0"/>
              <a:t>:</a:t>
            </a:r>
            <a:r>
              <a:rPr lang="en-US" b="1" dirty="0" err="1"/>
              <a:t>AlexNet</a:t>
            </a:r>
            <a:r>
              <a:rPr lang="ru-RU" b="1" dirty="0"/>
              <a:t>,</a:t>
            </a:r>
            <a:r>
              <a:rPr lang="en-US" b="1" dirty="0"/>
              <a:t> </a:t>
            </a:r>
            <a:r>
              <a:rPr lang="en-US" b="1" dirty="0" err="1"/>
              <a:t>VGGNet</a:t>
            </a:r>
            <a:r>
              <a:rPr lang="en-US" dirty="0"/>
              <a:t>:</a:t>
            </a:r>
          </a:p>
          <a:p>
            <a:r>
              <a:rPr lang="ru-RU" b="1" dirty="0"/>
              <a:t>Нейросети для генерации текста</a:t>
            </a:r>
            <a:r>
              <a:rPr lang="ru-RU" dirty="0"/>
              <a:t>:</a:t>
            </a:r>
            <a:r>
              <a:rPr lang="en-US" b="1" dirty="0" err="1"/>
              <a:t>ChatGPT</a:t>
            </a:r>
            <a:r>
              <a:rPr lang="ru-RU" b="1" dirty="0"/>
              <a:t>,</a:t>
            </a:r>
            <a:r>
              <a:rPr lang="en-US" b="1" dirty="0"/>
              <a:t> GPT-3</a:t>
            </a:r>
            <a:endParaRPr lang="ru-RU" b="1" dirty="0"/>
          </a:p>
          <a:p>
            <a:r>
              <a:rPr lang="ru-RU" b="1" dirty="0"/>
              <a:t>Нейросети для написания кода</a:t>
            </a:r>
            <a:r>
              <a:rPr lang="en-US" b="1" dirty="0"/>
              <a:t>: </a:t>
            </a:r>
            <a:r>
              <a:rPr lang="en-US" b="1" dirty="0" err="1"/>
              <a:t>gitHub</a:t>
            </a:r>
            <a:r>
              <a:rPr lang="en-US" b="1" dirty="0"/>
              <a:t> Copilot</a:t>
            </a:r>
            <a:r>
              <a:rPr lang="en-US" dirty="0"/>
              <a:t>:</a:t>
            </a:r>
            <a:endParaRPr lang="ru-RU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4E6D31-5D29-415B-AEC4-0F260F3AA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1" y="4156075"/>
            <a:ext cx="8622788" cy="247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16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7E432-780C-474E-96B8-F8B51D490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68446" y="365126"/>
            <a:ext cx="11165745" cy="93516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Что могут </a:t>
            </a:r>
            <a:r>
              <a:rPr lang="ru-RU" dirty="0" err="1">
                <a:solidFill>
                  <a:srgbClr val="FF0000"/>
                </a:solidFill>
              </a:rPr>
              <a:t>неросети</a:t>
            </a:r>
            <a:r>
              <a:rPr lang="en-US" dirty="0">
                <a:solidFill>
                  <a:srgbClr val="FF0000"/>
                </a:solidFill>
              </a:rPr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2DDFCA-265F-4FB6-B47A-5A1F68E40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356" y="1650584"/>
            <a:ext cx="4513975" cy="2676088"/>
          </a:xfrm>
        </p:spPr>
        <p:txBody>
          <a:bodyPr>
            <a:normAutofit/>
          </a:bodyPr>
          <a:lstStyle/>
          <a:p>
            <a:r>
              <a:rPr lang="ru-RU" b="1" dirty="0"/>
              <a:t>Автоматизация задач</a:t>
            </a:r>
            <a:r>
              <a:rPr lang="ru-RU" dirty="0"/>
              <a:t>: Нейросети могут автоматизировать рутинные задачи, такие как обработка данных, анализ логов и тестирование программного обеспечения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CC69C49-3BE5-40D1-BB65-5BCB575AD17C}"/>
              </a:ext>
            </a:extLst>
          </p:cNvPr>
          <p:cNvSpPr/>
          <p:nvPr/>
        </p:nvSpPr>
        <p:spPr>
          <a:xfrm>
            <a:off x="397079" y="1528381"/>
            <a:ext cx="296690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111827"/>
                </a:solidFill>
                <a:effectLst/>
                <a:latin typeface="__Inter_d65c78"/>
              </a:rPr>
              <a:t>Обработка естественного языка (NLP)</a:t>
            </a:r>
            <a:r>
              <a:rPr lang="ru-RU" b="0" i="0" dirty="0">
                <a:solidFill>
                  <a:srgbClr val="374151"/>
                </a:solidFill>
                <a:effectLst/>
                <a:latin typeface="__Inter_d65c78"/>
              </a:rPr>
              <a:t>: Нейросети используются для создания чат-ботов, систем автоматического перевода и других приложений, которые требуют понимания и генерации человеческого языка.</a:t>
            </a:r>
          </a:p>
          <a:p>
            <a:br>
              <a:rPr lang="ru-RU" dirty="0"/>
            </a:b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8700D17-CFC8-45AB-9FB9-252D7CB9C021}"/>
              </a:ext>
            </a:extLst>
          </p:cNvPr>
          <p:cNvSpPr/>
          <p:nvPr/>
        </p:nvSpPr>
        <p:spPr>
          <a:xfrm>
            <a:off x="3464654" y="2828836"/>
            <a:ext cx="26313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111827"/>
                </a:solidFill>
                <a:effectLst/>
                <a:latin typeface="__Inter_d65c78"/>
              </a:rPr>
              <a:t>Рекомендательные системы</a:t>
            </a:r>
            <a:r>
              <a:rPr lang="ru-RU" b="0" i="0" dirty="0">
                <a:solidFill>
                  <a:srgbClr val="374151"/>
                </a:solidFill>
                <a:effectLst/>
                <a:latin typeface="__Inter_d65c78"/>
              </a:rPr>
              <a:t>: Они помогают в создании систем, которые могут рекомендовать пользователям продукты, фильмы или музыку на основе их предпочтений и поведения.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520A197-324D-486F-BD95-758274F3A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356" y="3095626"/>
            <a:ext cx="3747869" cy="355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9778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1BC0F2-2493-4F90-A130-23A165CCC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Нейронка</a:t>
            </a:r>
            <a:r>
              <a:rPr lang="ru-RU" dirty="0"/>
              <a:t> как она делает и ее 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3B7908-049E-46FD-8788-8DA2ED937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Напримере</a:t>
            </a:r>
            <a:r>
              <a:rPr lang="ru-RU" dirty="0"/>
              <a:t> мы будем использовать </a:t>
            </a:r>
            <a:r>
              <a:rPr lang="ru-RU" dirty="0" err="1"/>
              <a:t>нейронку</a:t>
            </a:r>
            <a:r>
              <a:rPr lang="ru-RU" dirty="0"/>
              <a:t> </a:t>
            </a:r>
            <a:r>
              <a:rPr lang="en-US" dirty="0" err="1"/>
              <a:t>deepseek</a:t>
            </a:r>
            <a:r>
              <a:rPr lang="ru-RU" dirty="0"/>
              <a:t> ведем нашу </a:t>
            </a:r>
            <a:r>
              <a:rPr lang="ru-RU" dirty="0" err="1"/>
              <a:t>нейронку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Пример кода игра в жизнь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dirty="0" err="1"/>
              <a:t>Нейронка</a:t>
            </a:r>
            <a:r>
              <a:rPr lang="ru-RU" dirty="0"/>
              <a:t> написала начало кода</a:t>
            </a:r>
          </a:p>
          <a:p>
            <a:pPr marL="0" indent="0">
              <a:buNone/>
            </a:pPr>
            <a:r>
              <a:rPr lang="ru-RU" dirty="0"/>
              <a:t>Сначала она подключает нужные</a:t>
            </a:r>
          </a:p>
          <a:p>
            <a:pPr marL="0" indent="0">
              <a:buNone/>
            </a:pPr>
            <a:r>
              <a:rPr lang="ru-RU" dirty="0"/>
              <a:t>Библиотеки потом уменьшает размер </a:t>
            </a:r>
          </a:p>
          <a:p>
            <a:pPr marL="0" indent="0">
              <a:buNone/>
            </a:pPr>
            <a:r>
              <a:rPr lang="ru-RU" dirty="0"/>
              <a:t>Клетки и </a:t>
            </a:r>
            <a:r>
              <a:rPr lang="ru-RU" dirty="0" err="1"/>
              <a:t>нейронка</a:t>
            </a:r>
            <a:r>
              <a:rPr lang="ru-RU" dirty="0"/>
              <a:t> написала человеку</a:t>
            </a:r>
          </a:p>
          <a:p>
            <a:pPr marL="0" indent="0">
              <a:buNone/>
            </a:pPr>
            <a:r>
              <a:rPr lang="ru-RU" dirty="0" err="1"/>
              <a:t>Коменты</a:t>
            </a:r>
            <a:r>
              <a:rPr lang="ru-RU" dirty="0"/>
              <a:t> чтоб он понимал что она </a:t>
            </a:r>
          </a:p>
          <a:p>
            <a:pPr marL="0" indent="0">
              <a:buNone/>
            </a:pPr>
            <a:r>
              <a:rPr lang="ru-RU" dirty="0"/>
              <a:t>Делает </a:t>
            </a:r>
            <a:r>
              <a:rPr lang="ru-RU" dirty="0" err="1"/>
              <a:t>то-есть</a:t>
            </a:r>
            <a:r>
              <a:rPr lang="ru-RU" dirty="0"/>
              <a:t> упрощает действия чел</a:t>
            </a:r>
          </a:p>
          <a:p>
            <a:pPr marL="0" indent="0">
              <a:buNone/>
            </a:pPr>
            <a:r>
              <a:rPr lang="ru-RU" dirty="0" err="1"/>
              <a:t>овека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04C2510-547F-49EC-9586-7726FAB03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2600325"/>
            <a:ext cx="4514850" cy="354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75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0EC6F9-9076-4F1D-8AAC-1A38BFAA2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82" y="385763"/>
            <a:ext cx="8596668" cy="1320800"/>
          </a:xfrm>
        </p:spPr>
        <p:txBody>
          <a:bodyPr/>
          <a:lstStyle/>
          <a:p>
            <a:r>
              <a:rPr lang="ru-RU" dirty="0"/>
              <a:t>продолжение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DE38C78-0CE5-4410-AD91-C40D3EE8C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368550"/>
            <a:ext cx="5062744" cy="38814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2A185C-DCA6-4AA0-9C7C-289112B7EEC0}"/>
              </a:ext>
            </a:extLst>
          </p:cNvPr>
          <p:cNvSpPr txBox="1"/>
          <p:nvPr/>
        </p:nvSpPr>
        <p:spPr>
          <a:xfrm>
            <a:off x="428625" y="1619251"/>
            <a:ext cx="5286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Это нейросеть создает сайт которые связан с </a:t>
            </a:r>
            <a:r>
              <a:rPr lang="ru-RU" dirty="0" err="1"/>
              <a:t>дотой</a:t>
            </a:r>
            <a:r>
              <a:rPr lang="ru-RU" dirty="0"/>
              <a:t> 2 персонажам </a:t>
            </a:r>
            <a:r>
              <a:rPr lang="ru-RU" dirty="0" err="1"/>
              <a:t>инвокером</a:t>
            </a:r>
            <a:r>
              <a:rPr lang="ru-RU" dirty="0"/>
              <a:t> самым сложным персонажем из игры нейросеть использует сложные команды которые мы обычные программисты мы не знаем которые занимаются месяц он </a:t>
            </a:r>
            <a:r>
              <a:rPr lang="ru-RU" dirty="0" err="1"/>
              <a:t>обьявляет</a:t>
            </a:r>
            <a:r>
              <a:rPr lang="ru-RU" dirty="0"/>
              <a:t> тип документа в самом начале 1 строчке затем кодирует сайт</a:t>
            </a:r>
          </a:p>
          <a:p>
            <a:r>
              <a:rPr lang="ru-RU" dirty="0"/>
              <a:t>Где мне  не понятно и многим из нас</a:t>
            </a:r>
          </a:p>
        </p:txBody>
      </p:sp>
    </p:spTree>
    <p:extLst>
      <p:ext uri="{BB962C8B-B14F-4D97-AF65-F5344CB8AC3E}">
        <p14:creationId xmlns:p14="http://schemas.microsoft.com/office/powerpoint/2010/main" val="291465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B890A6-B36B-410E-933E-BD4D0EB1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351488-C2E8-4E6D-BE61-2A9C277F7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Нейронка</a:t>
            </a:r>
            <a:r>
              <a:rPr lang="ru-RU" dirty="0"/>
              <a:t> полезная штука но она не надежная и лучше все делать своими руками ,но если есть </a:t>
            </a:r>
            <a:r>
              <a:rPr lang="ru-RU" dirty="0" err="1"/>
              <a:t>какаето</a:t>
            </a:r>
            <a:r>
              <a:rPr lang="ru-RU" dirty="0"/>
              <a:t> ошибка </a:t>
            </a:r>
            <a:r>
              <a:rPr lang="ru-RU" dirty="0" err="1"/>
              <a:t>обшратся</a:t>
            </a:r>
            <a:r>
              <a:rPr lang="ru-RU" dirty="0"/>
              <a:t> к </a:t>
            </a:r>
            <a:r>
              <a:rPr lang="ru-RU" dirty="0" err="1"/>
              <a:t>нейронки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2B3457-FA59-417F-8A81-6CE87B929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14450" y="3143713"/>
            <a:ext cx="6934200" cy="241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4827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</TotalTime>
  <Words>306</Words>
  <Application>Microsoft Office PowerPoint</Application>
  <PresentationFormat>Широкоэкранный</PresentationFormat>
  <Paragraphs>36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__Inter_d65c78</vt:lpstr>
      <vt:lpstr>Arial</vt:lpstr>
      <vt:lpstr>Trebuchet MS</vt:lpstr>
      <vt:lpstr>Wingdings 3</vt:lpstr>
      <vt:lpstr>Аспект</vt:lpstr>
      <vt:lpstr>Как нейросети помогают программистам в создании кода</vt:lpstr>
      <vt:lpstr>О нас с Артемом и Кирюхой</vt:lpstr>
      <vt:lpstr>Что такое неросети?</vt:lpstr>
      <vt:lpstr>Что могут неросети?</vt:lpstr>
      <vt:lpstr>Нейронка как она делает и ее описание</vt:lpstr>
      <vt:lpstr>продолжение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нейросети помогают программистам в создании кода</dc:title>
  <dc:creator>user</dc:creator>
  <cp:lastModifiedBy>user</cp:lastModifiedBy>
  <cp:revision>15</cp:revision>
  <dcterms:created xsi:type="dcterms:W3CDTF">2025-05-10T10:26:21Z</dcterms:created>
  <dcterms:modified xsi:type="dcterms:W3CDTF">2025-05-17T11:20:05Z</dcterms:modified>
</cp:coreProperties>
</file>