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80E78A-ED03-48A9-90D1-016E4F965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4183" y="192947"/>
            <a:ext cx="10192624" cy="2576132"/>
          </a:xfrm>
        </p:spPr>
        <p:txBody>
          <a:bodyPr>
            <a:normAutofit/>
          </a:bodyPr>
          <a:lstStyle/>
          <a:p>
            <a:r>
              <a:rPr lang="ru-RU" sz="6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Презентация по теме:</a:t>
            </a:r>
            <a:r>
              <a:rPr lang="en-US" sz="6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ru-RU" sz="6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Учебник по </a:t>
            </a:r>
            <a:r>
              <a:rPr lang="en-US" sz="6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ru-RU" sz="6000" dirty="0">
                <a:solidFill>
                  <a:schemeClr val="bg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09FD20-55E6-4A10-8745-63AAB114C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4809" y="5492970"/>
            <a:ext cx="5270580" cy="160656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tx1"/>
                </a:solidFill>
              </a:rPr>
              <a:t>Выполнила София </a:t>
            </a:r>
          </a:p>
        </p:txBody>
      </p:sp>
    </p:spTree>
    <p:extLst>
      <p:ext uri="{BB962C8B-B14F-4D97-AF65-F5344CB8AC3E}">
        <p14:creationId xmlns:p14="http://schemas.microsoft.com/office/powerpoint/2010/main" val="382638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54B9ED-6C6D-43E3-9175-1CACA6A0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85" y="1009290"/>
            <a:ext cx="9158227" cy="1397479"/>
          </a:xfrm>
        </p:spPr>
        <p:txBody>
          <a:bodyPr>
            <a:normAutofit/>
          </a:bodyPr>
          <a:lstStyle/>
          <a:p>
            <a:r>
              <a:rPr lang="ru-RU" sz="4400" dirty="0"/>
              <a:t>О чём будет проект</a:t>
            </a:r>
            <a:r>
              <a:rPr lang="en-US" sz="4400" dirty="0"/>
              <a:t>:</a:t>
            </a:r>
            <a:endParaRPr lang="ru-RU" sz="4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86862E-1E9D-4C4A-B6F2-834ABCA0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449" y="2691442"/>
            <a:ext cx="9529164" cy="3269412"/>
          </a:xfrm>
        </p:spPr>
        <p:txBody>
          <a:bodyPr>
            <a:normAutofit fontScale="85000" lnSpcReduction="20000"/>
          </a:bodyPr>
          <a:lstStyle/>
          <a:p>
            <a:r>
              <a:rPr lang="ru-RU" sz="3200" dirty="0"/>
              <a:t>1) что я узнала за всё время;</a:t>
            </a:r>
          </a:p>
          <a:p>
            <a:endParaRPr lang="ru-RU" sz="3200" dirty="0"/>
          </a:p>
          <a:p>
            <a:r>
              <a:rPr lang="ru-RU" sz="3200" dirty="0"/>
              <a:t>2) чем может помочь учебник по </a:t>
            </a:r>
            <a:r>
              <a:rPr lang="en-US" sz="3200" dirty="0"/>
              <a:t>C++</a:t>
            </a:r>
            <a:r>
              <a:rPr lang="ru-RU" sz="3200" dirty="0"/>
              <a:t>;</a:t>
            </a:r>
          </a:p>
          <a:p>
            <a:endParaRPr lang="ru-RU" sz="3200" dirty="0"/>
          </a:p>
          <a:p>
            <a:r>
              <a:rPr lang="ru-RU" sz="3200" dirty="0"/>
              <a:t>3) почему это нужно знать;</a:t>
            </a:r>
          </a:p>
          <a:p>
            <a:endParaRPr lang="ru-RU" sz="3200" dirty="0"/>
          </a:p>
          <a:p>
            <a:r>
              <a:rPr lang="ru-RU" sz="3200" dirty="0"/>
              <a:t>4) подведение итогов;</a:t>
            </a:r>
          </a:p>
        </p:txBody>
      </p:sp>
    </p:spTree>
    <p:extLst>
      <p:ext uri="{BB962C8B-B14F-4D97-AF65-F5344CB8AC3E}">
        <p14:creationId xmlns:p14="http://schemas.microsoft.com/office/powerpoint/2010/main" val="29143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AE6E3-DD28-4836-8A58-6E65DD2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1) Что я узнала за всё время: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EE57B-248F-4062-BD10-6F027811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Несколько примеров, что я успела изучить:</a:t>
            </a:r>
          </a:p>
          <a:p>
            <a:r>
              <a:rPr lang="ru-RU" sz="3200" dirty="0"/>
              <a:t>1. </a:t>
            </a:r>
            <a:r>
              <a:rPr lang="ru-RU" sz="2800" dirty="0"/>
              <a:t>ветвление;</a:t>
            </a:r>
          </a:p>
          <a:p>
            <a:r>
              <a:rPr lang="ru-RU" sz="3200" dirty="0"/>
              <a:t>2. типы данных;</a:t>
            </a:r>
          </a:p>
          <a:p>
            <a:r>
              <a:rPr lang="ru-RU" sz="3200" dirty="0"/>
              <a:t>3. библиотеки;</a:t>
            </a:r>
          </a:p>
          <a:p>
            <a:r>
              <a:rPr lang="ru-RU" sz="3200" dirty="0"/>
              <a:t>4. операторы;</a:t>
            </a:r>
          </a:p>
          <a:p>
            <a:r>
              <a:rPr lang="ru-RU" sz="3200" dirty="0"/>
              <a:t>5. функции;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12284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D1108-F1AA-41AA-8914-DB7C6DC5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2) Чем может помочь учебник по </a:t>
            </a:r>
            <a:r>
              <a:rPr lang="en-US" sz="3200" dirty="0"/>
              <a:t>C++: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DCBA9B-D5C1-488F-ABCA-1D5C83E2F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1) он поможет разобраться в основах по </a:t>
            </a:r>
            <a:r>
              <a:rPr lang="en-US" sz="2000" dirty="0"/>
              <a:t>C++</a:t>
            </a:r>
            <a:r>
              <a:rPr lang="ru-RU" sz="2000" dirty="0"/>
              <a:t>;</a:t>
            </a:r>
          </a:p>
          <a:p>
            <a:r>
              <a:rPr lang="ru-RU" sz="2000" dirty="0"/>
              <a:t>2) он поможет новичкам в самом начале, так как в учебнике выписаны основные действия, которые будут нужны в будущем и на постоянной основе;</a:t>
            </a:r>
          </a:p>
          <a:p>
            <a:r>
              <a:rPr lang="ru-RU" sz="2000" dirty="0"/>
              <a:t>3) если вдруг, что то забыли то можно будет обратиться к учебнику;</a:t>
            </a:r>
          </a:p>
          <a:p>
            <a:endParaRPr lang="ru-RU" sz="2000" dirty="0"/>
          </a:p>
          <a:p>
            <a:r>
              <a:rPr lang="ru-RU" sz="2000" dirty="0"/>
              <a:t>4)Учебник всегда поможет разобраться и вспомнить всё, что надо;</a:t>
            </a:r>
          </a:p>
        </p:txBody>
      </p:sp>
    </p:spTree>
    <p:extLst>
      <p:ext uri="{BB962C8B-B14F-4D97-AF65-F5344CB8AC3E}">
        <p14:creationId xmlns:p14="http://schemas.microsoft.com/office/powerpoint/2010/main" val="417953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25F14-A2B2-4CCA-BCB5-A63DF5E0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3) Почему это нужно знать: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5E159-AC68-42E3-959F-A2122A19C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это нужно знать для того, что бы писать всё самостоятельно и без помощи чего либо;</a:t>
            </a:r>
          </a:p>
          <a:p>
            <a:r>
              <a:rPr lang="ru-RU" dirty="0"/>
              <a:t>2) для того, что бы быстрее выполнять поставленную для себя задачу, не теряя время на учебники;</a:t>
            </a:r>
          </a:p>
          <a:p>
            <a:r>
              <a:rPr lang="ru-RU" dirty="0"/>
              <a:t>3) для того, что бы быть успешнее в будущем;</a:t>
            </a:r>
          </a:p>
        </p:txBody>
      </p:sp>
    </p:spTree>
    <p:extLst>
      <p:ext uri="{BB962C8B-B14F-4D97-AF65-F5344CB8AC3E}">
        <p14:creationId xmlns:p14="http://schemas.microsoft.com/office/powerpoint/2010/main" val="342747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51F7F-E229-4204-8B65-31D41D96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4)Подведение итогов: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97274-D8B8-4E19-8302-0172DEE41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403" y="2622430"/>
            <a:ext cx="9649933" cy="3968151"/>
          </a:xfrm>
        </p:spPr>
        <p:txBody>
          <a:bodyPr>
            <a:normAutofit/>
          </a:bodyPr>
          <a:lstStyle/>
          <a:p>
            <a:r>
              <a:rPr lang="ru-RU" sz="2000" dirty="0"/>
              <a:t>Я могу сказать то, что мой учебник действительно важен и нужен. Он поможет новичкам разобраться и поможет опытным специалистам вспомнить забытое. </a:t>
            </a:r>
          </a:p>
        </p:txBody>
      </p:sp>
    </p:spTree>
    <p:extLst>
      <p:ext uri="{BB962C8B-B14F-4D97-AF65-F5344CB8AC3E}">
        <p14:creationId xmlns:p14="http://schemas.microsoft.com/office/powerpoint/2010/main" val="3013027613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</TotalTime>
  <Words>246</Words>
  <Application>Microsoft Office PowerPoint</Application>
  <PresentationFormat>Широкоэкранный</PresentationFormat>
  <Paragraphs>29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Легкий дым</vt:lpstr>
      <vt:lpstr>Презентация по теме:       Учебник по C++ </vt:lpstr>
      <vt:lpstr>О чём будет проект:</vt:lpstr>
      <vt:lpstr>1) Что я узнала за всё время:</vt:lpstr>
      <vt:lpstr>2) Чем может помочь учебник по C++:</vt:lpstr>
      <vt:lpstr>3) Почему это нужно знать:</vt:lpstr>
      <vt:lpstr>4)Подведение итогов: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теме:     Учебник по C++»</dc:title>
  <dc:creator>user</dc:creator>
  <cp:lastModifiedBy>user</cp:lastModifiedBy>
  <cp:revision>6</cp:revision>
  <dcterms:created xsi:type="dcterms:W3CDTF">2025-05-17T11:07:22Z</dcterms:created>
  <dcterms:modified xsi:type="dcterms:W3CDTF">2025-05-17T12:01:14Z</dcterms:modified>
</cp:coreProperties>
</file>