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5B9E-E3D5-4F1B-A79D-0BB533C61D6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4D0F-01B3-4A63-A39C-CAF3657BAF37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27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5B9E-E3D5-4F1B-A79D-0BB533C61D6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4D0F-01B3-4A63-A39C-CAF3657BA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908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5B9E-E3D5-4F1B-A79D-0BB533C61D6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4D0F-01B3-4A63-A39C-CAF3657BA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806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5B9E-E3D5-4F1B-A79D-0BB533C61D6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4D0F-01B3-4A63-A39C-CAF3657BAF3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1917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5B9E-E3D5-4F1B-A79D-0BB533C61D6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4D0F-01B3-4A63-A39C-CAF3657BA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410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5B9E-E3D5-4F1B-A79D-0BB533C61D6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4D0F-01B3-4A63-A39C-CAF3657BAF3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523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5B9E-E3D5-4F1B-A79D-0BB533C61D6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4D0F-01B3-4A63-A39C-CAF3657BA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166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5B9E-E3D5-4F1B-A79D-0BB533C61D6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4D0F-01B3-4A63-A39C-CAF3657BA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2686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5B9E-E3D5-4F1B-A79D-0BB533C61D6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4D0F-01B3-4A63-A39C-CAF3657BA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714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5B9E-E3D5-4F1B-A79D-0BB533C61D6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4D0F-01B3-4A63-A39C-CAF3657BA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08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5B9E-E3D5-4F1B-A79D-0BB533C61D6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4D0F-01B3-4A63-A39C-CAF3657BA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274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5B9E-E3D5-4F1B-A79D-0BB533C61D6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4D0F-01B3-4A63-A39C-CAF3657BA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870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5B9E-E3D5-4F1B-A79D-0BB533C61D6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4D0F-01B3-4A63-A39C-CAF3657BA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32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5B9E-E3D5-4F1B-A79D-0BB533C61D6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4D0F-01B3-4A63-A39C-CAF3657BA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81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5B9E-E3D5-4F1B-A79D-0BB533C61D6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4D0F-01B3-4A63-A39C-CAF3657BA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654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5B9E-E3D5-4F1B-A79D-0BB533C61D6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4D0F-01B3-4A63-A39C-CAF3657BA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40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75B9E-E3D5-4F1B-A79D-0BB533C61D6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C24D0F-01B3-4A63-A39C-CAF3657BA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764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F175B9E-E3D5-4F1B-A79D-0BB533C61D6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EC24D0F-01B3-4A63-A39C-CAF3657BAF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437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34F2E4-2F5C-424D-94DE-028E9B101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7980" y="2148396"/>
            <a:ext cx="8996039" cy="1145220"/>
          </a:xfrm>
        </p:spPr>
        <p:txBody>
          <a:bodyPr>
            <a:noAutofit/>
          </a:bodyPr>
          <a:lstStyle/>
          <a:p>
            <a:r>
              <a:rPr lang="ru-RU" sz="4000" dirty="0"/>
              <a:t>Как </a:t>
            </a:r>
            <a:r>
              <a:rPr lang="en-US" sz="4000" dirty="0"/>
              <a:t>C++ </a:t>
            </a:r>
            <a:r>
              <a:rPr lang="ru-RU" sz="4000" dirty="0"/>
              <a:t>помогает математикам в математических расчетах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CDC7DC-0994-4EFC-8AC0-867255A4C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64385"/>
            <a:ext cx="9144000" cy="1655762"/>
          </a:xfrm>
        </p:spPr>
        <p:txBody>
          <a:bodyPr/>
          <a:lstStyle/>
          <a:p>
            <a:r>
              <a:rPr lang="ru-RU" dirty="0"/>
              <a:t>Подготовил</a:t>
            </a:r>
            <a:r>
              <a:rPr lang="en-US" dirty="0"/>
              <a:t>: 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0A9C578-C452-4E66-B58A-9EABCAC37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47" y="3429000"/>
            <a:ext cx="1704282" cy="77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50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BC611-E142-4A5D-BA29-6F15D638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133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dirty="0"/>
              <a:t>Что такое </a:t>
            </a:r>
            <a:r>
              <a:rPr lang="en-US" sz="4000" dirty="0"/>
              <a:t>C++?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DE0303-A39F-4AA4-B7F6-9FE6BE25E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b="1" dirty="0"/>
              <a:t>C++ — это один из самых мощных и эффективных языков программирования</a:t>
            </a:r>
            <a:r>
              <a:rPr lang="ru-RU" dirty="0"/>
              <a:t>, который десятилетиями используется в науке, инженерии и высоконагруженных вычислениях. Его главное преимущество — уникальное сочетание высокой производительности и богатого функционала.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82911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E18B2-2F96-4668-9AE1-159BD8CF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679355"/>
            <a:ext cx="10515600" cy="913900"/>
          </a:xfrm>
        </p:spPr>
        <p:txBody>
          <a:bodyPr>
            <a:normAutofit fontScale="90000"/>
          </a:bodyPr>
          <a:lstStyle/>
          <a:p>
            <a:r>
              <a:rPr lang="ru-RU" sz="4000" dirty="0"/>
              <a:t>Преимущества </a:t>
            </a:r>
            <a:r>
              <a:rPr lang="en-US" sz="4000" dirty="0"/>
              <a:t>C++ </a:t>
            </a:r>
            <a:r>
              <a:rPr lang="ru-RU" sz="4000" dirty="0"/>
              <a:t>в математических расчетах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6B8BA7-6AEA-4221-B6A6-2304F4DC2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706916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Эффективность: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 C++ быстро выполняет сложные вычисления благодаря высокой производительности.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Библиотека 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&lt;cmath&gt;</a:t>
            </a:r>
            <a:r>
              <a:rPr kumimoji="0" lang="ru-RU" altLang="ru-RU" sz="12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: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 Встроенные математические функции (тригонометрия, степени, логарифмы и др.).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ООП: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 Упрощает код через классы и объекты, моделирующие математические задачи.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8171B25-4810-432F-91E2-BBE7629D9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706916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Эффективность: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 C++ быстро выполняет сложные вычисления благодаря высокой производительности.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Библиотека 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&lt;cmath&gt;</a:t>
            </a:r>
            <a:r>
              <a:rPr kumimoji="0" lang="ru-RU" altLang="ru-RU" sz="12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: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 Встроенные математические функции (тригонометрия, степени, логарифмы и др.).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ООП: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 Упрощает код через классы и объекты, моделирующие математические задачи.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4361FCDC-EE9C-4843-A043-9BD07A5CB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12" y="304800"/>
            <a:ext cx="12192000" cy="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706916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Библиотека 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&lt;cmath&gt;</a:t>
            </a:r>
            <a:r>
              <a:rPr kumimoji="0" lang="ru-RU" altLang="ru-RU" sz="12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: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 Встроенные математические функции (тригонометрия, степени, логарифмы и др.).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F876F437-E59D-4860-A3C5-84343EE1D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706916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Библиотека 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&lt;cmath&gt;</a:t>
            </a:r>
            <a:r>
              <a:rPr kumimoji="0" lang="ru-RU" altLang="ru-RU" sz="12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: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 Встроенные математические функции (тригонометрия, степени, логарифмы и др.).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C9D56927-99BF-4BA5-96A8-9BAF186B0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706916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Библиотека 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&lt;cmath&gt;</a:t>
            </a:r>
            <a:r>
              <a:rPr kumimoji="0" lang="ru-RU" altLang="ru-RU" sz="12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: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 Встроенные математические функции (тригонометрия, степени, логарифмы и др.).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84A08BB2-FB08-43DD-A353-17667DEF6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12192000" cy="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706916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Библиотека 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&lt;cmath&gt;</a:t>
            </a:r>
            <a:r>
              <a:rPr kumimoji="0" lang="ru-RU" altLang="ru-RU" sz="12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: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 Встроенные математические функции (тригонометрия, степени, логарифмы и др.).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497C1EA5-9A4A-4222-A650-BDC149AA00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762000"/>
            <a:ext cx="12192000" cy="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706916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Библиотека 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&lt;cmath&gt;</a:t>
            </a:r>
            <a:r>
              <a:rPr kumimoji="0" lang="ru-RU" altLang="ru-RU" sz="12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: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 Встроенные математические функции (тригонометрия, степени, логарифмы и др.).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440501A0-9940-49C1-A3CD-27ACDEF7A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914400"/>
            <a:ext cx="12192000" cy="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706916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Библиотека 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&lt;cmath&gt;</a:t>
            </a:r>
            <a:r>
              <a:rPr kumimoji="0" lang="ru-RU" altLang="ru-RU" sz="12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: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 Встроенные математические функции (тригонометрия, степени, логарифмы и др.).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D8BD8D8D-06DD-4310-B16E-F65E52740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066800"/>
            <a:ext cx="12192000" cy="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7069168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2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Библиотека </a:t>
            </a:r>
            <a:r>
              <a:rPr kumimoji="0" lang="ru-RU" altLang="ru-RU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Menlo"/>
              </a:rPr>
              <a:t>&lt;cmath&gt;</a:t>
            </a:r>
            <a:r>
              <a:rPr kumimoji="0" lang="ru-RU" altLang="ru-RU" sz="1200" b="1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:</a:t>
            </a:r>
            <a:r>
              <a:rPr kumimoji="0" lang="ru-RU" altLang="ru-RU" sz="12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DeepSeek-CJK-patch"/>
              </a:rPr>
              <a:t> Встроенные математические функции (тригонометрия, степени, логарифмы и др.).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Объект 21">
            <a:extLst>
              <a:ext uri="{FF2B5EF4-FFF2-40B4-BE49-F238E27FC236}">
                <a16:creationId xmlns:a16="http://schemas.microsoft.com/office/drawing/2014/main" id="{FCD22CD2-3DDC-4C2F-BC38-CA2EF6937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745654"/>
            <a:ext cx="12191999" cy="3660847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Эффективность</a:t>
            </a:r>
            <a:r>
              <a:rPr lang="ru-RU" dirty="0"/>
              <a:t>: C++ быстро выполняет сложные вычисления благодаря высокой производительности.  </a:t>
            </a:r>
          </a:p>
          <a:p>
            <a:r>
              <a:rPr lang="en-US" dirty="0"/>
              <a:t> </a:t>
            </a:r>
            <a:r>
              <a:rPr lang="ru-RU" b="1" dirty="0"/>
              <a:t>Библиотека &lt;</a:t>
            </a:r>
            <a:r>
              <a:rPr lang="ru-RU" b="1" dirty="0" err="1"/>
              <a:t>cmath</a:t>
            </a:r>
            <a:r>
              <a:rPr lang="ru-RU" b="1" dirty="0"/>
              <a:t>&gt;: </a:t>
            </a:r>
            <a:r>
              <a:rPr lang="ru-RU" dirty="0"/>
              <a:t>Встроенные математические функции (тригонометрия, степени, логарифмы и </a:t>
            </a:r>
            <a:r>
              <a:rPr lang="ru-RU" dirty="0" err="1"/>
              <a:t>др</a:t>
            </a:r>
            <a:r>
              <a:rPr lang="ru-RU" dirty="0"/>
              <a:t>).  </a:t>
            </a:r>
          </a:p>
          <a:p>
            <a:r>
              <a:rPr lang="ru-RU" b="1" dirty="0"/>
              <a:t>ООП</a:t>
            </a:r>
            <a:r>
              <a:rPr lang="en-US" dirty="0"/>
              <a:t>:</a:t>
            </a:r>
            <a:r>
              <a:rPr lang="ru-RU" dirty="0"/>
              <a:t> Упрощает код через классы и объекты, моделирующие математические задачи.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en-US" dirty="0"/>
              <a:t>P.S</a:t>
            </a:r>
            <a:r>
              <a:rPr lang="ru-RU" dirty="0"/>
              <a:t> </a:t>
            </a:r>
            <a:r>
              <a:rPr lang="ru-RU" b="1" dirty="0"/>
              <a:t>ООП (Объектно-Ориентированное Программирование)</a:t>
            </a:r>
            <a:r>
              <a:rPr lang="ru-RU" dirty="0"/>
              <a:t> – это подход в программировании, где код организуется в виде </a:t>
            </a:r>
            <a:r>
              <a:rPr lang="ru-RU" b="1" dirty="0"/>
              <a:t>объектов</a:t>
            </a:r>
            <a:r>
              <a:rPr lang="ru-RU" dirty="0"/>
              <a:t>, объединяющих данные и функции для работы с ними.</a:t>
            </a:r>
          </a:p>
        </p:txBody>
      </p:sp>
    </p:spTree>
    <p:extLst>
      <p:ext uri="{BB962C8B-B14F-4D97-AF65-F5344CB8AC3E}">
        <p14:creationId xmlns:p14="http://schemas.microsoft.com/office/powerpoint/2010/main" val="220388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7A5CD1D-A66C-4671-AF4F-99BE12B14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r>
              <a:rPr lang="ru-RU" b="1" dirty="0"/>
              <a:t>Управление памятью</a:t>
            </a:r>
            <a:r>
              <a:rPr lang="ru-RU" dirty="0"/>
              <a:t>: C++ даёт контроль над памятью, повышая эффективность.  </a:t>
            </a:r>
          </a:p>
          <a:p>
            <a:r>
              <a:rPr lang="ru-RU" b="1" dirty="0"/>
              <a:t>Многопоточность</a:t>
            </a:r>
            <a:r>
              <a:rPr lang="ru-RU" dirty="0"/>
              <a:t>: Поддержка многопоточности ускоряет сложные вычисления.  </a:t>
            </a:r>
          </a:p>
          <a:p>
            <a:r>
              <a:rPr lang="ru-RU" b="1" dirty="0"/>
              <a:t>Библиотеки</a:t>
            </a:r>
            <a:r>
              <a:rPr lang="ru-RU" dirty="0"/>
              <a:t>: </a:t>
            </a:r>
            <a:r>
              <a:rPr lang="ru-RU" dirty="0" err="1"/>
              <a:t>Eigen</a:t>
            </a:r>
            <a:r>
              <a:rPr lang="ru-RU" dirty="0"/>
              <a:t>, </a:t>
            </a:r>
            <a:r>
              <a:rPr lang="ru-RU" dirty="0" err="1"/>
              <a:t>Armadillo</a:t>
            </a:r>
            <a:r>
              <a:rPr lang="ru-RU" dirty="0"/>
              <a:t> и другие упрощают работу с матрицами и линейной алгеброй.</a:t>
            </a:r>
          </a:p>
        </p:txBody>
      </p:sp>
    </p:spTree>
    <p:extLst>
      <p:ext uri="{BB962C8B-B14F-4D97-AF65-F5344CB8AC3E}">
        <p14:creationId xmlns:p14="http://schemas.microsoft.com/office/powerpoint/2010/main" val="28745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3B181-9858-4891-9F1E-31DC942E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4000" dirty="0"/>
              <a:t>Примеры использования C++ в математических расчетах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2A3CD1-F642-4B02-8927-99963FFA7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908814"/>
            <a:ext cx="12192000" cy="3400033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Системы линейных уравнений</a:t>
            </a:r>
            <a:r>
              <a:rPr lang="ru-RU" dirty="0"/>
              <a:t> – библиотеки </a:t>
            </a:r>
            <a:r>
              <a:rPr lang="ru-RU" dirty="0" err="1"/>
              <a:t>Eigen</a:t>
            </a:r>
            <a:r>
              <a:rPr lang="ru-RU" dirty="0"/>
              <a:t>, </a:t>
            </a:r>
            <a:r>
              <a:rPr lang="ru-RU" dirty="0" err="1"/>
              <a:t>Armadillo</a:t>
            </a:r>
            <a:r>
              <a:rPr lang="ru-RU" dirty="0"/>
              <a:t>, </a:t>
            </a:r>
            <a:r>
              <a:rPr lang="ru-RU" dirty="0" err="1"/>
              <a:t>Numerical</a:t>
            </a:r>
            <a:r>
              <a:rPr lang="ru-RU" dirty="0"/>
              <a:t> </a:t>
            </a:r>
            <a:r>
              <a:rPr lang="ru-RU" dirty="0" err="1"/>
              <a:t>Recipes</a:t>
            </a:r>
            <a:r>
              <a:rPr lang="ru-RU" dirty="0"/>
              <a:t>, GSL.</a:t>
            </a:r>
          </a:p>
          <a:p>
            <a:r>
              <a:rPr lang="ru-RU" b="1" dirty="0"/>
              <a:t>Дифференциальные уравнения</a:t>
            </a:r>
            <a:r>
              <a:rPr lang="ru-RU" dirty="0"/>
              <a:t> – численные методы (например, Рунге-Кутта).</a:t>
            </a:r>
          </a:p>
          <a:p>
            <a:r>
              <a:rPr lang="ru-RU" b="1" dirty="0"/>
              <a:t>Интерполяция и аппроксимация</a:t>
            </a:r>
            <a:r>
              <a:rPr lang="ru-RU" dirty="0"/>
              <a:t> – поиск точной или приближённой функции по заданным точкам.</a:t>
            </a:r>
          </a:p>
          <a:p>
            <a:r>
              <a:rPr lang="ru-RU" b="1" dirty="0"/>
              <a:t>Визуализация данных:</a:t>
            </a:r>
            <a:br>
              <a:rPr lang="ru-RU" dirty="0"/>
            </a:br>
            <a:r>
              <a:rPr lang="ru-RU" dirty="0"/>
              <a:t>C++ позволяет строить графики и 3D-модели для наглядного представления математических данных.</a:t>
            </a:r>
          </a:p>
          <a:p>
            <a:r>
              <a:rPr lang="ru-RU" b="1" dirty="0"/>
              <a:t>Статистика:</a:t>
            </a:r>
            <a:br>
              <a:rPr lang="ru-RU" dirty="0"/>
            </a:br>
            <a:r>
              <a:rPr lang="ru-RU" dirty="0"/>
              <a:t>Поддерживает расчёты: среднее, дисперсию, корреляцию и другие статистические операции.</a:t>
            </a:r>
          </a:p>
          <a:p>
            <a:endParaRPr lang="ru-RU" dirty="0"/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9392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49C067-9AC5-4169-A83B-31EFAC0B0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95394" y="7026434"/>
            <a:ext cx="8534400" cy="1507067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F9113D-87EB-4171-846C-A2266941D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937" y="0"/>
            <a:ext cx="8534400" cy="3615267"/>
          </a:xfrm>
        </p:spPr>
        <p:txBody>
          <a:bodyPr/>
          <a:lstStyle/>
          <a:p>
            <a:r>
              <a:rPr lang="ru-RU" dirty="0"/>
              <a:t>СПАСИБА ЗА ВНИМАНИЕЕЕ</a:t>
            </a:r>
          </a:p>
          <a:p>
            <a:endParaRPr lang="ru-RU" dirty="0"/>
          </a:p>
        </p:txBody>
      </p:sp>
      <p:pic>
        <p:nvPicPr>
          <p:cNvPr id="2050" name="Picture 2" descr="Аудио-сет Патрик Бейтман 3 в 1: аудиокассета с музыкой 80-х и 90-х +  Walkman+ наушники American Psycho Сигма: продажа, цена в Киеве. Аудио/видео  продукция от &quot;MIRUKI интернет-магазин&quot; - 2506715031">
            <a:extLst>
              <a:ext uri="{FF2B5EF4-FFF2-40B4-BE49-F238E27FC236}">
                <a16:creationId xmlns:a16="http://schemas.microsoft.com/office/drawing/2014/main" id="{BCA7CD49-434F-4C91-A7AC-80CB780A5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394" y="0"/>
            <a:ext cx="655060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88701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97</TotalTime>
  <Words>166</Words>
  <Application>Microsoft Office PowerPoint</Application>
  <PresentationFormat>Широкоэкранный</PresentationFormat>
  <Paragraphs>45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Century Gothic</vt:lpstr>
      <vt:lpstr>DeepSeek-CJK-patch</vt:lpstr>
      <vt:lpstr>Menlo</vt:lpstr>
      <vt:lpstr>Wingdings 3</vt:lpstr>
      <vt:lpstr>Сектор</vt:lpstr>
      <vt:lpstr>Как C++ помогает математикам в математических расчетах</vt:lpstr>
      <vt:lpstr>Что такое C++?</vt:lpstr>
      <vt:lpstr>Преимущества C++ в математических расчетах</vt:lpstr>
      <vt:lpstr>Презентация PowerPoint</vt:lpstr>
      <vt:lpstr>Примеры использования C++ в математических расчетах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C++ помогает математикам в математических расчетах</dc:title>
  <dc:creator>user</dc:creator>
  <cp:lastModifiedBy>user</cp:lastModifiedBy>
  <cp:revision>8</cp:revision>
  <dcterms:created xsi:type="dcterms:W3CDTF">2025-05-10T10:30:04Z</dcterms:created>
  <dcterms:modified xsi:type="dcterms:W3CDTF">2025-05-17T10:40:28Z</dcterms:modified>
</cp:coreProperties>
</file>