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49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38206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Итоговый проект по программированию</a:t>
            </a: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: </a:t>
            </a:r>
            <a:r>
              <a:rPr lang="ru-RU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Усложнённый калькулятор на </a:t>
            </a: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C++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01348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Этот проект демонстрирует создание продвинутого калькулятора на языке C++. Цель — освоить сложные алгоритмы и интерфейс.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011347"/>
            <a:ext cx="3032775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chemeClr val="tx1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70040" y="5994440"/>
            <a:ext cx="349650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ru-RU" sz="2200" dirty="0"/>
              <a:t>Сделал</a:t>
            </a:r>
            <a:r>
              <a:rPr lang="en-US" sz="2200" dirty="0"/>
              <a:t>:</a:t>
            </a:r>
            <a:r>
              <a:rPr lang="ru-RU" sz="2200" dirty="0"/>
              <a:t> Бригадир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37930"/>
            <a:ext cx="69857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Цели и задачи проекта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8687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2664738"/>
            <a:ext cx="2899410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Реализация расширенных математических функций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21814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Поддержка операций с комплексными числами и тригонометрии.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258687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37319" y="2664738"/>
            <a:ext cx="289941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Удобный пользовательский интерфейс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3863816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Простое меню с быстрым доступом к функциям.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76048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5838349"/>
            <a:ext cx="56135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Оптимизация скорости вычислений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32876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Высокая производительность и точность расчетов.</a:t>
            </a:r>
            <a:endParaRPr lang="en-US" sz="175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22047BC-A0D2-4F00-B2AB-57628F28B348}"/>
              </a:ext>
            </a:extLst>
          </p:cNvPr>
          <p:cNvSpPr/>
          <p:nvPr/>
        </p:nvSpPr>
        <p:spPr>
          <a:xfrm>
            <a:off x="12791661" y="7653130"/>
            <a:ext cx="1838739" cy="576470"/>
          </a:xfrm>
          <a:prstGeom prst="roundRect">
            <a:avLst/>
          </a:prstGeom>
          <a:solidFill>
            <a:srgbClr val="DE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2701"/>
            <a:ext cx="66994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Учёба и навыки за год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38456"/>
            <a:ext cx="57182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Изучение языков программирования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1960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C++ — объектно-ориентированное программирование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24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Python — скрипты и автоматизация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838456"/>
            <a:ext cx="36283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Создание Telegram бота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Навыки работы с API и асинхронным кодом.</a:t>
            </a:r>
            <a:endParaRPr lang="en-US" sz="175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83B223A-CC80-40F7-B019-EC55A2C810D2}"/>
              </a:ext>
            </a:extLst>
          </p:cNvPr>
          <p:cNvSpPr/>
          <p:nvPr/>
        </p:nvSpPr>
        <p:spPr>
          <a:xfrm>
            <a:off x="12791661" y="7653130"/>
            <a:ext cx="1838739" cy="576470"/>
          </a:xfrm>
          <a:prstGeom prst="roundRect">
            <a:avLst/>
          </a:prstGeom>
          <a:solidFill>
            <a:srgbClr val="DE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013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Моделирование и расширение навыков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797850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024664"/>
            <a:ext cx="47642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Blender для 3D-моделирования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51508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Создание объектов и анимация для визуализации.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385548"/>
            <a:ext cx="32429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Интеграция навыков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Комбинация программирования и моделирования для комплексных проектов.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828586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6055400"/>
            <a:ext cx="49794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Постоянное совершенствование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5458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Регулярная практика и изучение новых технологий.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7453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Мой усложнённый калькулятор на C++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32259"/>
            <a:ext cx="3664863" cy="2410897"/>
          </a:xfrm>
          <a:prstGeom prst="roundRect">
            <a:avLst>
              <a:gd name="adj" fmla="val 846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066693"/>
            <a:ext cx="29635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Функциональность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557111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Поддержка базовых и продвинутых операций, включая работу с комплексными числами.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851833" y="2696645"/>
            <a:ext cx="3664863" cy="2410897"/>
          </a:xfrm>
          <a:prstGeom prst="roundRect">
            <a:avLst>
              <a:gd name="adj" fmla="val 8468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1206997" y="32128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Преимущества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1206997" y="3703225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Удобный интерфейс и высокая скорость вычислений.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69969"/>
            <a:ext cx="7556421" cy="1685092"/>
          </a:xfrm>
          <a:prstGeom prst="roundRect">
            <a:avLst>
              <a:gd name="adj" fmla="val 1211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704403"/>
            <a:ext cx="33925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Дальнейшее развитие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194822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Планируется добавить графический вывод и поддержку скриптов.</a:t>
            </a:r>
            <a:endParaRPr lang="en-US" sz="175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B5DA437-F5B7-41E3-A0D9-42BD56864F35}"/>
              </a:ext>
            </a:extLst>
          </p:cNvPr>
          <p:cNvSpPr/>
          <p:nvPr/>
        </p:nvSpPr>
        <p:spPr>
          <a:xfrm>
            <a:off x="12791661" y="7653130"/>
            <a:ext cx="1838739" cy="576470"/>
          </a:xfrm>
          <a:prstGeom prst="roundRect">
            <a:avLst/>
          </a:prstGeom>
          <a:solidFill>
            <a:srgbClr val="DE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36989" y="-428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4450" b="1" dirty="0">
                <a:solidFill>
                  <a:srgbClr val="006747"/>
                </a:solidFill>
                <a:ea typeface="Noto Serif SC Bold" pitchFamily="34" charset="-122"/>
              </a:rPr>
              <a:t>Итоговый код</a:t>
            </a:r>
            <a:r>
              <a:rPr lang="en-US" sz="4450" b="1" dirty="0">
                <a:solidFill>
                  <a:srgbClr val="006747"/>
                </a:solidFill>
                <a:ea typeface="Noto Serif SC Bold" pitchFamily="34" charset="-122"/>
              </a:rPr>
              <a:t>:</a:t>
            </a:r>
            <a:endParaRPr lang="en-US" sz="4450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BB5DA437-F5B7-41E3-A0D9-42BD56864F35}"/>
              </a:ext>
            </a:extLst>
          </p:cNvPr>
          <p:cNvSpPr/>
          <p:nvPr/>
        </p:nvSpPr>
        <p:spPr>
          <a:xfrm>
            <a:off x="12791661" y="7653130"/>
            <a:ext cx="1838739" cy="576470"/>
          </a:xfrm>
          <a:prstGeom prst="roundRect">
            <a:avLst/>
          </a:prstGeom>
          <a:solidFill>
            <a:srgbClr val="DEF5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B97F2-CB43-49AF-8325-0468A8E479B2}"/>
              </a:ext>
            </a:extLst>
          </p:cNvPr>
          <p:cNvSpPr txBox="1"/>
          <p:nvPr/>
        </p:nvSpPr>
        <p:spPr>
          <a:xfrm>
            <a:off x="0" y="504407"/>
            <a:ext cx="1463040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#include &lt;iostream&gt;</a:t>
            </a:r>
          </a:p>
          <a:p>
            <a:r>
              <a:rPr lang="en-US" sz="800" dirty="0"/>
              <a:t>#include &lt;cmath&gt;</a:t>
            </a:r>
          </a:p>
          <a:p>
            <a:r>
              <a:rPr lang="en-US" sz="800" dirty="0"/>
              <a:t>using namespace std;</a:t>
            </a:r>
          </a:p>
          <a:p>
            <a:r>
              <a:rPr lang="en-US" sz="800" dirty="0"/>
              <a:t>int main(){</a:t>
            </a:r>
          </a:p>
          <a:p>
            <a:r>
              <a:rPr lang="en-US" sz="800" dirty="0"/>
              <a:t>	char a;</a:t>
            </a:r>
          </a:p>
          <a:p>
            <a:r>
              <a:rPr lang="en-US" sz="800" dirty="0"/>
              <a:t>	double x,y,n,sig;</a:t>
            </a:r>
          </a:p>
          <a:p>
            <a:r>
              <a:rPr lang="en-US" sz="800" dirty="0"/>
              <a:t>	int res=1,ress=1,i,j;</a:t>
            </a:r>
          </a:p>
          <a:p>
            <a:r>
              <a:rPr lang="en-US" sz="800" dirty="0"/>
              <a:t>	cout&lt;&lt;"Vvedite peremenuy x"&lt;&lt;endl;</a:t>
            </a:r>
          </a:p>
          <a:p>
            <a:r>
              <a:rPr lang="en-US" sz="800" dirty="0"/>
              <a:t>	cin&gt;&gt;x;</a:t>
            </a:r>
          </a:p>
          <a:p>
            <a:r>
              <a:rPr lang="en-US" sz="800" dirty="0"/>
              <a:t>	cout&lt;&lt;"Vvedite peremnuy y"&lt;&lt;endl;</a:t>
            </a:r>
          </a:p>
          <a:p>
            <a:r>
              <a:rPr lang="en-US" sz="800" dirty="0"/>
              <a:t>	cin&gt;&gt;y;</a:t>
            </a:r>
          </a:p>
          <a:p>
            <a:r>
              <a:rPr lang="en-US" sz="800" dirty="0"/>
              <a:t>	cout&lt;&lt;"Vvedite matematicehskoe deystvie:"&lt;&lt;endl&lt;&lt;"+, Summa"&lt;&lt;endl&lt;&lt;"-, Raznost"&lt;&lt;endl&lt;&lt;"*, Proizvedenie"&lt;&lt;endl&lt;&lt;"^, Vozvedenie v stepen"&lt;&lt;endl&lt;&lt;"k, Koren"&lt;&lt;endl&lt;&lt;"!, Factorial"&lt;&lt;endl&lt;&lt;"%, Procent ot chisla"&lt;&lt;endl&lt;&lt;"l, Logariphm po osnovaniy 10"&lt;&lt;endl;</a:t>
            </a:r>
          </a:p>
          <a:p>
            <a:r>
              <a:rPr lang="en-US" sz="800" dirty="0"/>
              <a:t>	cin&gt;&gt;a;</a:t>
            </a:r>
          </a:p>
          <a:p>
            <a:r>
              <a:rPr lang="en-US" sz="800" dirty="0"/>
              <a:t>	switch(a){</a:t>
            </a:r>
          </a:p>
          <a:p>
            <a:r>
              <a:rPr lang="en-US" sz="800" dirty="0"/>
              <a:t>		case '+':</a:t>
            </a:r>
          </a:p>
          <a:p>
            <a:r>
              <a:rPr lang="en-US" sz="800" dirty="0"/>
              <a:t>			cout&lt;&lt;x+y&lt;&lt;" x+y"&lt;&lt;endl;</a:t>
            </a:r>
          </a:p>
          <a:p>
            <a:r>
              <a:rPr lang="en-US" sz="800" dirty="0"/>
              <a:t>			break;</a:t>
            </a:r>
          </a:p>
          <a:p>
            <a:r>
              <a:rPr lang="en-US" sz="800" dirty="0"/>
              <a:t>		case '-':</a:t>
            </a:r>
          </a:p>
          <a:p>
            <a:r>
              <a:rPr lang="en-US" sz="800" dirty="0"/>
              <a:t>			cout&lt;&lt;x-y&lt;&lt;" x-y"&lt;&lt;endl;</a:t>
            </a:r>
          </a:p>
          <a:p>
            <a:r>
              <a:rPr lang="en-US" sz="800" dirty="0"/>
              <a:t>			cout&lt;&lt;y-x&lt;&lt;" y-x"&lt;&lt;endl;</a:t>
            </a:r>
          </a:p>
          <a:p>
            <a:r>
              <a:rPr lang="en-US" sz="800" dirty="0"/>
              <a:t>			break;</a:t>
            </a:r>
          </a:p>
          <a:p>
            <a:r>
              <a:rPr lang="en-US" sz="800" dirty="0"/>
              <a:t>		case '*':</a:t>
            </a:r>
          </a:p>
          <a:p>
            <a:r>
              <a:rPr lang="en-US" sz="800" dirty="0"/>
              <a:t>			cout&lt;&lt;x*y&lt;&lt;" x*y"&lt;&lt;endl;</a:t>
            </a:r>
          </a:p>
          <a:p>
            <a:r>
              <a:rPr lang="en-US" sz="800" dirty="0"/>
              <a:t>			break;</a:t>
            </a:r>
          </a:p>
          <a:p>
            <a:r>
              <a:rPr lang="en-US" sz="800" dirty="0"/>
              <a:t>		case '^':</a:t>
            </a:r>
          </a:p>
          <a:p>
            <a:r>
              <a:rPr lang="en-US" sz="800" dirty="0"/>
              <a:t>			cout&lt;&lt;"Vvedite stepen n"&lt;&lt;endl;</a:t>
            </a:r>
          </a:p>
          <a:p>
            <a:r>
              <a:rPr lang="en-US" sz="800" dirty="0"/>
              <a:t>			cin&gt;&gt;n;</a:t>
            </a:r>
          </a:p>
          <a:p>
            <a:r>
              <a:rPr lang="en-US" sz="800" dirty="0"/>
              <a:t>			cout&lt;&lt;pow(x,n)&lt;&lt;" x v stepeni n"&lt;&lt;endl;</a:t>
            </a:r>
          </a:p>
          <a:p>
            <a:r>
              <a:rPr lang="en-US" sz="800" dirty="0"/>
              <a:t>			cout&lt;&lt;pow(y,n)&lt;&lt;" y v stepeni n"&lt;&lt;endl;</a:t>
            </a:r>
          </a:p>
          <a:p>
            <a:r>
              <a:rPr lang="en-US" sz="800" dirty="0"/>
              <a:t>			break;</a:t>
            </a:r>
          </a:p>
          <a:p>
            <a:r>
              <a:rPr lang="en-US" sz="800" dirty="0"/>
              <a:t>		case '!':</a:t>
            </a:r>
          </a:p>
          <a:p>
            <a:r>
              <a:rPr lang="en-US" sz="800" dirty="0"/>
              <a:t>			for (</a:t>
            </a:r>
            <a:r>
              <a:rPr lang="en-US" sz="800" dirty="0" err="1"/>
              <a:t>i</a:t>
            </a:r>
            <a:r>
              <a:rPr lang="en-US" sz="800" dirty="0"/>
              <a:t>=1; </a:t>
            </a:r>
            <a:r>
              <a:rPr lang="en-US" sz="800" dirty="0" err="1"/>
              <a:t>i</a:t>
            </a:r>
            <a:r>
              <a:rPr lang="en-US" sz="800" dirty="0"/>
              <a:t>&lt;=x; </a:t>
            </a:r>
            <a:r>
              <a:rPr lang="en-US" sz="800" dirty="0" err="1"/>
              <a:t>i</a:t>
            </a:r>
            <a:r>
              <a:rPr lang="en-US" sz="800" dirty="0"/>
              <a:t>++){</a:t>
            </a:r>
          </a:p>
          <a:p>
            <a:r>
              <a:rPr lang="en-US" sz="800" dirty="0"/>
              <a:t>				res=res*</a:t>
            </a:r>
            <a:r>
              <a:rPr lang="en-US" sz="800" dirty="0" err="1"/>
              <a:t>i</a:t>
            </a:r>
            <a:r>
              <a:rPr lang="en-US" sz="800" dirty="0"/>
              <a:t>;</a:t>
            </a:r>
          </a:p>
          <a:p>
            <a:r>
              <a:rPr lang="en-US" sz="800" dirty="0"/>
              <a:t>			}</a:t>
            </a:r>
          </a:p>
          <a:p>
            <a:r>
              <a:rPr lang="en-US" sz="800" dirty="0"/>
              <a:t>			cout&lt;&lt;res&lt;&lt;" x!"&lt;&lt;endl;</a:t>
            </a:r>
          </a:p>
          <a:p>
            <a:r>
              <a:rPr lang="en-US" sz="800" dirty="0"/>
              <a:t>			for (j=1; j&lt;=y; j++){</a:t>
            </a:r>
          </a:p>
          <a:p>
            <a:r>
              <a:rPr lang="en-US" sz="800" dirty="0"/>
              <a:t>				ress=ress*j;</a:t>
            </a:r>
          </a:p>
          <a:p>
            <a:r>
              <a:rPr lang="en-US" sz="800" dirty="0"/>
              <a:t>			}</a:t>
            </a:r>
          </a:p>
          <a:p>
            <a:r>
              <a:rPr lang="en-US" sz="800" dirty="0"/>
              <a:t>			cout&lt;&lt;ress&lt;&lt;" y!"&lt;&lt;endl;</a:t>
            </a:r>
          </a:p>
          <a:p>
            <a:r>
              <a:rPr lang="en-US" sz="800" dirty="0"/>
              <a:t>			break;</a:t>
            </a:r>
          </a:p>
          <a:p>
            <a:r>
              <a:rPr lang="en-US" sz="800" dirty="0"/>
              <a:t>		case '%':</a:t>
            </a:r>
          </a:p>
          <a:p>
            <a:r>
              <a:rPr lang="en-US" sz="800" dirty="0"/>
              <a:t>			cout&lt;&lt;"Vvedite procent kotoriy vi xotite uznat"&lt;&lt;endl;</a:t>
            </a:r>
          </a:p>
          <a:p>
            <a:r>
              <a:rPr lang="en-US" sz="800" dirty="0"/>
              <a:t>			cin&gt;&gt;n;</a:t>
            </a:r>
          </a:p>
          <a:p>
            <a:r>
              <a:rPr lang="en-US" sz="800" dirty="0"/>
              <a:t>			double t,z;</a:t>
            </a:r>
          </a:p>
          <a:p>
            <a:r>
              <a:rPr lang="en-US" sz="800" dirty="0"/>
              <a:t>			t=x*n/100;</a:t>
            </a:r>
          </a:p>
          <a:p>
            <a:r>
              <a:rPr lang="en-US" sz="800" dirty="0"/>
              <a:t>			z=y*n/100;</a:t>
            </a:r>
          </a:p>
          <a:p>
            <a:r>
              <a:rPr lang="en-US" sz="800" dirty="0"/>
              <a:t>			cout&lt;&lt;t&lt;&lt;" n ot x"&lt;&lt;endl;</a:t>
            </a:r>
          </a:p>
          <a:p>
            <a:r>
              <a:rPr lang="en-US" sz="800" dirty="0"/>
              <a:t>			cout&lt;&lt;z&lt;&lt;" n ot y"&lt;&lt;endl;</a:t>
            </a:r>
          </a:p>
          <a:p>
            <a:r>
              <a:rPr lang="en-US" sz="800" dirty="0"/>
              <a:t>			break;</a:t>
            </a:r>
          </a:p>
          <a:p>
            <a:r>
              <a:rPr lang="en-US" sz="800" dirty="0"/>
              <a:t>		case 'k':</a:t>
            </a:r>
          </a:p>
          <a:p>
            <a:r>
              <a:rPr lang="en-US" sz="800" dirty="0"/>
              <a:t>			cout&lt;&lt;"Vvedite stepen kornya"&lt;&lt;endl;</a:t>
            </a:r>
          </a:p>
          <a:p>
            <a:r>
              <a:rPr lang="en-US" sz="800" dirty="0"/>
              <a:t>			cin&gt;&gt;n;</a:t>
            </a:r>
          </a:p>
          <a:p>
            <a:r>
              <a:rPr lang="en-US" sz="800" dirty="0"/>
              <a:t>			cout&lt;&lt;pow(x,1/n)&lt;&lt;" Koren n iz x"&lt;&lt;endl;</a:t>
            </a:r>
          </a:p>
          <a:p>
            <a:r>
              <a:rPr lang="en-US" sz="800" dirty="0"/>
              <a:t>			cout&lt;&lt;pow(y,1/n)&lt;&lt;" Koren n iz y"&lt;&lt;endl;</a:t>
            </a:r>
          </a:p>
          <a:p>
            <a:r>
              <a:rPr lang="en-US" sz="800" dirty="0"/>
              <a:t>			break;</a:t>
            </a:r>
          </a:p>
          <a:p>
            <a:r>
              <a:rPr lang="en-US" sz="800" dirty="0"/>
              <a:t>		case 'l':</a:t>
            </a:r>
          </a:p>
          <a:p>
            <a:r>
              <a:rPr lang="en-US" sz="800" dirty="0"/>
              <a:t>			cout&lt;&lt;log10(x)&lt;&lt;" Logariphm x po osnovaniy 10"&lt;&lt;endl;</a:t>
            </a:r>
          </a:p>
          <a:p>
            <a:r>
              <a:rPr lang="en-US" sz="800" dirty="0"/>
              <a:t>			cout&lt;&lt;log10(y)&lt;&lt;" Logariphm y po osnovaniy 10"&lt;&lt;endl;</a:t>
            </a:r>
          </a:p>
          <a:p>
            <a:r>
              <a:rPr lang="en-US" sz="800" dirty="0"/>
              <a:t>			break;</a:t>
            </a:r>
          </a:p>
          <a:p>
            <a:r>
              <a:rPr lang="en-US" sz="800" dirty="0"/>
              <a:t>	}</a:t>
            </a:r>
          </a:p>
          <a:p>
            <a:r>
              <a:rPr lang="en-US" sz="800" dirty="0"/>
              <a:t>	return 0;</a:t>
            </a:r>
          </a:p>
          <a:p>
            <a:r>
              <a:rPr lang="en-US" sz="800" dirty="0"/>
              <a:t>}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09551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192</Words>
  <Application>Microsoft Office PowerPoint</Application>
  <PresentationFormat>Произвольный</PresentationFormat>
  <Paragraphs>99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Geist</vt:lpstr>
      <vt:lpstr>Noto Serif SC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3</cp:revision>
  <dcterms:created xsi:type="dcterms:W3CDTF">2025-05-10T11:03:42Z</dcterms:created>
  <dcterms:modified xsi:type="dcterms:W3CDTF">2025-05-10T11:14:14Z</dcterms:modified>
</cp:coreProperties>
</file>