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02A3-CBB2-44C0-BD41-9382FE611355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99ED-83F7-4E45-BF67-3E8445D91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1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95F2-2687-4E54-8A97-CE758F550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29133"/>
          </a:xfrm>
        </p:spPr>
        <p:txBody>
          <a:bodyPr/>
          <a:lstStyle/>
          <a:p>
            <a:pPr algn="l"/>
            <a:r>
              <a:rPr lang="en-US" b="1" dirty="0" err="1">
                <a:solidFill>
                  <a:srgbClr val="F9C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qStudy</a:t>
            </a:r>
            <a:endParaRPr lang="en-US" b="1" dirty="0">
              <a:solidFill>
                <a:srgbClr val="F9C8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1946D-38A4-4174-AE58-557302F0F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87967"/>
            <a:ext cx="9144000" cy="38030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9C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Kristian Perez</a:t>
            </a:r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714FBAA-B1DB-4CC7-B4DB-1B64ABA7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00" y="2050482"/>
            <a:ext cx="10588399" cy="29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4" name="Straight Connector 140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68657D3-F954-4E78-BFA0-8C634397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753" y="1564532"/>
            <a:ext cx="2648371" cy="14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42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D0D56E-2A16-4F0D-8CFE-68BC8A8C9C20}"/>
              </a:ext>
            </a:extLst>
          </p:cNvPr>
          <p:cNvSpPr txBox="1">
            <a:spLocks/>
          </p:cNvSpPr>
          <p:nvPr/>
        </p:nvSpPr>
        <p:spPr>
          <a:xfrm>
            <a:off x="527538" y="475663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rgbClr val="F9C813"/>
                </a:solidFill>
              </a:rPr>
              <a:t>Tech Stack</a:t>
            </a:r>
          </a:p>
        </p:txBody>
      </p:sp>
      <p:pic>
        <p:nvPicPr>
          <p:cNvPr id="1032" name="Picture 8" descr="Diagram&#10;&#10;Description automatically generated">
            <a:extLst>
              <a:ext uri="{FF2B5EF4-FFF2-40B4-BE49-F238E27FC236}">
                <a16:creationId xmlns:a16="http://schemas.microsoft.com/office/drawing/2014/main" id="{1EDE881D-0EA2-4204-A718-3A222A16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15014" y="1669936"/>
            <a:ext cx="2659472" cy="12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con&#10;&#10;Description automatically generated">
            <a:extLst>
              <a:ext uri="{FF2B5EF4-FFF2-40B4-BE49-F238E27FC236}">
                <a16:creationId xmlns:a16="http://schemas.microsoft.com/office/drawing/2014/main" id="{0684AA4F-DF52-4130-A382-85B8B0C4B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0143" y="1565480"/>
            <a:ext cx="2646677" cy="14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Connector 144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46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5C081F-A441-4D07-A270-5ED7154F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7705" y="1600989"/>
            <a:ext cx="2648372" cy="141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2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qStudy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qStudy</dc:title>
  <dc:creator>Kristian</dc:creator>
  <cp:lastModifiedBy>Kristian</cp:lastModifiedBy>
  <cp:revision>1</cp:revision>
  <dcterms:created xsi:type="dcterms:W3CDTF">2022-03-21T16:07:30Z</dcterms:created>
  <dcterms:modified xsi:type="dcterms:W3CDTF">2022-03-21T16:16:47Z</dcterms:modified>
</cp:coreProperties>
</file>