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2023/12/17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BBF-32C1-0BC6-BDB1-1238FB1F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7" y="2239166"/>
            <a:ext cx="10427405" cy="1189834"/>
          </a:xfrm>
        </p:spPr>
        <p:txBody>
          <a:bodyPr anchor="ctr">
            <a:normAutofit fontScale="90000"/>
          </a:bodyPr>
          <a:lstStyle/>
          <a:p>
            <a:r>
              <a:rPr lang="en-CN" sz="4400" b="1" dirty="0"/>
              <a:t>Analysis of Transposable Element Load in Wheat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C7C7B-2667-9611-A83E-3F39FC2D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887"/>
            <a:ext cx="9144000" cy="655983"/>
          </a:xfrm>
        </p:spPr>
        <p:txBody>
          <a:bodyPr anchor="ctr">
            <a:normAutofit/>
          </a:bodyPr>
          <a:lstStyle/>
          <a:p>
            <a:r>
              <a:rPr lang="en-CN" sz="2800" dirty="0"/>
              <a:t>Zheng Da</a:t>
            </a:r>
          </a:p>
        </p:txBody>
      </p:sp>
    </p:spTree>
    <p:extLst>
      <p:ext uri="{BB962C8B-B14F-4D97-AF65-F5344CB8AC3E}">
        <p14:creationId xmlns:p14="http://schemas.microsoft.com/office/powerpoint/2010/main" val="23667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0"/>
            <a:ext cx="10515600" cy="70271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N" sz="3200" b="1" dirty="0"/>
              <a:t>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Transposable Element Load in Wheat</vt:lpstr>
      <vt:lpstr>Reference Genome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</cp:revision>
  <dcterms:created xsi:type="dcterms:W3CDTF">2023-12-17T09:29:20Z</dcterms:created>
  <dcterms:modified xsi:type="dcterms:W3CDTF">2023-12-18T12:04:50Z</dcterms:modified>
</cp:coreProperties>
</file>