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/>
    <p:restoredTop sz="96327"/>
  </p:normalViewPr>
  <p:slideViewPr>
    <p:cSldViewPr snapToGrid="0">
      <p:cViewPr varScale="1">
        <p:scale>
          <a:sx n="92" d="100"/>
          <a:sy n="92" d="100"/>
        </p:scale>
        <p:origin x="7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01/09/2024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Propose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469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activity annotation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560973" y="1119073"/>
            <a:ext cx="6465991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Structural integrity: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number of </a:t>
            </a:r>
            <a:r>
              <a:rPr lang="en-US" b="1" dirty="0"/>
              <a:t>transposition-related domains </a:t>
            </a:r>
            <a:r>
              <a:rPr lang="en-US" dirty="0"/>
              <a:t>for each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Method: gene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Transcription potential: </a:t>
            </a:r>
            <a:r>
              <a:rPr lang="en-US" dirty="0"/>
              <a:t>transcriptome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Method: reference genome mutants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multiple layers of TE repression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hetero-chromatin condensation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RNAi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RNA-directed DNA methylation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DNA methylation level: </a:t>
            </a:r>
            <a:r>
              <a:rPr lang="en-US" dirty="0"/>
              <a:t>extent of DNA methylation-induced TE repression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98E6F-26C3-8E29-A32A-99A0305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61" y="485255"/>
            <a:ext cx="3930339" cy="60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activity annotation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2BEC5-FD1E-2084-93D3-32BB60E4BEFC}"/>
              </a:ext>
            </a:extLst>
          </p:cNvPr>
          <p:cNvSpPr txBox="1"/>
          <p:nvPr/>
        </p:nvSpPr>
        <p:spPr>
          <a:xfrm>
            <a:off x="720000" y="774716"/>
            <a:ext cx="475646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none" strike="noStrike" dirty="0">
                <a:effectLst/>
              </a:rPr>
              <a:t>Arabidopsis thaliana </a:t>
            </a:r>
            <a:r>
              <a:rPr lang="en-US" b="1" u="none" strike="noStrike" dirty="0">
                <a:effectLst/>
              </a:rPr>
              <a:t>TE annotation: </a:t>
            </a:r>
            <a:r>
              <a:rPr lang="en-US" u="none" strike="noStrike" dirty="0">
                <a:effectLst/>
              </a:rPr>
              <a:t>TAIR10</a:t>
            </a:r>
          </a:p>
          <a:p>
            <a:pPr>
              <a:lnSpc>
                <a:spcPct val="150000"/>
              </a:lnSpc>
            </a:pPr>
            <a:r>
              <a:rPr lang="en-US" u="none" strike="noStrike" dirty="0">
                <a:effectLst/>
              </a:rPr>
              <a:t>Name, Orientation, </a:t>
            </a:r>
          </a:p>
          <a:p>
            <a:pPr>
              <a:lnSpc>
                <a:spcPct val="150000"/>
              </a:lnSpc>
            </a:pPr>
            <a:r>
              <a:rPr lang="en-US" u="none" strike="noStrike" dirty="0" err="1">
                <a:effectLst/>
              </a:rPr>
              <a:t>min_Start</a:t>
            </a:r>
            <a:r>
              <a:rPr lang="en-US" dirty="0"/>
              <a:t>, </a:t>
            </a:r>
            <a:r>
              <a:rPr lang="en-US" u="none" strike="noStrike" dirty="0" err="1">
                <a:effectLst/>
              </a:rPr>
              <a:t>max_End</a:t>
            </a:r>
            <a:r>
              <a:rPr lang="en-US" dirty="0"/>
              <a:t>, </a:t>
            </a:r>
            <a:r>
              <a:rPr lang="en-US" u="none" strike="noStrike" dirty="0">
                <a:effectLst/>
              </a:rPr>
              <a:t>Family, </a:t>
            </a:r>
            <a:r>
              <a:rPr lang="en-US" u="none" strike="noStrike" dirty="0" err="1">
                <a:effectLst/>
              </a:rPr>
              <a:t>Super_Family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2C379-485A-6B5B-6092-4E0D3D48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4" y="3440495"/>
            <a:ext cx="11310731" cy="1201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AF9232-0C12-275C-07D7-0FDFE73A1007}"/>
              </a:ext>
            </a:extLst>
          </p:cNvPr>
          <p:cNvSpPr txBox="1"/>
          <p:nvPr/>
        </p:nvSpPr>
        <p:spPr>
          <a:xfrm>
            <a:off x="9790871" y="5744730"/>
            <a:ext cx="1960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(Gao et al., 2023)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C7AEB8-7A59-7AD9-598E-1383FC5D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4" y="4747595"/>
            <a:ext cx="9236629" cy="1335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6CBF3C-8771-D8CE-A64D-3E5C0A61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4" y="2337563"/>
            <a:ext cx="7361583" cy="9845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9FDEAE-A4C0-1931-99BD-CE94200FE691}"/>
              </a:ext>
            </a:extLst>
          </p:cNvPr>
          <p:cNvSpPr txBox="1"/>
          <p:nvPr/>
        </p:nvSpPr>
        <p:spPr>
          <a:xfrm>
            <a:off x="8430626" y="814216"/>
            <a:ext cx="304137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Annotated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 boundary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of 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</a:t>
            </a:r>
            <a:r>
              <a:rPr lang="en-US" dirty="0" err="1"/>
              <a:t>redunant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8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5945</TotalTime>
  <Words>279</Words>
  <Application>Microsoft Office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Roboto-Regular</vt:lpstr>
      <vt:lpstr>Arial</vt:lpstr>
      <vt:lpstr>Calibri</vt:lpstr>
      <vt:lpstr>Calibri Light</vt:lpstr>
      <vt:lpstr>Office Theme</vt:lpstr>
      <vt:lpstr>Background</vt:lpstr>
      <vt:lpstr>Pipeline </vt:lpstr>
      <vt:lpstr>Propose</vt:lpstr>
      <vt:lpstr>CS TEs library</vt:lpstr>
      <vt:lpstr>TE activity annotation</vt:lpstr>
      <vt:lpstr>TE activity annotation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郑 达</cp:lastModifiedBy>
  <cp:revision>14</cp:revision>
  <dcterms:created xsi:type="dcterms:W3CDTF">2023-12-17T09:29:20Z</dcterms:created>
  <dcterms:modified xsi:type="dcterms:W3CDTF">2024-01-09T11:57:57Z</dcterms:modified>
</cp:coreProperties>
</file>