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53"/>
    <p:restoredTop sz="96327"/>
  </p:normalViewPr>
  <p:slideViewPr>
    <p:cSldViewPr snapToGrid="0">
      <p:cViewPr varScale="1">
        <p:scale>
          <a:sx n="95" d="100"/>
          <a:sy n="95" d="100"/>
        </p:scale>
        <p:origin x="76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01/10/2024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411886" y="795259"/>
            <a:ext cx="6654836" cy="2316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Activity annotation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number of </a:t>
            </a:r>
            <a:r>
              <a:rPr lang="en-US" sz="1600" b="1" dirty="0"/>
              <a:t>transposition-related domains </a:t>
            </a:r>
            <a:r>
              <a:rPr lang="en-US" sz="1600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Transcription potential: </a:t>
            </a:r>
            <a:r>
              <a:rPr lang="en-US" sz="1600" dirty="0"/>
              <a:t>transcriptome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DNA methylation level: </a:t>
            </a:r>
            <a:r>
              <a:rPr lang="en-US" sz="1600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2957" y="423358"/>
            <a:ext cx="3930339" cy="60330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B96EF5-1BAD-73F4-4042-6E6BA666E59E}"/>
              </a:ext>
            </a:extLst>
          </p:cNvPr>
          <p:cNvSpPr txBox="1"/>
          <p:nvPr/>
        </p:nvSpPr>
        <p:spPr>
          <a:xfrm>
            <a:off x="165325" y="5974193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4AF8A5-C0C5-A08E-918C-6D11F6217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25" y="3704020"/>
            <a:ext cx="4754407" cy="22701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3FD4A3-6796-030D-C095-266AD0E0C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732" y="3691810"/>
            <a:ext cx="3023225" cy="22701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B49E8C-BF4D-F0C9-EBF0-EB10BDD99EB0}"/>
              </a:ext>
            </a:extLst>
          </p:cNvPr>
          <p:cNvSpPr txBox="1"/>
          <p:nvPr/>
        </p:nvSpPr>
        <p:spPr>
          <a:xfrm>
            <a:off x="411886" y="3153741"/>
            <a:ext cx="1667552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strike="sngStrike" dirty="0"/>
              <a:t>TE validation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79AC47-80F4-B62C-2F2A-77F0751C93F6}"/>
              </a:ext>
            </a:extLst>
          </p:cNvPr>
          <p:cNvSpPr txBox="1"/>
          <p:nvPr/>
        </p:nvSpPr>
        <p:spPr>
          <a:xfrm>
            <a:off x="2140029" y="5974193"/>
            <a:ext cx="54119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xTea</a:t>
            </a:r>
            <a:r>
              <a:rPr lang="en-US" sz="1600" dirty="0"/>
              <a:t> (x-Transposable element analyzer) (Chu et al., 2021, p. 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Short reads: MELT14, </a:t>
            </a:r>
            <a:r>
              <a:rPr lang="en-US" sz="1600" dirty="0" err="1"/>
              <a:t>TraFiC</a:t>
            </a:r>
            <a:r>
              <a:rPr lang="en-US" sz="1600" dirty="0"/>
              <a:t>-mem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Long reads: PALMER</a:t>
            </a:r>
          </a:p>
        </p:txBody>
      </p:sp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age annotation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B7210-9016-ABF2-053A-CCF5ECAD6913}"/>
              </a:ext>
            </a:extLst>
          </p:cNvPr>
          <p:cNvSpPr txBox="1"/>
          <p:nvPr/>
        </p:nvSpPr>
        <p:spPr>
          <a:xfrm>
            <a:off x="720000" y="986987"/>
            <a:ext cx="9277888" cy="3276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Non-LTR age estimation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extended sequence alignment of their reverse transcriptase (RT) domain.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LTR age estimation: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Based on: </a:t>
            </a:r>
            <a:r>
              <a:rPr lang="en-US" sz="2000" dirty="0"/>
              <a:t>diversification of 2 LTR TEs on either end of each intact LTR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Gene distance (K)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Substitution rate (</a:t>
            </a:r>
            <a:r>
              <a:rPr lang="en-US" altLang="zh-CN" sz="2000" dirty="0"/>
              <a:t>μ</a:t>
            </a:r>
            <a:r>
              <a:rPr lang="en-US" sz="2000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Insertion time = K/2μ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BFED09-7711-F226-BCA3-77D64F99CB0B}"/>
              </a:ext>
            </a:extLst>
          </p:cNvPr>
          <p:cNvSpPr txBox="1"/>
          <p:nvPr/>
        </p:nvSpPr>
        <p:spPr>
          <a:xfrm>
            <a:off x="720000" y="4350123"/>
            <a:ext cx="8454529" cy="1891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Subsequent work: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Age annotation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Other reference genome TE annotations and analysis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Main TEs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81DB0211-CB53-41E7-BD61-18614DAA7EE0}"/>
              </a:ext>
            </a:extLst>
          </p:cNvPr>
          <p:cNvSpPr txBox="1"/>
          <p:nvPr/>
        </p:nvSpPr>
        <p:spPr>
          <a:xfrm>
            <a:off x="9826710" y="1594076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</a:t>
            </a:r>
            <a:r>
              <a:rPr lang="en-US" altLang="zh-CN" sz="1600" dirty="0"/>
              <a:t>Malik</a:t>
            </a:r>
            <a:r>
              <a:rPr lang="en-US" sz="1600" dirty="0"/>
              <a:t> et al., </a:t>
            </a:r>
            <a:r>
              <a:rPr lang="en-US" altLang="zh-CN" sz="1600" dirty="0"/>
              <a:t>1999</a:t>
            </a:r>
            <a:r>
              <a:rPr lang="en-US" sz="1600" dirty="0"/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D19AF7-8EF5-49CF-BB37-8D46C1D21EB7}"/>
              </a:ext>
            </a:extLst>
          </p:cNvPr>
          <p:cNvSpPr txBox="1"/>
          <p:nvPr/>
        </p:nvSpPr>
        <p:spPr>
          <a:xfrm>
            <a:off x="9826710" y="2539719"/>
            <a:ext cx="19141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(Ma et al., 2004) </a:t>
            </a:r>
          </a:p>
        </p:txBody>
      </p:sp>
    </p:spTree>
    <p:extLst>
      <p:ext uri="{BB962C8B-B14F-4D97-AF65-F5344CB8AC3E}">
        <p14:creationId xmlns:p14="http://schemas.microsoft.com/office/powerpoint/2010/main" val="2801567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6888</TotalTime>
  <Words>342</Words>
  <Application>Microsoft Office PowerPoint</Application>
  <PresentationFormat>宽屏</PresentationFormat>
  <Paragraphs>107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annotation</vt:lpstr>
      <vt:lpstr>TE age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郑 达</cp:lastModifiedBy>
  <cp:revision>18</cp:revision>
  <dcterms:created xsi:type="dcterms:W3CDTF">2023-12-17T09:29:20Z</dcterms:created>
  <dcterms:modified xsi:type="dcterms:W3CDTF">2024-01-10T04:58:07Z</dcterms:modified>
</cp:coreProperties>
</file>