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5783</TotalTime>
  <Words>185</Words>
  <Application>Microsoft Macintosh PowerPoint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13</cp:revision>
  <dcterms:created xsi:type="dcterms:W3CDTF">2023-12-17T09:29:20Z</dcterms:created>
  <dcterms:modified xsi:type="dcterms:W3CDTF">2024-01-09T09:14:31Z</dcterms:modified>
</cp:coreProperties>
</file>