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7" r:id="rId7"/>
    <p:sldId id="256" r:id="rId8"/>
    <p:sldId id="268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95" d="100"/>
          <a:sy n="95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01/16/2024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411886" y="795259"/>
            <a:ext cx="6654836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Activity annotation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b="1" dirty="0"/>
              <a:t>transposition-related domains </a:t>
            </a:r>
            <a:r>
              <a:rPr lang="en-US" sz="1600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Transcription potential: </a:t>
            </a:r>
            <a:r>
              <a:rPr lang="en-US" sz="1600" dirty="0"/>
              <a:t>transcriptome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DNA methylation level: </a:t>
            </a:r>
            <a:r>
              <a:rPr lang="en-US" sz="1600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57" y="423358"/>
            <a:ext cx="3930339" cy="603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96EF5-1BAD-73F4-4042-6E6BA666E59E}"/>
              </a:ext>
            </a:extLst>
          </p:cNvPr>
          <p:cNvSpPr txBox="1"/>
          <p:nvPr/>
        </p:nvSpPr>
        <p:spPr>
          <a:xfrm>
            <a:off x="165325" y="5974193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F8A5-C0C5-A08E-918C-6D11F62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3704020"/>
            <a:ext cx="4754407" cy="227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4A3-6796-030D-C095-266AD0E0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2" y="3691810"/>
            <a:ext cx="3023225" cy="227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49E8C-BF4D-F0C9-EBF0-EB10BDD99EB0}"/>
              </a:ext>
            </a:extLst>
          </p:cNvPr>
          <p:cNvSpPr txBox="1"/>
          <p:nvPr/>
        </p:nvSpPr>
        <p:spPr>
          <a:xfrm>
            <a:off x="411886" y="3153741"/>
            <a:ext cx="166755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TE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AC47-80F4-B62C-2F2A-77F0751C93F6}"/>
              </a:ext>
            </a:extLst>
          </p:cNvPr>
          <p:cNvSpPr txBox="1"/>
          <p:nvPr/>
        </p:nvSpPr>
        <p:spPr>
          <a:xfrm>
            <a:off x="2140029" y="5974193"/>
            <a:ext cx="541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xTea</a:t>
            </a:r>
            <a:r>
              <a:rPr lang="en-US" sz="1600" dirty="0"/>
              <a:t> (x-Transposable element analyzer) (Chu et al., 2021, p.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reads: MELT14, </a:t>
            </a:r>
            <a:r>
              <a:rPr lang="en-US" sz="1600" dirty="0" err="1"/>
              <a:t>TraFiC</a:t>
            </a:r>
            <a:r>
              <a:rPr lang="en-US" sz="1600" dirty="0"/>
              <a:t>-mem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reads: PALMER</a:t>
            </a:r>
          </a:p>
        </p:txBody>
      </p:sp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927788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diversification of 2 LTR TEs on either end of each intact LTR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 distance (K)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Substitution rate (</a:t>
            </a:r>
            <a:r>
              <a:rPr lang="en-US" altLang="zh-CN" sz="2000" dirty="0"/>
              <a:t>μ</a:t>
            </a:r>
            <a:r>
              <a:rPr lang="en-US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Insertion time = K/2μ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4350123"/>
            <a:ext cx="84545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Subsequent work: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 TEs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DB0211-CB53-41E7-BD61-18614DAA7EE0}"/>
              </a:ext>
            </a:extLst>
          </p:cNvPr>
          <p:cNvSpPr txBox="1"/>
          <p:nvPr/>
        </p:nvSpPr>
        <p:spPr>
          <a:xfrm>
            <a:off x="9826710" y="1594076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dirty="0"/>
              <a:t>Malik</a:t>
            </a:r>
            <a:r>
              <a:rPr lang="en-US" sz="1600" dirty="0"/>
              <a:t> et al., </a:t>
            </a:r>
            <a:r>
              <a:rPr lang="en-US" altLang="zh-CN" sz="1600" dirty="0"/>
              <a:t>1999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9AF7-8EF5-49CF-BB37-8D46C1D21EB7}"/>
              </a:ext>
            </a:extLst>
          </p:cNvPr>
          <p:cNvSpPr txBox="1"/>
          <p:nvPr/>
        </p:nvSpPr>
        <p:spPr>
          <a:xfrm>
            <a:off x="9826710" y="2539719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(Ma et al., 2004) </a:t>
            </a:r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741" y="606695"/>
            <a:ext cx="8758518" cy="56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6968</TotalTime>
  <Words>371</Words>
  <Application>Microsoft Office PowerPoint</Application>
  <PresentationFormat>宽屏</PresentationFormat>
  <Paragraphs>110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annotation</vt:lpstr>
      <vt:lpstr>TE age annotation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23</cp:revision>
  <dcterms:created xsi:type="dcterms:W3CDTF">2023-12-17T09:29:20Z</dcterms:created>
  <dcterms:modified xsi:type="dcterms:W3CDTF">2024-01-16T05:58:01Z</dcterms:modified>
</cp:coreProperties>
</file>