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7" r:id="rId3"/>
    <p:sldId id="263" r:id="rId4"/>
    <p:sldId id="260" r:id="rId5"/>
    <p:sldId id="270" r:id="rId6"/>
    <p:sldId id="264" r:id="rId7"/>
    <p:sldId id="269" r:id="rId8"/>
    <p:sldId id="273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98"/>
    <p:restoredTop sz="96327"/>
  </p:normalViewPr>
  <p:slideViewPr>
    <p:cSldViewPr snapToGrid="0">
      <p:cViewPr varScale="1">
        <p:scale>
          <a:sx n="100" d="100"/>
          <a:sy n="100" d="100"/>
        </p:scale>
        <p:origin x="1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4:01:3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362 278 24575,'-26'-18'0,"5"4"0,-9-8 0,12 9 0,6 4 0,5 1 0,7 3 0,2 0 0,3 2 0,3 1 0,2 0 0,1 2 0,-1 1 0,1 1 0,1 1 0,5 0 0,9-1 0,10-1 0,5 0 0,1-1 0,-6 0 0,-8 0 0,-9-3 0,-10-3 0,-4-3 0,-5-2 0,-5 0 0,-5 4 0,-3 1 0,-2 2 0,-4 3 0,-2 1 0,-3 0 0,-3 0 0,4 0 0,2 0 0,5 0 0,3 0 0,-2 0 0,-1 0 0,-2 0 0,-1-3 0,3 0 0,4-3 0,5 0 0,3 0 0,2 0 0,2 0 0,2 0 0,4 2 0,6 2 0,11 1 0,15 1 0,11 0 0,11 0 0,-2 0 0,-12 0 0,-9 0 0,-16 0 0,-12-2 0,-14 0 0,-8-1 0,-14-1 0,-11 1 0,-18-1 0,-21-1 0,-6 1 0,0 1 0,11-1 0,18 1 0,15 0 0,18 2 0,11 0 0,9 1 0,7 0 0,1 0 0,6 3 0,2 4 0,4 5 0,5 5 0,0 0 0,-4-3 0,-4-1 0,-4-3 0,-3 0 0,-5-2 0,-1 1 0,-5-3 0,0-4 0,-3-4 0,-2-5 0,-1-3 0,0 0 0,1 0 0,1 2 0,1 3 0,4 10 0,5 8 0,3 4 0,2-1 0,-4-5 0,-2-4 0,-5-3 0,-2-4 0,-8-8 0,-5-7 0,-2-5 0,-4-3 0,3 0 0,2 1 0,4 6 0,5 6 0,6 8 0,5 11 0,3 9 0,5 6 0,0-1 0,0-6 0,-2-4 0,-3-3 0,-1-4 0,-1-3 0,-1-9 0,-1-6 0,-1-3 0,0-1 0,0 6 0,3 5 0,5 6 0,10 7 0,8 4 0,6 1 0,4 0 0,-7-3 0,-6-4 0,-8-3 0,-6-5 0,-8-3 0,-12-3 0,-12-1 0,-8 1 0,-3 1 0,4-1 0,5 1 0,6-1 0,7 2 0,3-1 0,2 1 0,2 0 0,2-1 0,4 3 0,2-1 0,4 0 0,1 1 0,-1-3 0,-2 0 0,-3 0 0,-2-1 0,0 1 0,1 2 0,2 3 0,2 5 0,2 9 0,1 8 0,2 8 0,1 5 0,-2-1 0,-3-7 0,-3-5 0,-4-8 0,-4-7 0,-8-7 0,-10-13 0,-9-8 0,-2-4 0,2 1 0,8 7 0,8 8 0,4 3 0,8 4 0,3-2 0,8 2 0,4 0 0,5 2 0,2 2 0,0 0 0,0 0 0,0-1 0,4 1 0,2 2 0,1-1 0,0 1 0,-5 0 0,-8-2 0,-9 0 0,-21 0 0,-5 0 0,-16-1 0,2-1 0,3-1 0,6-2 0,9 0 0,6-1 0,8 1 0,7 2 0,4 1 0,4 2 0,3 0 0,1 1 0,2 1 0,-1 0 0,-2-1 0,-3 0 0,0 1 0,-2-1 0,-6-4 0,-9-3 0,-8-2 0,-4 1 0,0 2 0,2 3 0,4 1 0,7-1 0,5 1 0,8-2 0,4 2 0,4-1 0,3 0 0,1 2 0,-3 0 0,-2 0 0,-6 0 0,-6 1 0,-5 2 0,-4 0 0,-2 3 0,2 0 0,2 0 0,0 6 0,4-8 0,-2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2:02:07.159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0 15,'20'3,"1"0,40-1,-24-1,-28-1,-5 0,1 0,-1 0,0 0,1 1,-1 0,7 2,-10-3,-1 0,1 0,-1 1,1-1,0 0,-1 1,1-1,-1 1,0-1,1 1,-1-1,1 1,-1-1,1 1,-1-1,0 1,0-1,1 1,-1 0,0 0,0 0,1 1,-2-1,1 0,0 1,0-1,0 0,0 1,-1-1,1 0,-1 1,1-1,-1 0,0 0,0 1,0 1,-1-1,1-1,-1 1,1 0,-1 0,0-1,0 1,0 0,0-1,0 0,0 0,0 1,-1-1,1-1,0 1,0 0,-1 0,1-1,-5 1,-2 0,0-1,1 0,-16-2,5 1,20 0,0 1,0-1,0 0,0 1,0-1,-1 0,1 1,0-1,-1 0,1 0,0 0,-1 0,1 0,0-1,-1 1,1 0,-1 0,1 0,-1 0,1 0,-1 1,1-1,-1 0,1 0,0 1,-1-1,1 1,0-1,0 0,-1 1,1-1,0 1,0 0,0-1,0 1,1-1,9 0,0-1,1 2,22 1,-24-1,1 1,0-2,-1 1,21-4,-29 3,1-1,0 1,-1 0,1-1,-1 1,0-1,1 1,-1-1,0 0,0 0,0 0,0-1,2-2,-4 5,0-1,1 1,-1-1,0 1,1-1,-1 0,0 1,0-1,0 1,0-1,1 0,-1 1,0-1,0 1,0-1,0 0,0 1,0-1,-1 0,1 1,0-1,0 1,-1-2,0 1,1 1,-1-1,0 0,0 1,0-1,0 1,0-1,0 1,0-1,0 1,0 0,0-1,0 1,0 0,0 0,0 0,0 0,0 0,-2 0,-52 3,52-3,0 0,0 1,0-1,0 1,0 0,1 0,-1 0,0 0,0 1,1-1,-1 1,1-1,-1 1,1 0,0 0,-3 2,3-1,0 0,0 0,0-1,0 1,-1-1,1 1,-1-1,0 0,1 0,-1 0,-6 2,-26 9,22-9,37-4,-20 1,0 0,0-1,0 0,-1 0,1 0,0 0,0-1,0 0,0 0,6-2,57-30,-67 33,1-1,-1 1,0 0,1 0,-1 0,0 0,0 0,1 0,-1 0,0 0,1 0,-1 0,0 0,1 0,-1 0,0 0,1 0,-1 0,0 0,1 0,-1 0,0 1,0-1,1 0,-1 0,0 0,1 0,-1 1,0-1,0 0,0 0,1 1,-1-1,0 0,0 1,4 15,-8 23,3-33,-1 16,2-13,-1-1,0 1,-1 0,0 0,0 0,-4 9,5-26,0-1,0 0,-4-9,3 21,-1-1,1 1,-1 0,1 0,0-1,0 2,-3 5,-11 16,16-25,0 0,0 0,0 1,0-1,0 0,0 0,0 0,0 0,0 0,-1 0,1 0,0 0,0 0,0 0,0 1,0-1,0 0,0 0,0 0,0 0,0 0,0 0,0 0,0 0,0 0,0 0,0 0,-1 0,1 0,0 0,0 0,0 0,0 0,0 0,0 0,0 0,0 0,0 0,0 0,-1 0,1 0,0 0,0 0,0 0,0 0,0 0,0 0,0 0,0 0,0 0,0 0,-1 0,1 0,0 0,0 0,0 0,0 0,0 0,0 0,0 0,0-1,0 1,0 0,0 0,0 0,0 0,0 0,4-17,-4 15,7-14,-7 15,0 1,1 0,-1 0,0-1,0 1,0 0,1 0,-1-1,0 1,0 0,1 0,-1 0,0 0,1-1,-1 1,0 0,0 0,1 0,-1 0,0 0,1 0,-1 0,0 0,1 0,-1 0,0 0,1 0,-1 0,0 0,1 0,-1 0,0 0,0 0,1 1,-1-1,0 0,1 0,-1 0,0 0,0 1,0-1,1 0,-1 0,0 1,4 1,-1 0,1 0,-1 0,1-1,0 1,-1-1,1 0,0 0,0 0,0-1,6 1,-5-1,1 1,0 0,-1 0,10 4,-9-3,0-1,1 0,-1 0,1 0,0-1,-1 0,1 0,-1-1,1 0,6-1,28-2,-68 10,23-4,0-1,-1 1,1-1,-1 0,-7 0,-53-1,60 0,12 0,141 8,-228-5,42 0,-53-4,91-1,7-2,-4 3,-1-1,0 1,0 0,0 0,0-1,0 1,0-1,0 0,1-1,6-14,-8 17,-1 1,1-1,-1 1,0 0,1-1,-1 1,0 0,0-1,1 1,-1 0,0-1,0 1,0 0,0-1,0 1,0 0,0-1,0 1,0 0,0 0,-1-1,1 2,-1 16,0-15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2:02:09.886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 36,'1'-2,"0"1,0 0,0 0,0 0,0 0,1 0,-1 0,0 1,1-1,-1 0,0 1,1-1,-1 1,1-1,-1 1,3-1,5-1,4-5,-13 6,1 1,-1 0,0-1,0 1,0 0,0-1,0 1,0 0,1-1,-1 1,0 0,0-1,0 1,0 0,0-1,0 1,0 0,-1-1,1 1,0 0,0-1,0 1,0 0,0-1,0 1,-1 0,1 0,0-1,0 1,0 0,-1 0,1-1,0 1,0 0,-1 0,1 0,0-1,-1 1,1 0,0 0,0 0,-1 0,1 3,-1 1,1-1,1 1,-1 0,0-1,2 5,0-5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2:02:15.770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35 324,'-9'1,"-3"-3,2-14,9 11,0 1,0 0,1-1,-1 1,1-1,0 1,0-1,1 1,-1-1,1 1,0-1,0 1,1 0,1-5,-1 2,0-1,0 0,1-12,-1-2,1-1,2 1,6-24,3-7,-9 26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2:00:30.92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396 671,'-3'135,"-36"242,28-302,3-20,-25 97,32-149,0 0,0 0,0 0,0-1,-1 1,0 0,1 0,-1-1,0 1,0-1,0 1,0-1,-4 3,5-5,-1 1,1 0,-1-1,0 1,1-1,-1 1,0-1,0 0,1 1,-1-1,0 0,1 0,-1-1,0 1,0 0,1 0,-1-1,0 1,1-1,-1 0,1 1,-1-1,0 0,1 0,-2-1,-6-5,-1 0,2 0,-1-1,1-1,0 1,1-1,0-1,0 1,1-1,0 0,1-1,-5-12,-5-17,2-1,-9-43,-3-47,-13-173,20-137,17 410,4-209,-3 238,0-4,1-1,0 0,0 0,3-7,-4 13,0 0,0 0,1 0,-1 0,0 1,1-1,-1 0,1 0,-1 0,1 1,-1-1,1 0,0 0,-1 1,1-1,0 1,0-1,-1 0,1 1,0 0,0-1,0 1,-1-1,1 1,0 0,0 0,0-1,0 1,0 0,0 0,0 0,0 0,0 0,0 0,0 0,0 1,1-1,3 2,0 0,0 1,-1-1,1 1,-1 0,1 0,6 8,29 32,-35-38,12 17,-1 1,0 0,-2 1,-1 1,-1 0,-1 1,-1 0,-2 1,0-1,-2 2,4 36,-2 18,-4 0,-11 131,4-181,-2 0,-1 0,-2-1,-1 0,-1 0,-2-1,-28 52,40-81,0-1,0 0,0 0,0 1,0-1,0 0,0 0,0 1,0-1,0 0,0 0,-1 0,1 1,0-1,0 0,0 0,0 0,0 1,-1-1,1 0,0 0,0 0,0 0,-1 0,1 1,0-1,0 0,-1 0,1 0,0 0,0 0,-1 0,1 0,0 0,0 0,-1 0,1 0,0 0,0 0,-1 0,1 0,0 0,0 0,-1 0,-3-14,2-25,16-195,19-4,-12 93,-5 30,-12 98,-5 39,-7 47,5-34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2:00:44.40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567 0,'-2'13,"0"0,0 0,-1 0,-1-1,0 1,-11 22,7-16,-129 250,67-142,34-56,-4-1,-3-2,-67 81,108-148,-1 4,-1-1,0 0,0 0,-9 6,12-9,1-1,-1 0,0 1,1-1,-1 1,0-1,0 0,0 1,1-1,-1 0,0 0,0 0,0 0,1 0,-1 0,0 0,0 0,0 0,0 0,1 0,-1 0,0 0,0-1,0 1,1 0,-1-1,0 1,0-1,1 1,-1 0,0-1,1 0,-1 1,1-1,-1 1,1-1,-1 0,1 1,-1-1,1 0,-1 0,1 0,-5-11,0 1,2-1,-1 1,1-1,1 0,-1-15,-2-80,5 79,0-20,2 1,3-1,1 1,15-51,3 15,-22 77,1 1,-1 0,1-1,0 1,1 0,-1 1,1-1,0 1,0 0,0 0,1 0,-1 0,1 1,0-1,0 1,0 1,1-1,-1 1,1 0,-1 0,8-1,-4 0,1 2,0-1,-1 1,1 1,0 0,0 0,0 1,0 0,-1 0,1 1,18 7,-14-4,1 0,0 2,15 8,-27-13,0 0,0-1,0 2,0-1,-1 0,1 0,-1 1,1 0,-1-1,0 1,0 0,0 0,0 0,-1 0,3 6,-4-8,0 1,0-1,0 1,0-1,0 1,0-1,0 1,0-1,0 1,-1 0,1-1,-1 0,1 1,-1-1,0 1,0-1,1 0,-1 1,0-1,0 0,0 0,0 0,0 0,-1 0,1 0,0 0,-2 1,-5 3,0 0,-1-1,-12 5,8-3,-28 6,34-10,-1 0,0 1,1 0,-14 6,9-1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2:01:04.47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560 0,'-2'11,"0"0,0-1,-1 0,-1 1,1-1,-2-1,1 1,-9 12,13-21,-18 27,0-1,-2-1,-38 40,46-54,-8 13,1 0,2 1,-22 42,29-49,6-13,-1-1,1 1,-1-1,0 0,-10 9,-13 12,15-9,0 0,1 1,1 0,-15 35,15-31,-1 0,-1-2,-27 35,23-34,2 0,-22 41,36-61,1 0,-1-1,1 1,-1 0,1 1,0-1,-1 0,1 0,0 0,0 0,0 0,0 0,0 0,0 0,0 0,0 0,0 0,0 0,1 1,-1-1,0 0,1 0,-1 0,1 0,-1 0,1 0,-1-1,1 1,0 0,-1 0,1 0,0-1,0 1,0 0,-1 0,1-1,0 1,0-1,0 1,0-1,0 0,0 1,0-1,0 0,1 1,-1-1,2 0,4 1,-1 0,1-1,0 1,0-2,0 1,10-2,-2-2,1 0,-1-1,0-1,0-1,-1 0,17-11,-5 1,-1-1,30-27,-41 30,-1 0,0-1,-1-1,20-35,-18 27,27-34,-31 48,0 1,1 0,0 1,1 0,20-11,-21 14,-1-1,1 1,-2-2,1 1,-1-2,0 1,-1-1,15-19,40-79,-62 105,1 0,-1 0,0 0,0 0,0-1,-1 1,1 0,-1-1,1 1,-1 0,0-1,1 1,-1 0,-1-3,1 4,-1-1,1 1,-1 0,0 0,1 0,-1 0,0 0,0 0,0 0,0 0,0 0,0 0,0 0,0 1,0-1,0 0,0 1,0-1,-1 1,1-1,0 1,0 0,-1-1,1 1,0 0,-3 0,-28-3,0 2,-52 4,5 0,65-2,1 1,-1 1,1 0,0 1,0 0,-24 12,21-9,6-1,-1 1,1 0,0 0,0 1,1 0,0 1,0 0,1 1,-10 14,-18 19,31-38,0 1,1 0,0 0,0 0,1 0,0 1,0-1,0 1,1 0,0 0,0 0,1 0,-1 12,1-3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2:01:10.69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2046 0,'-1'2,"0"0,0 0,0 0,0 0,0 0,0-1,0 1,-1 0,1-1,0 1,-1-1,1 0,-1 1,0-1,1 0,-1 0,-3 1,-4 4,-193 127,4-2,99-56,-92 67,179-134,-25 17,2 2,-58 55,26-12,-78 88,118-124,-2-1,-1-2,-1-1,-2-2,-61 42,-168 108,220-150,25-18,2 1,-23 19,14-7,-75 75,81-78,1 1,1 1,-16 28,18-26,1 0,0 1,2 1,2 0,0 0,1 1,-5 35,6-9,3-27,1 1,1 0,1 32,2-57,-1 1,1 0,0 0,-1 0,1 0,1-1,-1 1,0 0,1-1,-1 1,1-1,0 1,0-1,0 0,0 0,0 0,0 0,0 0,1 0,-1-1,1 1,-1-1,1 0,0 0,0 1,-1-2,1 1,5 1,7 0,0 0,0 0,0-1,17-2,-28 1,26-2,0-2,0-1,0-1,-1-1,0-2,-1-1,29-14,10-9,103-68,-154 89,0 0,-2 0,1-2,-2 1,0-2,0 0,15-25,3-13,26-59,-27 49,14-29,-17 33,40-64,382-501,-407 574,2 1,2 3,85-67,-95 89,1 1,51-24,16-9,-98 52,0 0,-1 0,1-1,-1 0,8-10,-3 3,-10 12,0 0,0 0,0 0,0-1,1 1,-1 0,0 0,0 0,0 0,0-1,0 1,0 0,0 0,1 0,-1 0,0-1,0 1,0 0,0 0,1 0,-1 0,0 0,0 0,0 0,1 0,-1-1,0 1,0 0,0 0,1 0,-1 0,0 0,0 0,0 0,1 0,-1 0,0 0,0 0,0 1,1-1,-1 0,0 0,-1 11,-10 19,5-15,-133 318,-30-12,-9-82,106-149,39-48,-15 17,2 3,-46 85,41-42,-29 54,8-60,3-5,63-85,1-1,-2 1,1-1,-15 14,17-19,1 0,-1-1,0 1,0-1,0 0,0 0,0-1,0 1,0-1,-1 0,1 0,-1 0,1-1,-6 0,-14 0,0-2,0-1,1 0,-1-2,1-1,0-1,0-1,1-1,0 0,-33-21,50 27,0 0,0 0,0-1,1 0,-1 1,1-1,0-1,0 1,1-1,-1 1,1-1,0 0,0 0,1 0,-1-1,1 1,0-1,1 1,-1-1,1 1,0-1,1 0,-1 0,1 0,0 1,1-9,2-48,-3 22,2 0,2 0,17-75,-18 109,-1-1,1 1,0-1,1 1,-1 0,1 0,0 1,1-1,0 1,-1 0,2 0,7-6,6-2,0 1,31-14,5-4,64-38,-55 32,-1-2,77-61,-105 68,-19 16,1 0,0 1,28-16,-45 30,1-1,-1 1,0-1,1 1,-1 0,1-1,-1 1,1 0,-1 0,0-1,1 1,0 0,-1 0,1 0,-1 0,1 0,-1 0,1 0,-1 0,1 0,-1 0,1 0,-1 0,1 0,-1 0,1 0,-1 0,1 1,-1-1,1 0,-1 0,1 1,-1-1,1 0,-1 0,0 1,1-1,-1 1,1-1,-1 1,1 0,-1 1,0-1,0 0,0 1,0-1,-1 1,1-1,0 0,0 1,-1-1,1 0,-1 1,1-1,-1 0,0 0,-1 2,-11 16,0 0,-27 26,16-19,-234 239,-18-13,103-95,139-119,-1-1,34-36,1 0,-1 0,0 0,0-1,0 1,0 0,1-1,-1 1,0-1,0 1,0-1,0 1,0-1,-1 0,1 0,0 1,0-1,0 0,0 0,0 0,0 0,0 0,0 0,-1-1,1 1,0-1,0 0,0 0,0 0,0 1,0-1,1 0,-1 0,0 0,1 0,-1 0,1 0,-1 0,1-1,0 1,-1 0,1 0,0-1,-2-7,1 0,1 0,0 1,1-15,2 8,0-1,1 1,11-29,6-21,-6 16,1 0,2 2,48-88,-35 73,-29 57,58-104,-47 92,-13 17,0 0,0 0,1 0,-1 0,0 0,0 0,0 0,0-1,0 1,0 0,0 0,0 0,0 0,0 0,1 0,-1 0,0 0,0 0,0 0,0 0,0 0,0 0,1 0,-1-1,0 1,0 0,0 0,0 0,0 0,0 0,1 1,-1-1,0 0,0 0,0 0,0 0,0 0,0 0,1 0,-1 0,0 0,0 0,0 0,0 0,0 0,0 0,0 1,0-1,1 0,-1 0,0 0,0 0,0 0,0 3,0 0,-1 0,1-1,-1 1,0 0,1 0,-1-1,-1 1,-1 3,-170 314,32-65,138-251,-4 11,-1 0,-1 0,-16 20,23-32,-1 0,1 0,-1 0,0-1,0 1,0-1,0 0,0 0,0 0,0 0,-1-1,1 1,-1-1,1 0,-1 0,0 0,1 0,-1-1,0 0,1 1,-1-1,-5-1,7 1,0-1,1 1,-1-1,0 0,0 0,1 1,-1-1,1 0,-1 0,1 0,-1-1,1 1,-1 0,1-1,0 1,0 0,0-1,0 1,0-1,0 0,0 1,0-1,1 0,-1 0,0-2,-1-6,0 0,1 0,0-18,-1-1,2 28,-5-35,-2-68,8 92,-1 0,2 1,-1-1,2 0,0 1,0 0,1 0,0 0,11-19,-9 18,1 2,0-1,1 0,0 1,1 1,0 0,0 0,1 0,0 1,15-9,-24 17,0-1,0 0,0 1,0-1,0 1,1 0,-1-1,0 1,0 0,0 0,1-1,-1 1,0 0,0 0,1 1,-1-1,0 0,0 0,1 0,-1 1,0-1,0 1,0-1,0 1,2 0,-1 1,-1 0,1 0,-1-1,1 1,-1 0,0 0,0 0,0 1,0-1,0 0,-1 0,2 4,0 7,0 1,-1-1,-1 22,0-33,-1 16,1-2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2:01:30.53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1833 1,'-1'9,"0"0,0-1,-1 1,0 0,-1-1,0 1,0-1,-8 15,-44 62,37-58,-3 8,-25 55,46-90,-10 21,-1-1,-1 0,0-1,-1-1,-1 0,-22 22,-8 5,29-29,0 0,-1-1,-34 24,43-35,-52 34,2 1,-59 54,95-70,2 1,0 0,-28 48,18-25,-12 28,6-7,39-68,8-8,17-12,9-12,-2-2,-2-2,-1-1,-2-1,-2-1,29-51,-36 43,-18 37,0 0,1 1,0 0,0 0,0 0,2 1,-1-1,10-8,12-8,2 1,1 2,1 1,34-17,-22 19,-25 11,31-18,-16 6,-19 13,-1-1,-1-1,0 0,18-17,-17-1,-6 11,7-7,-22 40,0-3,0 0,-1 0,0 0,-2-1,1-1,-1 0,-1 0,0-1,-1 0,0-1,-27 17,-13 5,-212 146,169-101,-121 91,166-136,26-18,-22 18,29-19,-1-2,-34 17,2-2,-145 87,189-110,0-1,0 0,0 0,0 0,0-1,0 1,0-2,0 1,-1-1,-8 0,-8-2,-32-6,50 7,0-1,0 1,0-1,1 0,-8-4,-13-6,20 10,1 1,-1 1,0-1,1 1,-1-1,0 1,0 1,1-1,-1 1,0-1,1 1,-1 1,1-1,-1 1,1-1,0 1,-6 3,1 1,0 0,1 0,-1 1,1 0,1 0,-11 13,2-4,14-14,-1 0,1 0,0 0,0 1,0-1,0 1,0-1,1 1,-3 5,-1 2,0 0,0-1,-1 0,0 0,-14 16,-27 10,44-34,0 1,1-1,-1 1,0-1,0 0,0 0,0-1,0 1,0 0,-5-1,-19 6,26-5,0 0,0-1,1 1,-1 0,0 0,0 0,1 0,-1-1,1 1,-1 0,1 0,-1 0,1 0,-1 0,1 0,0 0,0 0,0 0,-1 1,1-1,0 0,0 0,0 0,0 0,1 0,-1 0,0 0,0 0,1 0,-1 0,1 2,0-2,-1 1,1 0,0 0,0 0,0 0,0 0,0-1,0 1,0 0,1-1,-1 1,1-1,-1 1,1-1,-1 0,3 1,5 1,-1-1,1 0,0 0,14-1,-17-1,0 1,0-1,-1 1,1 0,0 0,-1 0,1 1,-1 0,0 0,1 0,-1 1,0 0,7 5,-5-2,-1 0,0 0,0 1,-1 0,0 0,0 0,5 12,1 5,9 28,-2-3,-18-49,0 0,0 1,0-1,0 0,1 0,-1 0,0 0,0 0,0 0,0 1,0-1,0 0,0 0,0 0,0 0,0 0,0 0,0 0,0 1,1-1,-1 0,0 0,0 0,0 0,0 0,0 0,0 0,1 0,-1 0,0 0,0 0,0 0,0 0,0 0,0 0,1 0,-1 0,0 0,0 0,0 0,0 0,0 0,1 0,-1 0,4-7,5-20,-6 17,28-98,-11 36,31-72,-44 126,8-36,-12 41,0 1,0-1,2 1,-1 0,2 0,11-19,26-28,26-40,-69 98,1 0,0-1,-1 1,1 0,0-1,0 1,0 0,0 0,0 0,0 0,0 0,1 0,-1 0,0 0,0 0,1 1,-1-1,1 0,2 0,-3 1,0 1,1-1,-1 0,0 1,1-1,-1 1,0 0,0-1,1 1,-1 0,0 0,0 0,0 0,0 0,0 0,0 0,0 0,-1 0,1 0,0 0,0 3,11 16,-2 1,0 0,8 29,15 70,-28-100,11 47,-3 0,4 71,-17-137,0 0,0 0,0 0,0-1,0 1,0 0,0 0,1-1,-1 1,0 0,0 0,1-1,-1 1,0 0,1-1,-1 1,1 0,0 0,-1-1,1 0,-1 0,1 0,-1 0,0 0,1 0,-1 0,1 0,-1 0,0 0,1 0,-1 0,1 0,-1-1,0 1,1 0,-1 0,0 0,1-1,-1 1,0 0,1 0,-1-1,0 1,1-1,22-31,-14 18,13-13,29-38,-46 57,-1 0,1 0,-1 0,-1 0,0-1,0 0,2-8,-6 27,1-1,0 1,1 0,4 18,1 16,0 48,-7-84,0 0,0-1,-1 1,-1-1,1 1,-1-1,-6 10,5-8,-62 130,65-137,0 1,1-1,-2 0,1 1,0-1,0 0,-1 0,1 0,-1 0,0 0,1 0,-1-1,0 1,0 0,0-1,0 0,0 1,-1-1,1 0,0 0,-5 1,1 1,1 0,0 0,0 1,0 0,0 0,1 0,-5 6,-14 11,-44 35,62-53,1 0,-1 1,0-2,0 1,-1 0,-9 2,13-4,0-1,0 1,0-1,-1 0,1 0,0 0,0 0,0 0,-1 0,1-1,0 1,0-1,0 1,0-1,0 0,-1 0,2 0,-1 0,0 0,0-1,-2-1,-4-4,0-1,1 0,0 0,1-1,-1 0,2 0,-1 0,1-1,1 0,-1 0,2 0,0 0,0-1,-2-13,1-13,1-1,4-67,1 36,0 49,1 22,-2 11,-1-5,-1 1,0 0,0-1,-1 1,0 0,0-1,-1 0,0 1,-1-1,1 0,-2-1,1 1,-8 9,-6 4,-1 0,-39 33,0 0,56-52,-1 0,1 0,0 0,-1 0,1-1,-1 1,0-1,0 1,1-1,-1 0,0 0,0-1,0 1,0 0,0-1,0 0,0 0,0 0,0 0,0 0,0 0,-6-2,5 1,0 1,0-1,0-1,0 1,0-1,1 1,-1-1,0 0,1 0,-1 0,1-1,0 0,0 1,-4-5,-4-5,1-1,-12-18,-10-13,25 35,-3 0,10 9,-1 1,1-1,0 0,-1 1,1-1,0 1,-1-1,1 1,0-1,0 0,0 1,-1-1,1 1,0-1,0 1,0-1,0 1,0-1,0 1,0 0,0-1,0 1,0-1,0 1,0-1,0 1,1 0,-2 10,0 0,0 1,-1-1,-5 17,-3 21,10-48,0-1,0 1,1-1,-1 1,0-1,0 1,1-1,-1 1,1-1,-1 1,0-1,1 0,-1 1,1-1,-1 0,1 1,-1-1,1 0,-1 0,1 0,0 1,-1-1,1 0,-1 0,1 0,-1 0,1 0,0 0,-1 0,1 0,-1 0,2-1,29 0,-21 1,6 0,-12 1,0-1,0 1,0-1,0 0,0-1,0 1,0-1,-1 1,1-1,6-2,-10 2,1 1,0-1,-1 0,1 1,-1-1,1 0,-1 1,0-1,1 0,-1 0,0 1,1-1,-1 0,0 0,0 0,0 0,0-1,1 0,0-11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2:01:43.210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423 89,'-18'3,"-12"1,29-4,1 0,-1 0,0 0,0 0,0 0,0-1,0 1,0 0,0-1,0 1,1-1,-1 1,0-1,0 1,0-1,1 1,-1-1,0 0,1 1,-1-1,1 0,-1 0,0 1,1-1,0 0,-1-1,1 2,0-1,0 1,0-1,0 1,1-1,-1 1,0-1,0 1,1-1,-1 1,0-1,0 1,1-1,-1 1,1 0,-1-1,0 1,1 0,-1-1,1 1,-1 0,1 0,-1-1,1 1,-1 0,1 0,-1 0,1 0,-1-1,1 1,-1 0,1 0,-1 0,2 0,25-4,-22 4,-2-1,0 1,-4-1,1 0,-1 0,0 1,0-1,0 0,1 1,-1-1,0 0,1 0,-1 0,0 0,1 0,0 0,-1 0,0-1,0-3,-4-13,7 17,5 10,8 18,-13-21,1-1,0 1,0-1,1 0,-1 0,1 0,5 4,-11-11,-1-1,-1-1,1 1,-1 0,0 1,1-1,-1 1,0 0,-1-1,-5-1,-4 3,16 5,21 10,-22-13,-1-1,0 0,0 0,1 0,-1 1,0-1,1 0,-1 0,0 0,0 0,1 0,-1 0,0 0,1 0,-1 0,0 1,1-1,-1 0,0-1,1 1,-1 0,0 0,1 0,-1 0,0 0,1 0,-1 0,0 0,0-1,1 1,-1 0,0 0,0 0,1-1,-1 1,0 0,0 0,1 0,-1-1,0 1,1-17,-11-17,9 31,-1-1,0 1,0 0,-1-1,1 1,-1 0,1 1,-5-5,5 6,1 0,0 0,0 0,-1 0,1 0,-1 1,1-1,-1 0,1 1,-1-1,1 1,-1 0,0-1,1 1,-1 0,1 0,-1 0,0 0,1 0,-1 0,0 1,-2 0,4-1,-1 1,1-1,-1 0,1 1,0-1,-1 1,1-1,0 1,0-1,-1 1,1-1,0 1,0-1,0 1,0 0,0-1,0 1,0-1,0 1,0-1,0 1,0-1,0 1,0 0,0-1,0 1,0-1,1 1,-1-1,0 1,1 0,9 20,-8-18,1 4,-1-1,1 0,0-1,0 1,1-1,-1 0,1 0,0 0,1 0,6 5,-11-9,0-1,0 0,1 0,-1 0,0 0,0 1,0-1,0 0,1 0,-1 0,0 0,0 0,0 0,1 0,-1 0,0 0,0 0,1 1,-1-1,0 0,0 0,0 0,1 0,-1-1,0 1,0 0,0 0,1 0,-1 0,0 0,0 0,1 0,-1 0,0 0,0 0,0-1,0 1,1 0,-1 0,0 0,0-1,0 1,0 0,0-1,0 1,0 0,0-1,0 1,-1 0,1 0,0-1,0 1,0 0,0 0,-1-1,1 1,0 0,0 0,-1-1,1 1,0 0,-1 0,1 0,0 0,0-1,-1 1,1 0,0 0,-1 0,1 0,0 0,-1 0,-25-6,-1 1,1 1,-49-1,59 5,-111 6,115-4,0-1,0-1,0 0,0 0,-21-4,32 4,1 0,-1 0,0-1,0 1,0 0,0-1,0 1,0-1,0 1,1-1,-1 1,0-1,0 0,1 1,-1-1,0 0,1 0,-1 1,1-1,-1-1,0 1,1 1,0-1,0 1,0-1,0 1,0-1,1 1,-1-1,0 1,0-1,0 1,0 0,0-1,1 1,-1-1,0 1,0-1,1 1,-1 0,0-1,1 1,-1-1,0 1,1 0,-1-1,1 1,0-1,0 1,0-1,0 1,0-1,0 1,0-1,0 1,0 0,0 0,1 0,-1-1,0 1,0 0,0 0,0 1,0-1,0 0,0 0,0 0,1 1,-1-1,0 1,0-1,0 0,0 1,-1 0,1-1,0 1,0 0,0-1,0 1,-1 0,1 0,1 1,1 3,1-1,0 0,-1 0,2-1,-1 1,0-1,1 0,-1 0,1 0,0-1,7 3,-10-3,0-1,0 0,0 0,-1 1,1-1,-1 1,1 0,-1-1,2 4,13 13,2-3,-18-15,0 0,0 0,0 0,0 0,0 0,0 0,0 0,0 0,0 0,0 0,0 0,0 1,0-1,0 0,0 0,0 0,0 0,0 0,0 0,0 0,0 0,0 0,0 0,0 0,0 0,0 0,0 0,0 0,-1 1,1-1,0 0,0 0,0 0,0 0,0 0,0 0,0 0,0 0,0 0,0 0,0 0,0 0,0 0,0 0,0 0,0 0,-1 0,1 0,0 0,0 0,0 0,0 0,0 0,0 0,0 0,0 0,0 0,0 0,0 0,0 0,0 0,0 0,0 0,-1 0,1 0,0 0,0 0,0 0,-13-6,-3-8,14 12,0 0,0 0,0 0,0 1,-1-1,1 1,-5-3,4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2:01:49.949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58 0,'1'21,"0"-15,-1 0,0 1,0-1,0 0,-1 1,-2 9,-1-62,4 45,0-1,1 0,-1 1,0-1,1 1,-1-1,1 1,-1-1,1 1,0-1,0 1,1-2,-2 3,0-1,0 1,1 0,-1-1,0 1,1 0,-1 0,1-1,-1 1,0 0,1 0,-1 0,1 0,-1-1,0 1,1 0,-1 0,1 0,-1 0,1 0,-1 0,1 0,-1 0,0 0,1 0,-1 0,1 1,-1-1,1 0,-1 0,0 0,1 0,-1 1,0-1,1 0,-1 1,1-1,-1 0,0 0,0 1,1-1,-1 0,0 1,0-1,1 1,-1-1,0 0,0 1,0 0,1-1,-1 0,0 1,0-1,0 0,0 0,1 1,-1-1,0 0,0 1,0-1,0 0,0 0,0 1,0-1,0 0,0 1,0-1,0 0,0 1,0-1,0 0,0 1,-1-1,1 0,0 0,0 1,0-1,0 0,0 0,-1 1,1-1,0 0,0 0,0 1,-1-1,1 0,0 0,-1 0,-14 8,13-7,1-1,-1 1,1 0,-1-1,1 1,-1 0,1 0,0 0,0 0,-3 2,2 15,-2 12,3-29,1-1,0 1,0-1,0 1,0-1,-1 1,1-1,0 1,0-1,-1 1,1-1,0 1,-1-1,1 0,-1 1,1-1,0 1,-1-1,1 0,-1 1,1-1,-1 0,1 0,-1 0,1 1,-1-1,1 0,-1 0,0 0,1 0,-1 0,1 0,-1 0,1 0,-1 0,0 0,1 0,-2-1,2 1,0 0,0 0,0 0,0 0,0 0,0-1,-1 1,1 0,0 0,0 0,0 0,0 0,0 0,-1 0,1-1,0 1,0 0,0 0,-1 0,1 0,0 0,0 0,0 0,0 0,-1 0,1 0,0 0,0 0,0 0,-1 0,1 0,0 0,0 1,0-1,0 0,-1 0,1 0,0 0,0 0,0 0,0 0,0 0,-1 1,1-1,0 0,0 0,0 0,0 0,0 0,0 1,0-1,0 0,-1 0,1 0,0 1,0-1,0 0,0 0,0 0,0 0,0 1,0-1,0 0,0 0,0 1,1-1,-1 0,0 1,0-1,0 0,0 1,0-1,0 0,0 1,0-1,-1 0,1 1,0-1,0 0,0 0,0 1,0-1,0 0,-1 1,1-1,0 0,0 0,0 1,-1-1,1 0,0 0,0 1,-1-1,1 0,0 0,-1 0,1 0,0 0,0 1,-1-1,1 0,0 0,-1 0,-3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2:01:56.443"/>
    </inkml:context>
    <inkml:brush xml:id="br0">
      <inkml:brushProperty name="width" value="0.025" units="cm"/>
      <inkml:brushProperty name="height" value="0.025" units="cm"/>
      <inkml:brushProperty name="color" value="#FFFFFF"/>
      <inkml:brushProperty name="ignorePressure" value="1"/>
    </inkml:brush>
  </inkml:definitions>
  <inkml:trace contextRef="#ctx0" brushRef="#br0">100 0,'0'2,"1"6,-1 1,-1-1,0 1,-2 9,2-15,0 0,0 0,-1 0,1 0,-1 0,1-1,-1 1,0 0,0-1,-1 1,1-1,0 0,-6 4,-5 5,11-9,0 0,0 0,0 0,0-1,0 1,-1-1,1 1,-1-1,-2 1,3-1,0 0,-1 0,1 0,0 0,0 1,0-1,0 1,0-1,0 1,1 0,-1-1,-2 5,6-6,0 0,0-1,-1 1,1 0,0-1,0 1,0-1,-1 1,1-1,0 0,-1 0,3-1,12-6,-10 5,0 1,-1-1,1 0,-1 0,0-1,0 0,0 0,0 0,-1 0,6-8,-8 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4389-C874-1041-CB60-BF196700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4DDF1-2F39-9E73-E3FF-D3765FA41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098C-2DED-4B97-C84B-776B21B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02/22/2024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601D-03D3-66C7-2DB7-94AFFF8F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5EAB-C5D1-841F-E421-13F51CE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8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17A-3C80-0732-C9E0-AD00505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6772B-1F62-F2AA-8ABE-847FC69C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9C87-5746-4045-420B-3E7FE86E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02/22/2024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2065-1F4E-A4BF-1E17-2E6823D8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DA48-25B9-F503-3DD2-343460AA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53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E8F5-A353-4C75-D5E4-E93F2D61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A1E0-84DC-2FB3-F368-714F3D1BE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E4AC-BBB1-DCC6-BA6E-2EC346B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02/22/2024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5846-7C50-741B-2E2C-DED92C36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B3D4-5406-C41A-E281-EEC5FFF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08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39B-2EB4-F05C-622B-DC18D872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79E9-B899-A2A9-D08F-1E31E4A1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B984-8341-A40E-940D-E91E2AB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02/22/2024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6184-404E-E3AD-0D01-1D39EBB6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6F2E-E151-E4EF-27D7-8F2B60F3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7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A4EB-EE7F-596E-E67E-164184DE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FA05-0ACF-96B7-4925-3876364C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7308-200F-6B33-07DE-246A4A6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02/22/2024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3AD6-AB7C-63A4-EF46-B279FD7F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848-A965-0A4D-A002-0BB0644A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11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72A3-88C8-C219-4608-C4A7200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7A49-E10F-3F7D-8C79-3EBCBB3CF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6AE6-048A-33B4-AE34-C191B4DF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B853-5C02-7A8A-06C0-AA33C486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02/22/2024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9D407-1BA1-6DA2-735E-0D607A2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46A4-742B-3978-8662-8AA6F81B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6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924-BAA6-13E5-DCAF-DABFFA9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A1AC-66E6-2F20-AADE-1D3D50F4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617A-7F91-DDF8-C13A-34F2C729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9ADD9-3D68-2748-0225-E1835C2B6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8DF5-9332-5921-B1AA-E9F0032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1E615-0459-F76C-AC84-84DC406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02/22/2024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FC7DE-5B84-A479-9D34-BF82E1F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6127-1E5A-0D5E-8B96-BA780E73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534-67BC-78E1-9D22-7F12CE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2CDD-D4F5-5A76-8A68-6E0E823B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02/22/2024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1B63-094B-5918-4DA0-8FA7B9A7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3125D-2F3C-3B40-B133-5955E83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21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570D6-07A1-964E-2E6E-0C30695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02/22/2024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7827D-01B9-5703-1A29-67276A6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6682-5FAE-98DF-E95D-78AA7872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5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098-7877-7858-9BEF-C5427E5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E0EC-0C1B-405A-4DB2-ED405A55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AFA9-0E3C-2850-FBE6-84974A2B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58F7-8EDA-EB6A-1856-C619847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02/22/2024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AE265-2E97-32BF-4971-0431607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2D1A-0261-AAAF-B941-8999513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86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1824-FD73-FC2A-F981-ABE214E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255E2-2F78-13D3-C784-3C93FA4F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472A-B827-9E94-5620-A6931AF0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E9B-31BF-B70A-A9BA-05996F1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02/22/2024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9F53-BB21-D212-5806-047B5D35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9ED4-5C1A-EB99-6980-C9FB5768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61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CF1E-2371-40C4-DD64-169A7F2F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EB1C-4DB5-3399-5465-77E05F60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083-3382-E6FD-D3E1-7D7A97E5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2C16-F24B-4F4E-9560-6BDEACC5E4F6}" type="datetimeFigureOut">
              <a:rPr lang="en-CN" smtClean="0"/>
              <a:t>02/22/2024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97B4-ABAB-EDC2-D54E-D23D9AC7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017F-F29A-4FEC-A682-A23929C5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40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7.xml"/><Relationship Id="rId18" Type="http://schemas.openxmlformats.org/officeDocument/2006/relationships/image" Target="../media/image25.png"/><Relationship Id="rId3" Type="http://schemas.openxmlformats.org/officeDocument/2006/relationships/customXml" Target="../ink/ink2.xml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22.png"/><Relationship Id="rId17" Type="http://schemas.openxmlformats.org/officeDocument/2006/relationships/customXml" Target="../ink/ink9.xml"/><Relationship Id="rId2" Type="http://schemas.openxmlformats.org/officeDocument/2006/relationships/image" Target="../media/image17.JPG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6.xml"/><Relationship Id="rId24" Type="http://schemas.openxmlformats.org/officeDocument/2006/relationships/image" Target="../media/image28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10" Type="http://schemas.openxmlformats.org/officeDocument/2006/relationships/image" Target="../media/image21.png"/><Relationship Id="rId19" Type="http://schemas.openxmlformats.org/officeDocument/2006/relationships/customXml" Target="../ink/ink10.xml"/><Relationship Id="rId4" Type="http://schemas.openxmlformats.org/officeDocument/2006/relationships/image" Target="../media/image18.png"/><Relationship Id="rId9" Type="http://schemas.openxmlformats.org/officeDocument/2006/relationships/customXml" Target="../ink/ink5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C7199-2EEF-44B4-BEEB-12C9CE2E3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Work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EF0B54-538F-4AE9-B632-46059A54A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zh-CN" dirty="0"/>
              <a:t>Zheng 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70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17BDE-4E5D-0A35-3CA2-D47AF0D13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975"/>
          <a:stretch/>
        </p:blipFill>
        <p:spPr>
          <a:xfrm>
            <a:off x="281262" y="1354160"/>
            <a:ext cx="5485458" cy="49721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7E999-C00F-EF7C-DDB0-22F8C18F6D8F}"/>
              </a:ext>
            </a:extLst>
          </p:cNvPr>
          <p:cNvSpPr txBox="1"/>
          <p:nvPr/>
        </p:nvSpPr>
        <p:spPr>
          <a:xfrm>
            <a:off x="2281984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Wicker et al., 2007</a:t>
            </a:r>
            <a:endParaRPr lang="en-CN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7B81FC-190C-C2FB-C119-721B8AF20C23}"/>
              </a:ext>
            </a:extLst>
          </p:cNvPr>
          <p:cNvGrpSpPr/>
          <p:nvPr/>
        </p:nvGrpSpPr>
        <p:grpSpPr>
          <a:xfrm>
            <a:off x="6089952" y="1235019"/>
            <a:ext cx="4939292" cy="2985104"/>
            <a:chOff x="6120492" y="786796"/>
            <a:chExt cx="4939292" cy="29851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89A803-041D-2E7B-4ADC-FDC29D5C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492" y="786796"/>
              <a:ext cx="2763009" cy="2985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1481E1-B5BE-4162-1B45-01EA73AF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2946" y="786796"/>
              <a:ext cx="1504521" cy="13498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3A4D745-D434-7DE8-934B-69A76CDC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0054" y="2477516"/>
              <a:ext cx="1719730" cy="119967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D011A-15F5-1B84-F044-E48FE175F646}"/>
              </a:ext>
            </a:extLst>
          </p:cNvPr>
          <p:cNvSpPr txBox="1"/>
          <p:nvPr/>
        </p:nvSpPr>
        <p:spPr>
          <a:xfrm>
            <a:off x="8146761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Jiang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2023</a:t>
            </a:r>
            <a:endParaRPr lang="en-C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E608A-45F9-7112-0389-30E4E7DE66A2}"/>
              </a:ext>
            </a:extLst>
          </p:cNvPr>
          <p:cNvSpPr txBox="1"/>
          <p:nvPr/>
        </p:nvSpPr>
        <p:spPr>
          <a:xfrm>
            <a:off x="5994995" y="785574"/>
            <a:ext cx="3001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TE </a:t>
            </a:r>
            <a:r>
              <a:rPr lang="en-US" altLang="zh-CN" sz="2000" b="1" dirty="0">
                <a:solidFill>
                  <a:srgbClr val="FF0000"/>
                </a:solidFill>
              </a:rPr>
              <a:t>mutation</a:t>
            </a:r>
            <a:endParaRPr lang="en-CN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B6E9A-95E2-C47B-57EC-CB4810C82DEC}"/>
              </a:ext>
            </a:extLst>
          </p:cNvPr>
          <p:cNvSpPr txBox="1"/>
          <p:nvPr/>
        </p:nvSpPr>
        <p:spPr>
          <a:xfrm>
            <a:off x="720000" y="771361"/>
            <a:ext cx="2755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Classification</a:t>
            </a:r>
            <a:endParaRPr lang="en-CN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A268E-D44F-E89B-8A14-30EEBBCD691F}"/>
              </a:ext>
            </a:extLst>
          </p:cNvPr>
          <p:cNvSpPr txBox="1"/>
          <p:nvPr/>
        </p:nvSpPr>
        <p:spPr>
          <a:xfrm>
            <a:off x="6028096" y="4226091"/>
            <a:ext cx="5937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3.</a:t>
            </a:r>
            <a:r>
              <a:rPr lang="zh-CN" altLang="en-US" sz="2000" b="1" dirty="0"/>
              <a:t> </a:t>
            </a:r>
            <a:r>
              <a:rPr lang="en-US" sz="2000" b="1" dirty="0"/>
              <a:t>Relationship between TE load and range expansion </a:t>
            </a:r>
            <a:endParaRPr lang="en-CN" sz="20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9221-7CA3-5F04-AD0F-22D98AAE7DC0}"/>
              </a:ext>
            </a:extLst>
          </p:cNvPr>
          <p:cNvGrpSpPr/>
          <p:nvPr/>
        </p:nvGrpSpPr>
        <p:grpSpPr>
          <a:xfrm>
            <a:off x="5994996" y="4714245"/>
            <a:ext cx="5352756" cy="1776668"/>
            <a:chOff x="6001044" y="4628688"/>
            <a:chExt cx="5352756" cy="177666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C76A05-AEF7-C82B-9F5F-A47E86A99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1044" y="4628689"/>
              <a:ext cx="2952919" cy="177666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290A453-7735-6869-F3EC-3F143F99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1600" y="4628688"/>
              <a:ext cx="2322200" cy="1776667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14:cNvPr>
              <p14:cNvContentPartPr/>
              <p14:nvPr/>
            </p14:nvContentPartPr>
            <p14:xfrm>
              <a:off x="8996819" y="4693419"/>
              <a:ext cx="223560" cy="100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87833" y="4684419"/>
                <a:ext cx="241172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4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Pipeline </a:t>
            </a:r>
            <a:endParaRPr lang="en-C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CDD6B-A382-D3C8-A71B-1AA198AE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88" y="1871600"/>
            <a:ext cx="4129012" cy="228375"/>
          </a:xfrm>
          <a:prstGeom prst="rect">
            <a:avLst/>
          </a:prstGeom>
        </p:spPr>
      </p:pic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17AB78-C413-AAB6-6214-AF6A8AD9174C}"/>
              </a:ext>
            </a:extLst>
          </p:cNvPr>
          <p:cNvSpPr/>
          <p:nvPr/>
        </p:nvSpPr>
        <p:spPr>
          <a:xfrm flipH="1">
            <a:off x="6012875" y="876180"/>
            <a:ext cx="1851254" cy="702717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ight Arrow Callout 23">
            <a:extLst>
              <a:ext uri="{FF2B5EF4-FFF2-40B4-BE49-F238E27FC236}">
                <a16:creationId xmlns:a16="http://schemas.microsoft.com/office/drawing/2014/main" id="{AE7DB5AA-8A74-08BC-44B3-88DFF1682D35}"/>
              </a:ext>
            </a:extLst>
          </p:cNvPr>
          <p:cNvSpPr/>
          <p:nvPr/>
        </p:nvSpPr>
        <p:spPr>
          <a:xfrm>
            <a:off x="688059" y="1210859"/>
            <a:ext cx="3651026" cy="3016417"/>
          </a:xfrm>
          <a:prstGeom prst="rightArrowCallout">
            <a:avLst>
              <a:gd name="adj1" fmla="val 13055"/>
              <a:gd name="adj2" fmla="val 13019"/>
              <a:gd name="adj3" fmla="val 17813"/>
              <a:gd name="adj4" fmla="val 5874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CN" b="1" dirty="0"/>
              <a:t>TE detectiing Tools: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LTR_Harvest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LTR_Finder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RepeatMasker</a:t>
            </a:r>
            <a:endParaRPr lang="en-US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TIR-Learner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HelitronScanner</a:t>
            </a:r>
            <a:r>
              <a:rPr lang="en-US" dirty="0"/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RECON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PILER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MITE-Hunter</a:t>
            </a:r>
            <a:endParaRPr lang="en-C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6AD3B-DACD-6BDD-D17B-A3F3B4166FE3}"/>
              </a:ext>
            </a:extLst>
          </p:cNvPr>
          <p:cNvCxnSpPr>
            <a:cxnSpLocks/>
          </p:cNvCxnSpPr>
          <p:nvPr/>
        </p:nvCxnSpPr>
        <p:spPr>
          <a:xfrm>
            <a:off x="4536885" y="876180"/>
            <a:ext cx="0" cy="3278571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69F43B-25E9-F5E9-9FA0-52DD04B22EDB}"/>
              </a:ext>
            </a:extLst>
          </p:cNvPr>
          <p:cNvCxnSpPr>
            <a:cxnSpLocks/>
          </p:cNvCxnSpPr>
          <p:nvPr/>
        </p:nvCxnSpPr>
        <p:spPr>
          <a:xfrm>
            <a:off x="5757708" y="874053"/>
            <a:ext cx="0" cy="3280698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F60CDFE-6A75-CA11-334B-21B3F9C5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31" y="3297622"/>
            <a:ext cx="1062095" cy="8571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E5E9B0-491C-6186-864B-B40CDB509F19}"/>
              </a:ext>
            </a:extLst>
          </p:cNvPr>
          <p:cNvSpPr txBox="1"/>
          <p:nvPr/>
        </p:nvSpPr>
        <p:spPr>
          <a:xfrm>
            <a:off x="4536885" y="2128575"/>
            <a:ext cx="1260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dirty="0"/>
              <a:t>Detection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5D81E06-3EF9-5C27-9566-5DD4B53ACA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059" y="4495263"/>
            <a:ext cx="1222318" cy="1888449"/>
          </a:xfrm>
          <a:prstGeom prst="rect">
            <a:avLst/>
          </a:prstGeom>
          <a:effectLst>
            <a:softEdge rad="50800"/>
          </a:effec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7F3B0C-7378-F109-E082-F6E33AA67AF0}"/>
              </a:ext>
            </a:extLst>
          </p:cNvPr>
          <p:cNvGrpSpPr/>
          <p:nvPr/>
        </p:nvGrpSpPr>
        <p:grpSpPr>
          <a:xfrm>
            <a:off x="1371470" y="5029000"/>
            <a:ext cx="1847274" cy="1028018"/>
            <a:chOff x="1507801" y="5307327"/>
            <a:chExt cx="1028104" cy="281119"/>
          </a:xfrm>
        </p:grpSpPr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8CD35A10-F919-C2A9-C605-C61F082C0FF0}"/>
                </a:ext>
              </a:extLst>
            </p:cNvPr>
            <p:cNvCxnSpPr>
              <a:cxnSpLocks/>
            </p:cNvCxnSpPr>
            <p:nvPr/>
          </p:nvCxnSpPr>
          <p:spPr>
            <a:xfrm>
              <a:off x="1597891" y="5366328"/>
              <a:ext cx="938014" cy="222118"/>
            </a:xfrm>
            <a:prstGeom prst="curvedConnector3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Frame 45">
              <a:extLst>
                <a:ext uri="{FF2B5EF4-FFF2-40B4-BE49-F238E27FC236}">
                  <a16:creationId xmlns:a16="http://schemas.microsoft.com/office/drawing/2014/main" id="{29BEC03E-E79C-A3B2-FE92-E1E2C80C0A3C}"/>
                </a:ext>
              </a:extLst>
            </p:cNvPr>
            <p:cNvSpPr/>
            <p:nvPr/>
          </p:nvSpPr>
          <p:spPr>
            <a:xfrm>
              <a:off x="1507801" y="5307327"/>
              <a:ext cx="90090" cy="117556"/>
            </a:xfrm>
            <a:prstGeom prst="fram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F97890-FE16-B298-6F5B-14C23DCE857B}"/>
              </a:ext>
            </a:extLst>
          </p:cNvPr>
          <p:cNvGrpSpPr/>
          <p:nvPr/>
        </p:nvGrpSpPr>
        <p:grpSpPr>
          <a:xfrm>
            <a:off x="3271975" y="4947067"/>
            <a:ext cx="4813302" cy="1484752"/>
            <a:chOff x="3269671" y="4920406"/>
            <a:chExt cx="4813302" cy="14847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7A75E86-1927-B627-82ED-D6BF1F71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269673" y="4920406"/>
              <a:ext cx="4813300" cy="101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57534DC-C856-5F89-F74C-7603D4F8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3269671" y="5770158"/>
              <a:ext cx="2311400" cy="63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1BC3A96-25C6-3941-7A9B-34238F12F5E9}"/>
              </a:ext>
            </a:extLst>
          </p:cNvPr>
          <p:cNvSpPr txBox="1"/>
          <p:nvPr/>
        </p:nvSpPr>
        <p:spPr>
          <a:xfrm>
            <a:off x="8351754" y="5356638"/>
            <a:ext cx="342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CN" sz="2000" dirty="0"/>
              <a:t>esequencing data of wheats:</a:t>
            </a:r>
          </a:p>
          <a:p>
            <a:r>
              <a:rPr lang="en-CN" sz="2000" b="1" dirty="0"/>
              <a:t>Vmap2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71E21-353C-096D-92D9-732D7103F7FA}"/>
              </a:ext>
            </a:extLst>
          </p:cNvPr>
          <p:cNvCxnSpPr>
            <a:cxnSpLocks/>
          </p:cNvCxnSpPr>
          <p:nvPr/>
        </p:nvCxnSpPr>
        <p:spPr>
          <a:xfrm flipV="1">
            <a:off x="4765967" y="4227276"/>
            <a:ext cx="0" cy="6143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03F325-4256-582D-E3B8-ACE320FD8882}"/>
              </a:ext>
            </a:extLst>
          </p:cNvPr>
          <p:cNvCxnSpPr>
            <a:cxnSpLocks/>
          </p:cNvCxnSpPr>
          <p:nvPr/>
        </p:nvCxnSpPr>
        <p:spPr>
          <a:xfrm flipV="1">
            <a:off x="5574147" y="3805382"/>
            <a:ext cx="0" cy="1036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36EBED-13F3-46DA-EDBA-B66CBE176A3B}"/>
              </a:ext>
            </a:extLst>
          </p:cNvPr>
          <p:cNvSpPr txBox="1"/>
          <p:nvPr/>
        </p:nvSpPr>
        <p:spPr>
          <a:xfrm>
            <a:off x="6734857" y="6106713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Pareek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2011</a:t>
            </a:r>
            <a:endParaRPr lang="en-CN" sz="1200" dirty="0"/>
          </a:p>
        </p:txBody>
      </p:sp>
      <p:sp>
        <p:nvSpPr>
          <p:cNvPr id="25" name="TextBox 55">
            <a:extLst>
              <a:ext uri="{FF2B5EF4-FFF2-40B4-BE49-F238E27FC236}">
                <a16:creationId xmlns:a16="http://schemas.microsoft.com/office/drawing/2014/main" id="{51CEF74A-DBAD-4D4C-BC96-3A46CB27A989}"/>
              </a:ext>
            </a:extLst>
          </p:cNvPr>
          <p:cNvSpPr txBox="1"/>
          <p:nvPr/>
        </p:nvSpPr>
        <p:spPr>
          <a:xfrm>
            <a:off x="2006373" y="4534451"/>
            <a:ext cx="999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Sample</a:t>
            </a:r>
            <a:endParaRPr lang="en-C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64BF1-D573-7712-7D7E-2339845B566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5176" y="1394818"/>
            <a:ext cx="6296494" cy="36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7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B1143-B0C2-DB31-9475-488F266CAFEC}"/>
              </a:ext>
            </a:extLst>
          </p:cNvPr>
          <p:cNvSpPr txBox="1"/>
          <p:nvPr/>
        </p:nvSpPr>
        <p:spPr>
          <a:xfrm>
            <a:off x="981617" y="982229"/>
            <a:ext cx="298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Curated TE library</a:t>
            </a:r>
            <a:endParaRPr lang="en-CN" sz="2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FC5091-AB00-872C-7556-1AD7FCDB6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753749"/>
              </p:ext>
            </p:extLst>
          </p:nvPr>
        </p:nvGraphicFramePr>
        <p:xfrm>
          <a:off x="720000" y="1518541"/>
          <a:ext cx="5039999" cy="2520000"/>
        </p:xfrm>
        <a:graphic>
          <a:graphicData uri="http://schemas.openxmlformats.org/drawingml/2006/table">
            <a:tbl>
              <a:tblPr/>
              <a:tblGrid>
                <a:gridCol w="1332765">
                  <a:extLst>
                    <a:ext uri="{9D8B030D-6E8A-4147-A177-3AD203B41FA5}">
                      <a16:colId xmlns:a16="http://schemas.microsoft.com/office/drawing/2014/main" val="3318525328"/>
                    </a:ext>
                  </a:extLst>
                </a:gridCol>
                <a:gridCol w="2374469">
                  <a:extLst>
                    <a:ext uri="{9D8B030D-6E8A-4147-A177-3AD203B41FA5}">
                      <a16:colId xmlns:a16="http://schemas.microsoft.com/office/drawing/2014/main" val="1760817565"/>
                    </a:ext>
                  </a:extLst>
                </a:gridCol>
                <a:gridCol w="1332765">
                  <a:extLst>
                    <a:ext uri="{9D8B030D-6E8A-4147-A177-3AD203B41FA5}">
                      <a16:colId xmlns:a16="http://schemas.microsoft.com/office/drawing/2014/main" val="155603165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68762"/>
                  </a:ext>
                </a:extLst>
              </a:tr>
              <a:tr h="360000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TREP v.19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monococcum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0353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urartu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79553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Aegilops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tauschii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31209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durum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1458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aestivum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87732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unknown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0902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B3AF2E-A736-30B6-30C8-1E04F0BAAB5E}"/>
              </a:ext>
            </a:extLst>
          </p:cNvPr>
          <p:cNvSpPr txBox="1"/>
          <p:nvPr/>
        </p:nvSpPr>
        <p:spPr>
          <a:xfrm>
            <a:off x="981619" y="4413577"/>
            <a:ext cx="3900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2. Putative TE library</a:t>
            </a:r>
            <a:endParaRPr lang="en-CN" sz="20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9580A7-E920-087E-B484-FC02D1E4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44626"/>
              </p:ext>
            </p:extLst>
          </p:nvPr>
        </p:nvGraphicFramePr>
        <p:xfrm>
          <a:off x="720001" y="4920132"/>
          <a:ext cx="5039998" cy="1080000"/>
        </p:xfrm>
        <a:graphic>
          <a:graphicData uri="http://schemas.openxmlformats.org/drawingml/2006/table">
            <a:tbl>
              <a:tblPr/>
              <a:tblGrid>
                <a:gridCol w="1332765">
                  <a:extLst>
                    <a:ext uri="{9D8B030D-6E8A-4147-A177-3AD203B41FA5}">
                      <a16:colId xmlns:a16="http://schemas.microsoft.com/office/drawing/2014/main" val="3318525328"/>
                    </a:ext>
                  </a:extLst>
                </a:gridCol>
                <a:gridCol w="2374468">
                  <a:extLst>
                    <a:ext uri="{9D8B030D-6E8A-4147-A177-3AD203B41FA5}">
                      <a16:colId xmlns:a16="http://schemas.microsoft.com/office/drawing/2014/main" val="1760817565"/>
                    </a:ext>
                  </a:extLst>
                </a:gridCol>
                <a:gridCol w="1332765">
                  <a:extLst>
                    <a:ext uri="{9D8B030D-6E8A-4147-A177-3AD203B41FA5}">
                      <a16:colId xmlns:a16="http://schemas.microsoft.com/office/drawing/2014/main" val="155603165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6876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Dfam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Hordeum vulgare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0353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Aegilops </a:t>
                      </a:r>
                      <a:r>
                        <a:rPr lang="en-US" sz="20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tauschii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795532"/>
                  </a:ext>
                </a:extLst>
              </a:tr>
            </a:tbl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49E25C87-DD5B-47A6-BB1E-DC1B135099AA}"/>
              </a:ext>
            </a:extLst>
          </p:cNvPr>
          <p:cNvSpPr/>
          <p:nvPr/>
        </p:nvSpPr>
        <p:spPr>
          <a:xfrm>
            <a:off x="6125798" y="3538709"/>
            <a:ext cx="1251397" cy="87025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7AB0669C-1CEC-4AC5-B977-167AD508CF6F}"/>
              </a:ext>
            </a:extLst>
          </p:cNvPr>
          <p:cNvSpPr txBox="1"/>
          <p:nvPr/>
        </p:nvSpPr>
        <p:spPr>
          <a:xfrm>
            <a:off x="7742994" y="3466005"/>
            <a:ext cx="3719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Benchmarking TE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Library for homological detect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ED6372C9-A128-499A-86CA-F0C2A5663852}"/>
              </a:ext>
            </a:extLst>
          </p:cNvPr>
          <p:cNvSpPr/>
          <p:nvPr/>
        </p:nvSpPr>
        <p:spPr>
          <a:xfrm rot="10800000">
            <a:off x="9126117" y="2881252"/>
            <a:ext cx="476519" cy="431442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57AD56D-02DD-4A3F-9BA1-4CA826B25660}"/>
              </a:ext>
            </a:extLst>
          </p:cNvPr>
          <p:cNvSpPr/>
          <p:nvPr/>
        </p:nvSpPr>
        <p:spPr>
          <a:xfrm>
            <a:off x="9126118" y="4587001"/>
            <a:ext cx="476519" cy="453371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Table 7">
            <a:extLst>
              <a:ext uri="{FF2B5EF4-FFF2-40B4-BE49-F238E27FC236}">
                <a16:creationId xmlns:a16="http://schemas.microsoft.com/office/drawing/2014/main" id="{BAB2720F-5347-422F-83C9-6673EBD64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86334"/>
              </p:ext>
            </p:extLst>
          </p:nvPr>
        </p:nvGraphicFramePr>
        <p:xfrm>
          <a:off x="8096006" y="5258587"/>
          <a:ext cx="2665530" cy="1034325"/>
        </p:xfrm>
        <a:graphic>
          <a:graphicData uri="http://schemas.openxmlformats.org/drawingml/2006/table">
            <a:tbl>
              <a:tblPr/>
              <a:tblGrid>
                <a:gridCol w="1332765">
                  <a:extLst>
                    <a:ext uri="{9D8B030D-6E8A-4147-A177-3AD203B41FA5}">
                      <a16:colId xmlns:a16="http://schemas.microsoft.com/office/drawing/2014/main" val="3318525328"/>
                    </a:ext>
                  </a:extLst>
                </a:gridCol>
                <a:gridCol w="1332765">
                  <a:extLst>
                    <a:ext uri="{9D8B030D-6E8A-4147-A177-3AD203B41FA5}">
                      <a16:colId xmlns:a16="http://schemas.microsoft.com/office/drawing/2014/main" val="1556031650"/>
                    </a:ext>
                  </a:extLst>
                </a:gridCol>
              </a:tblGrid>
              <a:tr h="180000">
                <a:tc grid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Non-LTR </a:t>
                      </a:r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retroTE</a:t>
                      </a: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library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687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SINEBase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  <a:endParaRPr lang="en-C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035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Repbase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49011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795532"/>
                  </a:ext>
                </a:extLst>
              </a:tr>
            </a:tbl>
          </a:graphicData>
        </a:graphic>
      </p:graphicFrame>
      <p:grpSp>
        <p:nvGrpSpPr>
          <p:cNvPr id="27" name="组合 26">
            <a:extLst>
              <a:ext uri="{FF2B5EF4-FFF2-40B4-BE49-F238E27FC236}">
                <a16:creationId xmlns:a16="http://schemas.microsoft.com/office/drawing/2014/main" id="{D0188EDE-3920-439F-AD85-B8DFD9C59584}"/>
              </a:ext>
            </a:extLst>
          </p:cNvPr>
          <p:cNvGrpSpPr/>
          <p:nvPr/>
        </p:nvGrpSpPr>
        <p:grpSpPr>
          <a:xfrm>
            <a:off x="7677979" y="774716"/>
            <a:ext cx="3372796" cy="1914370"/>
            <a:chOff x="6859470" y="774716"/>
            <a:chExt cx="3372796" cy="19143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77A5634-E06D-413E-88EA-63A853CA5373}"/>
                </a:ext>
              </a:extLst>
            </p:cNvPr>
            <p:cNvSpPr txBox="1"/>
            <p:nvPr/>
          </p:nvSpPr>
          <p:spPr>
            <a:xfrm>
              <a:off x="7481378" y="774716"/>
              <a:ext cx="2750888" cy="1914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CN"/>
              </a:defPPr>
              <a:lvl1pPr>
                <a:defRPr sz="2000" b="1"/>
              </a:lvl1pPr>
            </a:lstStyle>
            <a:p>
              <a:pPr>
                <a:lnSpc>
                  <a:spcPct val="120000"/>
                </a:lnSpc>
              </a:pPr>
              <a:r>
                <a:rPr lang="en-US" altLang="zh-CN" dirty="0"/>
                <a:t>Sensitivity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/>
                <a:t>Specificity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/>
                <a:t>Accuracy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/>
                <a:t>Precision</a:t>
              </a:r>
            </a:p>
            <a:p>
              <a:pPr>
                <a:lnSpc>
                  <a:spcPct val="120000"/>
                </a:lnSpc>
              </a:pPr>
              <a:r>
                <a:rPr lang="en-US" altLang="zh-CN" dirty="0"/>
                <a:t>FDR (false discover rate)</a:t>
              </a:r>
            </a:p>
          </p:txBody>
        </p:sp>
        <p:sp>
          <p:nvSpPr>
            <p:cNvPr id="26" name="左大括号 25">
              <a:extLst>
                <a:ext uri="{FF2B5EF4-FFF2-40B4-BE49-F238E27FC236}">
                  <a16:creationId xmlns:a16="http://schemas.microsoft.com/office/drawing/2014/main" id="{3273647B-E595-497C-B982-CC0E7221648D}"/>
                </a:ext>
              </a:extLst>
            </p:cNvPr>
            <p:cNvSpPr/>
            <p:nvPr/>
          </p:nvSpPr>
          <p:spPr>
            <a:xfrm>
              <a:off x="6859470" y="872533"/>
              <a:ext cx="580675" cy="1718736"/>
            </a:xfrm>
            <a:prstGeom prst="leftBrace">
              <a:avLst>
                <a:gd name="adj1" fmla="val 54019"/>
                <a:gd name="adj2" fmla="val 47982"/>
              </a:avLst>
            </a:prstGeom>
            <a:ln w="38100">
              <a:prstDash val="sys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657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4F398-7824-04D1-BE55-E816C1DA1754}"/>
              </a:ext>
            </a:extLst>
          </p:cNvPr>
          <p:cNvSpPr txBox="1"/>
          <p:nvPr/>
        </p:nvSpPr>
        <p:spPr>
          <a:xfrm>
            <a:off x="720000" y="945757"/>
            <a:ext cx="298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EDTA + RepeatModeler2</a:t>
            </a:r>
            <a:endParaRPr lang="en-CN" sz="2000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D8F724-3B41-40D1-B4E9-FD0F4FB2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85" y="-3220"/>
            <a:ext cx="96988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6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Chinese Spring TEs library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2721665" y="5836218"/>
            <a:ext cx="6748669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 annotation: </a:t>
            </a:r>
            <a:r>
              <a:rPr lang="en-US" sz="1600" dirty="0"/>
              <a:t>iwgsc_refseqv1.0_TransposableElements_2017Mar13.gff3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Tool: </a:t>
            </a:r>
            <a:r>
              <a:rPr lang="en-US" sz="1600" dirty="0" err="1"/>
              <a:t>RepeatMasker</a:t>
            </a:r>
            <a:r>
              <a:rPr lang="en-US" sz="1600" dirty="0"/>
              <a:t> (</a:t>
            </a:r>
            <a:r>
              <a:rPr lang="en-US" sz="1600" b="1" dirty="0"/>
              <a:t>DB: </a:t>
            </a:r>
            <a:r>
              <a:rPr lang="en-US" sz="1600" dirty="0" err="1"/>
              <a:t>Dfam</a:t>
            </a:r>
            <a:r>
              <a:rPr lang="en-US" sz="1600" dirty="0"/>
              <a:t> + </a:t>
            </a:r>
            <a:r>
              <a:rPr lang="en-US" sz="1600" dirty="0" err="1"/>
              <a:t>Repbase</a:t>
            </a:r>
            <a:r>
              <a:rPr lang="en-US" sz="1600" dirty="0"/>
              <a:t>)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Roboto-Regular"/>
              </a:rPr>
              <a:t> Arabidopsis thaliana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BA0AF2-C020-7369-B403-E535CA1F4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750" y="1017563"/>
            <a:ext cx="6430498" cy="48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54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Population analysis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EB2D08-A467-34E3-B74F-F54358EED53A}"/>
              </a:ext>
            </a:extLst>
          </p:cNvPr>
          <p:cNvGraphicFramePr>
            <a:graphicFrameLocks noGrp="1"/>
          </p:cNvGraphicFramePr>
          <p:nvPr/>
        </p:nvGraphicFramePr>
        <p:xfrm>
          <a:off x="535709" y="975742"/>
          <a:ext cx="6483926" cy="53023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5431">
                  <a:extLst>
                    <a:ext uri="{9D8B030D-6E8A-4147-A177-3AD203B41FA5}">
                      <a16:colId xmlns:a16="http://schemas.microsoft.com/office/drawing/2014/main" val="3793505655"/>
                    </a:ext>
                  </a:extLst>
                </a:gridCol>
                <a:gridCol w="909479">
                  <a:extLst>
                    <a:ext uri="{9D8B030D-6E8A-4147-A177-3AD203B41FA5}">
                      <a16:colId xmlns:a16="http://schemas.microsoft.com/office/drawing/2014/main" val="688071699"/>
                    </a:ext>
                  </a:extLst>
                </a:gridCol>
                <a:gridCol w="909934">
                  <a:extLst>
                    <a:ext uri="{9D8B030D-6E8A-4147-A177-3AD203B41FA5}">
                      <a16:colId xmlns:a16="http://schemas.microsoft.com/office/drawing/2014/main" val="1599945233"/>
                    </a:ext>
                  </a:extLst>
                </a:gridCol>
                <a:gridCol w="1009538">
                  <a:extLst>
                    <a:ext uri="{9D8B030D-6E8A-4147-A177-3AD203B41FA5}">
                      <a16:colId xmlns:a16="http://schemas.microsoft.com/office/drawing/2014/main" val="2106179877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2975686255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79985098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97456880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898232783"/>
                    </a:ext>
                  </a:extLst>
                </a:gridCol>
              </a:tblGrid>
              <a:tr h="3120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TE\Wheat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AABBDD</a:t>
                      </a: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N" sz="1600" b="1" u="none" strike="noStrike" dirty="0">
                          <a:effectLst/>
                        </a:rPr>
                        <a:t>...</a:t>
                      </a:r>
                      <a:endParaRPr lang="en-C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256"/>
                  </a:ext>
                </a:extLst>
              </a:tr>
              <a:tr h="17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subclass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transposon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family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3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extLst>
                  <a:ext uri="{0D108BD9-81ED-4DB2-BD59-A6C34878D82A}">
                    <a16:rowId xmlns:a16="http://schemas.microsoft.com/office/drawing/2014/main" val="374065466"/>
                  </a:ext>
                </a:extLst>
              </a:tr>
              <a:tr h="17457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II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(DNA TE)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subclass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hHAT (DTA)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6170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CACTA (DTC)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5027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PIF/Harbinger (DTH)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494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Mutator (DTM)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6554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Tcl</a:t>
                      </a:r>
                      <a:r>
                        <a:rPr lang="en-US" sz="1050" i="1" u="none" strike="noStrike" dirty="0">
                          <a:effectLst/>
                        </a:rPr>
                        <a:t>/Mariner (DTT)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2571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Crypton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Crypton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246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subclass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Helitron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Helitron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7791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Maverick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Maverick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2986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Polinton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9759"/>
                  </a:ext>
                </a:extLst>
              </a:tr>
              <a:tr h="174573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retroTE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 </a:t>
                      </a:r>
                      <a:r>
                        <a:rPr lang="en-US" sz="1200" u="none" strike="noStrike" dirty="0" err="1">
                          <a:effectLst/>
                        </a:rPr>
                        <a:t>retroTE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Copia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3982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Gypsy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9115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Bel–Pao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2358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Retrovirus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21487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ERV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80048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DIR</a:t>
                      </a:r>
                      <a:endParaRPr lang="en-CN" sz="2400" dirty="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DIRS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773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Ngaro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9915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VIPER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3142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PLE</a:t>
                      </a:r>
                      <a:endParaRPr lang="en-CN" sz="240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Penelope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9380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non-LTR retroTE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R2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7886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RTE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0297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Jockey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5698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L1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2260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5585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tRNA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6639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7SL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7035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5S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74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8A84B5-C024-CF97-DD15-ED42845361A6}"/>
              </a:ext>
            </a:extLst>
          </p:cNvPr>
          <p:cNvSpPr txBox="1"/>
          <p:nvPr/>
        </p:nvSpPr>
        <p:spPr>
          <a:xfrm>
            <a:off x="2014001" y="6309831"/>
            <a:ext cx="3527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Proportion of different TEs in samples</a:t>
            </a:r>
            <a:endParaRPr lang="en-CN" sz="16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D12DFE1-6084-F46E-4368-F4A6DBFA9334}"/>
              </a:ext>
            </a:extLst>
          </p:cNvPr>
          <p:cNvSpPr/>
          <p:nvPr/>
        </p:nvSpPr>
        <p:spPr>
          <a:xfrm>
            <a:off x="7167093" y="3160218"/>
            <a:ext cx="840837" cy="555107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B1CB2-013A-E95A-799C-96AF820DAAEC}"/>
              </a:ext>
            </a:extLst>
          </p:cNvPr>
          <p:cNvSpPr txBox="1"/>
          <p:nvPr/>
        </p:nvSpPr>
        <p:spPr>
          <a:xfrm>
            <a:off x="8155388" y="1408411"/>
            <a:ext cx="37192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Detecting TEs in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Quantifying TEs in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Quantifying TE load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8D4A56-0EE6-B120-940F-7C6C387B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388" y="3715325"/>
            <a:ext cx="3990102" cy="222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9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/>
              <a:t>一周工作</a:t>
            </a:r>
            <a:endParaRPr lang="en-CN" sz="3200" b="1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601006DE-35F6-4D91-AC7B-6B80CB6561C8}"/>
              </a:ext>
            </a:extLst>
          </p:cNvPr>
          <p:cNvSpPr txBox="1"/>
          <p:nvPr/>
        </p:nvSpPr>
        <p:spPr>
          <a:xfrm>
            <a:off x="720000" y="982229"/>
            <a:ext cx="298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</a:t>
            </a:r>
            <a:r>
              <a:rPr lang="zh-CN" altLang="en-US" sz="2000" b="1" dirty="0"/>
              <a:t>毕设：开题报告</a:t>
            </a:r>
            <a:endParaRPr lang="en-CN" sz="2000" b="1" dirty="0"/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5CD70CC8-8B37-4B89-80FA-C66C835A3D2E}"/>
              </a:ext>
            </a:extLst>
          </p:cNvPr>
          <p:cNvSpPr txBox="1"/>
          <p:nvPr/>
        </p:nvSpPr>
        <p:spPr>
          <a:xfrm>
            <a:off x="720000" y="1650674"/>
            <a:ext cx="37192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工作记录整理：</a:t>
            </a:r>
            <a:r>
              <a:rPr lang="en-US" altLang="zh-CN" sz="2000" dirty="0"/>
              <a:t>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命令行整理：脚本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文献整理：标注</a:t>
            </a:r>
            <a:r>
              <a:rPr lang="en-US" altLang="zh-CN" sz="2000" dirty="0"/>
              <a:t>+</a:t>
            </a:r>
            <a:r>
              <a:rPr lang="zh-CN" altLang="en-US" sz="2000" dirty="0"/>
              <a:t>笔记</a:t>
            </a:r>
            <a:endParaRPr lang="en-US" sz="2000" dirty="0"/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77D2496E-42ED-40EA-83BE-9A9A9A02ED06}"/>
              </a:ext>
            </a:extLst>
          </p:cNvPr>
          <p:cNvSpPr txBox="1"/>
          <p:nvPr/>
        </p:nvSpPr>
        <p:spPr>
          <a:xfrm>
            <a:off x="711860" y="4299788"/>
            <a:ext cx="37192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Reads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 tools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D2BA75D-4CEB-4A0C-A4FA-D1B1E9BFBB5C}"/>
              </a:ext>
            </a:extLst>
          </p:cNvPr>
          <p:cNvGrpSpPr/>
          <p:nvPr/>
        </p:nvGrpSpPr>
        <p:grpSpPr>
          <a:xfrm>
            <a:off x="6096000" y="1108737"/>
            <a:ext cx="4186354" cy="4968133"/>
            <a:chOff x="6096000" y="1013487"/>
            <a:chExt cx="4186354" cy="4968133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3B565E2-89A2-4562-9B04-6380EA72AB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316" t="65314" r="32087" b="2638"/>
            <a:stretch/>
          </p:blipFill>
          <p:spPr>
            <a:xfrm>
              <a:off x="6132975" y="1417367"/>
              <a:ext cx="4149379" cy="456425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200EC856-CF5B-41E1-AA62-B0AC01CA27EA}"/>
                    </a:ext>
                  </a:extLst>
                </p14:cNvPr>
                <p14:cNvContentPartPr/>
                <p14:nvPr/>
              </p14:nvContentPartPr>
              <p14:xfrm>
                <a:off x="6187080" y="1013487"/>
                <a:ext cx="142560" cy="543960"/>
              </p14:xfrm>
            </p:contentPart>
          </mc:Choice>
          <mc:Fallback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200EC856-CF5B-41E1-AA62-B0AC01CA27E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78080" y="1004487"/>
                  <a:ext cx="16020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04210189-43FF-4AFF-BF98-0A043FFCF530}"/>
                    </a:ext>
                  </a:extLst>
                </p14:cNvPr>
                <p14:cNvContentPartPr/>
                <p14:nvPr/>
              </p14:nvContentPartPr>
              <p14:xfrm>
                <a:off x="6182400" y="1147047"/>
                <a:ext cx="204120" cy="330480"/>
              </p14:xfrm>
            </p:contentPart>
          </mc:Choice>
          <mc:Fallback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04210189-43FF-4AFF-BF98-0A043FFCF5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19760" y="1084047"/>
                  <a:ext cx="3297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3F0B8874-28E2-4AEE-8B66-9A4165702A1F}"/>
                    </a:ext>
                  </a:extLst>
                </p14:cNvPr>
                <p14:cNvContentPartPr/>
                <p14:nvPr/>
              </p14:nvContentPartPr>
              <p14:xfrm>
                <a:off x="6096000" y="3871167"/>
                <a:ext cx="255240" cy="317520"/>
              </p14:xfrm>
            </p:contentPart>
          </mc:Choice>
          <mc:Fallback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3F0B8874-28E2-4AEE-8B66-9A4165702A1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33360" y="3808167"/>
                  <a:ext cx="38088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A7DEC8FE-3AF0-4D67-B86F-CCA7854C2DBD}"/>
                    </a:ext>
                  </a:extLst>
                </p14:cNvPr>
                <p14:cNvContentPartPr/>
                <p14:nvPr/>
              </p14:nvContentPartPr>
              <p14:xfrm>
                <a:off x="8298120" y="1179087"/>
                <a:ext cx="747000" cy="756720"/>
              </p14:xfrm>
            </p:contentPart>
          </mc:Choice>
          <mc:Fallback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A7DEC8FE-3AF0-4D67-B86F-CCA7854C2D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35120" y="1116087"/>
                  <a:ext cx="872640" cy="88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65BC0823-FDC4-465F-B852-B6D6479F7579}"/>
                    </a:ext>
                  </a:extLst>
                </p14:cNvPr>
                <p14:cNvContentPartPr/>
                <p14:nvPr/>
              </p14:nvContentPartPr>
              <p14:xfrm>
                <a:off x="8385400" y="3831057"/>
                <a:ext cx="659880" cy="703800"/>
              </p14:xfrm>
            </p:contentPart>
          </mc:Choice>
          <mc:Fallback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65BC0823-FDC4-465F-B852-B6D6479F757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22400" y="3768417"/>
                  <a:ext cx="785520" cy="82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7D5CCE9F-7731-4DEF-946B-D463ECC606F0}"/>
                    </a:ext>
                  </a:extLst>
                </p14:cNvPr>
                <p14:cNvContentPartPr/>
                <p14:nvPr/>
              </p14:nvContentPartPr>
              <p14:xfrm>
                <a:off x="8369920" y="4527297"/>
                <a:ext cx="160560" cy="60120"/>
              </p14:xfrm>
            </p:contentPart>
          </mc:Choice>
          <mc:Fallback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7D5CCE9F-7731-4DEF-946B-D463ECC606F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65600" y="4522977"/>
                  <a:ext cx="1692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9ACF4DE0-101A-48E9-89B5-F4890436E7C4}"/>
                    </a:ext>
                  </a:extLst>
                </p14:cNvPr>
                <p14:cNvContentPartPr/>
                <p14:nvPr/>
              </p14:nvContentPartPr>
              <p14:xfrm>
                <a:off x="8556400" y="4584897"/>
                <a:ext cx="28800" cy="4104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9ACF4DE0-101A-48E9-89B5-F4890436E7C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52080" y="4580577"/>
                  <a:ext cx="37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BDD890F3-FEA6-4121-BF21-DFD6EF75EBED}"/>
                    </a:ext>
                  </a:extLst>
                </p14:cNvPr>
                <p14:cNvContentPartPr/>
                <p14:nvPr/>
              </p14:nvContentPartPr>
              <p14:xfrm>
                <a:off x="8579343" y="4547727"/>
                <a:ext cx="38160" cy="5220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BDD890F3-FEA6-4121-BF21-DFD6EF75EBE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75023" y="4543407"/>
                  <a:ext cx="46800" cy="60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FE5CE878-FE9A-4B37-BE4B-126F33DBD6ED}"/>
                </a:ext>
              </a:extLst>
            </p:cNvPr>
            <p:cNvGrpSpPr/>
            <p:nvPr/>
          </p:nvGrpSpPr>
          <p:grpSpPr>
            <a:xfrm>
              <a:off x="8397903" y="4512087"/>
              <a:ext cx="155520" cy="134640"/>
              <a:chOff x="8088193" y="4571090"/>
              <a:chExt cx="155520" cy="134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20" name="墨迹 19">
                    <a:extLst>
                      <a:ext uri="{FF2B5EF4-FFF2-40B4-BE49-F238E27FC236}">
                        <a16:creationId xmlns:a16="http://schemas.microsoft.com/office/drawing/2014/main" id="{C6A1F41C-87AB-47D5-8D6E-B3FF4216E6FA}"/>
                      </a:ext>
                    </a:extLst>
                  </p14:cNvPr>
                  <p14:cNvContentPartPr/>
                  <p14:nvPr/>
                </p14:nvContentPartPr>
                <p14:xfrm>
                  <a:off x="8088193" y="4626890"/>
                  <a:ext cx="148320" cy="78840"/>
                </p14:xfrm>
              </p:contentPart>
            </mc:Choice>
            <mc:Fallback>
              <p:pic>
                <p:nvPicPr>
                  <p:cNvPr id="20" name="墨迹 19">
                    <a:extLst>
                      <a:ext uri="{FF2B5EF4-FFF2-40B4-BE49-F238E27FC236}">
                        <a16:creationId xmlns:a16="http://schemas.microsoft.com/office/drawing/2014/main" id="{C6A1F41C-87AB-47D5-8D6E-B3FF4216E6F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083873" y="4622570"/>
                    <a:ext cx="156960" cy="8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21" name="墨迹 20">
                    <a:extLst>
                      <a:ext uri="{FF2B5EF4-FFF2-40B4-BE49-F238E27FC236}">
                        <a16:creationId xmlns:a16="http://schemas.microsoft.com/office/drawing/2014/main" id="{EC6E461A-B3F2-4631-ABF0-FF2FCC8FDB2D}"/>
                      </a:ext>
                    </a:extLst>
                  </p14:cNvPr>
                  <p14:cNvContentPartPr/>
                  <p14:nvPr/>
                </p14:nvContentPartPr>
                <p14:xfrm>
                  <a:off x="8226073" y="4687730"/>
                  <a:ext cx="17640" cy="12960"/>
                </p14:xfrm>
              </p:contentPart>
            </mc:Choice>
            <mc:Fallback>
              <p:pic>
                <p:nvPicPr>
                  <p:cNvPr id="21" name="墨迹 20">
                    <a:extLst>
                      <a:ext uri="{FF2B5EF4-FFF2-40B4-BE49-F238E27FC236}">
                        <a16:creationId xmlns:a16="http://schemas.microsoft.com/office/drawing/2014/main" id="{EC6E461A-B3F2-4631-ABF0-FF2FCC8FDB2D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8221753" y="4683410"/>
                    <a:ext cx="2628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24" name="墨迹 23">
                    <a:extLst>
                      <a:ext uri="{FF2B5EF4-FFF2-40B4-BE49-F238E27FC236}">
                        <a16:creationId xmlns:a16="http://schemas.microsoft.com/office/drawing/2014/main" id="{D06B2BDE-EACC-4008-99EF-B1EE0CC1E6D6}"/>
                      </a:ext>
                    </a:extLst>
                  </p14:cNvPr>
                  <p14:cNvContentPartPr/>
                  <p14:nvPr/>
                </p14:nvContentPartPr>
                <p14:xfrm>
                  <a:off x="8150113" y="4571090"/>
                  <a:ext cx="21240" cy="117000"/>
                </p14:xfrm>
              </p:contentPart>
            </mc:Choice>
            <mc:Fallback>
              <p:pic>
                <p:nvPicPr>
                  <p:cNvPr id="24" name="墨迹 23">
                    <a:extLst>
                      <a:ext uri="{FF2B5EF4-FFF2-40B4-BE49-F238E27FC236}">
                        <a16:creationId xmlns:a16="http://schemas.microsoft.com/office/drawing/2014/main" id="{D06B2BDE-EACC-4008-99EF-B1EE0CC1E6D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8145793" y="4566770"/>
                    <a:ext cx="29880" cy="125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7" name="TextBox 2">
            <a:extLst>
              <a:ext uri="{FF2B5EF4-FFF2-40B4-BE49-F238E27FC236}">
                <a16:creationId xmlns:a16="http://schemas.microsoft.com/office/drawing/2014/main" id="{C26C0261-9E06-4206-8767-783944D13786}"/>
              </a:ext>
            </a:extLst>
          </p:cNvPr>
          <p:cNvSpPr txBox="1"/>
          <p:nvPr/>
        </p:nvSpPr>
        <p:spPr>
          <a:xfrm>
            <a:off x="709640" y="3689213"/>
            <a:ext cx="298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2</a:t>
            </a:r>
            <a:r>
              <a:rPr lang="en-US" sz="2000" b="1" dirty="0"/>
              <a:t>. </a:t>
            </a:r>
            <a:r>
              <a:rPr lang="zh-CN" altLang="en-US" sz="2000" b="1" dirty="0"/>
              <a:t>毕设：文献翻译</a:t>
            </a:r>
            <a:endParaRPr lang="en-CN" sz="2000" b="1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7E8832BF-06F0-4C03-9877-7E5BB795AC57}"/>
              </a:ext>
            </a:extLst>
          </p:cNvPr>
          <p:cNvSpPr txBox="1"/>
          <p:nvPr/>
        </p:nvSpPr>
        <p:spPr>
          <a:xfrm>
            <a:off x="6144529" y="982687"/>
            <a:ext cx="2985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3</a:t>
            </a:r>
            <a:r>
              <a:rPr lang="en-US" sz="2000" b="1" dirty="0"/>
              <a:t>. </a:t>
            </a:r>
            <a:r>
              <a:rPr lang="en-US" altLang="zh-CN" sz="2000" b="1" dirty="0"/>
              <a:t>EDTA</a:t>
            </a:r>
            <a:r>
              <a:rPr lang="zh-CN" altLang="en-US" sz="2000" b="1" dirty="0"/>
              <a:t>测试</a:t>
            </a:r>
            <a:endParaRPr lang="en-CN" sz="2000" b="1" dirty="0"/>
          </a:p>
        </p:txBody>
      </p:sp>
    </p:spTree>
    <p:extLst>
      <p:ext uri="{BB962C8B-B14F-4D97-AF65-F5344CB8AC3E}">
        <p14:creationId xmlns:p14="http://schemas.microsoft.com/office/powerpoint/2010/main" val="3747129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17046</TotalTime>
  <Words>317</Words>
  <Application>Microsoft Office PowerPoint</Application>
  <PresentationFormat>宽屏</PresentationFormat>
  <Paragraphs>141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Roboto-Regular</vt:lpstr>
      <vt:lpstr>Arial</vt:lpstr>
      <vt:lpstr>Calibri</vt:lpstr>
      <vt:lpstr>Calibri Light</vt:lpstr>
      <vt:lpstr>Office Theme</vt:lpstr>
      <vt:lpstr>Work Report</vt:lpstr>
      <vt:lpstr>Background</vt:lpstr>
      <vt:lpstr>Pipeline </vt:lpstr>
      <vt:lpstr>TE library</vt:lpstr>
      <vt:lpstr>TE detection</vt:lpstr>
      <vt:lpstr>Chinese Spring TEs library</vt:lpstr>
      <vt:lpstr>Population analysis</vt:lpstr>
      <vt:lpstr>一周工作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Transposable Element Load in Wheat</dc:title>
  <dc:creator>达 郑</dc:creator>
  <cp:lastModifiedBy>达 郑</cp:lastModifiedBy>
  <cp:revision>49</cp:revision>
  <dcterms:created xsi:type="dcterms:W3CDTF">2023-12-17T09:29:20Z</dcterms:created>
  <dcterms:modified xsi:type="dcterms:W3CDTF">2024-02-22T12:22:38Z</dcterms:modified>
</cp:coreProperties>
</file>