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0" r:id="rId5"/>
    <p:sldId id="265" r:id="rId6"/>
    <p:sldId id="272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8"/>
    <p:restoredTop sz="96327"/>
  </p:normalViewPr>
  <p:slideViewPr>
    <p:cSldViewPr snapToGrid="0">
      <p:cViewPr varScale="1">
        <p:scale>
          <a:sx n="92" d="100"/>
          <a:sy n="92" d="100"/>
        </p:scale>
        <p:origin x="7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12/28/2023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12/28/2023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12/28/2023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12/28/2023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12/28/2023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12/28/2023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12/28/2023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12/28/2023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12/28/2023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12/28/2023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12/28/2023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12/28/2023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6BBF-32C1-0BC6-BDB1-1238FB1F9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297" y="2239166"/>
            <a:ext cx="10427405" cy="1189834"/>
          </a:xfrm>
        </p:spPr>
        <p:txBody>
          <a:bodyPr anchor="ctr">
            <a:normAutofit/>
          </a:bodyPr>
          <a:lstStyle/>
          <a:p>
            <a:r>
              <a:rPr lang="en-CN" sz="4800" b="1" dirty="0"/>
              <a:t>小麦转座子</a:t>
            </a:r>
            <a:r>
              <a:rPr lang="en-US" sz="4800" b="1" dirty="0" err="1"/>
              <a:t>突变负荷解析</a:t>
            </a:r>
            <a:endParaRPr lang="en-CN" sz="4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73E17-5AE5-E4D1-94D8-AB7A71AD58B9}"/>
              </a:ext>
            </a:extLst>
          </p:cNvPr>
          <p:cNvSpPr txBox="1"/>
          <p:nvPr/>
        </p:nvSpPr>
        <p:spPr>
          <a:xfrm>
            <a:off x="4252189" y="3867728"/>
            <a:ext cx="3687619" cy="114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汇报人：郑达</a:t>
            </a:r>
            <a:endParaRPr lang="en-US" altLang="zh-CN" sz="2400" dirty="0"/>
          </a:p>
          <a:p>
            <a:pPr algn="ctr">
              <a:lnSpc>
                <a:spcPct val="150000"/>
              </a:lnSpc>
            </a:pPr>
            <a:r>
              <a:rPr lang="zh-CN" altLang="en-US" sz="2400" dirty="0"/>
              <a:t>指导教师：张后今教授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678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课题背景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9915"/>
            <a:ext cx="4693105" cy="545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160623" y="1220806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217432" y="6494788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6065667" y="801540"/>
            <a:ext cx="300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 </a:t>
            </a:r>
            <a:r>
              <a:rPr lang="en-US" sz="1600" b="1" dirty="0" err="1"/>
              <a:t>转座子</a:t>
            </a:r>
            <a:r>
              <a:rPr lang="en-US" sz="1600" b="1" dirty="0" err="1">
                <a:solidFill>
                  <a:srgbClr val="FF0000"/>
                </a:solidFill>
              </a:rPr>
              <a:t>对基因组的突变作用</a:t>
            </a:r>
            <a:endParaRPr lang="en-CN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</a:t>
            </a:r>
            <a:r>
              <a:rPr lang="zh-CN" altLang="en-US" sz="1600" b="1" dirty="0"/>
              <a:t> </a:t>
            </a:r>
            <a:r>
              <a:rPr lang="en-US" sz="1600" b="1" dirty="0" err="1"/>
              <a:t>转座子类型</a:t>
            </a:r>
            <a:endParaRPr lang="en-C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65667" y="4280499"/>
            <a:ext cx="4457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 </a:t>
            </a:r>
            <a:r>
              <a:rPr lang="en-US" sz="1600" b="1" dirty="0" err="1"/>
              <a:t>转座子引起的</a:t>
            </a:r>
            <a:r>
              <a:rPr lang="en-US" sz="1600" b="1" dirty="0" err="1">
                <a:solidFill>
                  <a:srgbClr val="FF0000"/>
                </a:solidFill>
              </a:rPr>
              <a:t>突变负荷</a:t>
            </a:r>
            <a:r>
              <a:rPr lang="en-US" sz="1600" b="1" dirty="0" err="1"/>
              <a:t>与物种扩张之间的关系</a:t>
            </a:r>
            <a:endParaRPr lang="en-CN" sz="16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6065667" y="4700032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9067490" y="4679206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8490" y="4670566"/>
                <a:ext cx="24120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err="1"/>
              <a:t>研究方法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621443"/>
            <a:ext cx="3651026" cy="2605833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516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N" sz="1600" b="1" dirty="0"/>
              <a:t>TE detectiing Tools: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LTR Finder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 Masker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INSurVeyor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RepeatModeler2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TIR-Learner</a:t>
            </a:r>
            <a:endParaRPr lang="en-CN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76713" y="2133398"/>
            <a:ext cx="11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Detection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68A844-0495-FADE-DD3E-E470ED2A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8739" y="1284010"/>
            <a:ext cx="5702351" cy="32112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39275" y="509339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5" y="5356638"/>
            <a:ext cx="298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小麦二四六倍体的重测序数据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79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预计目标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029263"/>
              </p:ext>
            </p:extLst>
          </p:nvPr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426197" y="6398619"/>
            <a:ext cx="2702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不同转座子在个体中的占比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213603" y="3306616"/>
            <a:ext cx="794327" cy="4087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201898" y="1501330"/>
            <a:ext cx="3719289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在基因组中鉴定转座子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对转座子在群体中进行定量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对转座子突变负荷进行定量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13" y="4012160"/>
            <a:ext cx="3958474" cy="2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DCA31EC-AB94-4B58-8478-0BC0F56D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进度安排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A7707-967C-FF74-80FC-F5355B358C9A}"/>
              </a:ext>
            </a:extLst>
          </p:cNvPr>
          <p:cNvSpPr txBox="1"/>
          <p:nvPr/>
        </p:nvSpPr>
        <p:spPr>
          <a:xfrm>
            <a:off x="2080054" y="1167291"/>
            <a:ext cx="7795491" cy="4523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2023.12</a:t>
            </a:r>
            <a:r>
              <a:rPr lang="zh-CN" altLang="en-US" b="1" dirty="0"/>
              <a:t> </a:t>
            </a:r>
            <a:r>
              <a:rPr lang="en-US" altLang="zh-CN" b="1" dirty="0"/>
              <a:t>-</a:t>
            </a:r>
            <a:r>
              <a:rPr lang="zh-CN" altLang="en-US" b="1" dirty="0"/>
              <a:t> </a:t>
            </a:r>
            <a:r>
              <a:rPr lang="en-US" altLang="zh-CN" b="1" dirty="0"/>
              <a:t>2024.1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筛选转座子识别工具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在已组装的参考基因组上运行各工具，建立转座子库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2024.2-2024.3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使用二代测序数据扫描转座子库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控制比对质量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2024.4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对转座子突变负荷进行定量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1072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AAFF-02C5-5E4A-27B1-43E9BD98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/>
          <a:lstStyle/>
          <a:p>
            <a:pPr algn="ctr"/>
            <a:r>
              <a:rPr lang="en-CN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2213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5595</TotalTime>
  <Words>193</Words>
  <Application>Microsoft Office PowerPoint</Application>
  <PresentationFormat>宽屏</PresentationFormat>
  <Paragraphs>93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小麦转座子突变负荷解析</vt:lpstr>
      <vt:lpstr>课题背景</vt:lpstr>
      <vt:lpstr>研究方法</vt:lpstr>
      <vt:lpstr>预计目标</vt:lpstr>
      <vt:lpstr>进度安排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郑 达</cp:lastModifiedBy>
  <cp:revision>9</cp:revision>
  <dcterms:created xsi:type="dcterms:W3CDTF">2023-12-17T09:29:20Z</dcterms:created>
  <dcterms:modified xsi:type="dcterms:W3CDTF">2023-12-28T02:59:11Z</dcterms:modified>
</cp:coreProperties>
</file>