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4" r:id="rId7"/>
    <p:sldId id="269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/>
    <p:restoredTop sz="96327"/>
  </p:normalViewPr>
  <p:slideViewPr>
    <p:cSldViewPr snapToGrid="0">
      <p:cViewPr varScale="1">
        <p:scale>
          <a:sx n="128" d="100"/>
          <a:sy n="128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281262" y="1354160"/>
            <a:ext cx="5485458" cy="49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089952" y="1235019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146761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5994995" y="785574"/>
            <a:ext cx="30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 </a:t>
            </a:r>
            <a:r>
              <a:rPr lang="en-US" altLang="zh-CN" sz="2000" b="1" dirty="0">
                <a:solidFill>
                  <a:srgbClr val="FF0000"/>
                </a:solidFill>
              </a:rPr>
              <a:t>mutation</a:t>
            </a:r>
            <a:endParaRPr lang="en-CN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Classification</a:t>
            </a:r>
            <a:endParaRPr lang="en-C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28096" y="4226091"/>
            <a:ext cx="5937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sz="2000" b="1" dirty="0"/>
              <a:t>Relationship between TE load and range expansion </a:t>
            </a:r>
            <a:endParaRPr lang="en-CN" sz="2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5994996" y="4714245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8996819" y="4693419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87833" y="4684419"/>
                <a:ext cx="241172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LTR_Harvest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LTR_Finder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RepeatMasker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HelitronScanner</a:t>
            </a:r>
            <a:r>
              <a:rPr lang="en-US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MITE-Hunter</a:t>
            </a:r>
            <a:endParaRPr lang="en-C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36885" y="2128575"/>
            <a:ext cx="12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Detection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71470" y="502900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4" y="5356638"/>
            <a:ext cx="342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CN" sz="2000" dirty="0"/>
              <a:t>esequencing data of wheats:</a:t>
            </a:r>
          </a:p>
          <a:p>
            <a:r>
              <a:rPr lang="en-CN" sz="20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99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</a:t>
            </a:r>
            <a:endParaRPr lang="en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64BF1-D573-7712-7D7E-2339845B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5176" y="1394818"/>
            <a:ext cx="6296494" cy="36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981617" y="982229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Curated TE library</a:t>
            </a:r>
            <a:endParaRPr lang="en-CN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3749"/>
              </p:ext>
            </p:extLst>
          </p:nvPr>
        </p:nvGraphicFramePr>
        <p:xfrm>
          <a:off x="720000" y="1518541"/>
          <a:ext cx="5039999" cy="252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9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981619" y="4413577"/>
            <a:ext cx="390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Putative TE library</a:t>
            </a:r>
            <a:endParaRPr lang="en-CN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44626"/>
              </p:ext>
            </p:extLst>
          </p:nvPr>
        </p:nvGraphicFramePr>
        <p:xfrm>
          <a:off x="720001" y="4920132"/>
          <a:ext cx="5039998" cy="108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8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9E25C87-DD5B-47A6-BB1E-DC1B135099AA}"/>
              </a:ext>
            </a:extLst>
          </p:cNvPr>
          <p:cNvSpPr/>
          <p:nvPr/>
        </p:nvSpPr>
        <p:spPr>
          <a:xfrm>
            <a:off x="6125798" y="3538709"/>
            <a:ext cx="1251397" cy="8702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7AB0669C-1CEC-4AC5-B977-167AD508CF6F}"/>
              </a:ext>
            </a:extLst>
          </p:cNvPr>
          <p:cNvSpPr txBox="1"/>
          <p:nvPr/>
        </p:nvSpPr>
        <p:spPr>
          <a:xfrm>
            <a:off x="7742994" y="3466005"/>
            <a:ext cx="3719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Benchmarking TE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Library for homological detect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D6372C9-A128-499A-86CA-F0C2A5663852}"/>
              </a:ext>
            </a:extLst>
          </p:cNvPr>
          <p:cNvSpPr/>
          <p:nvPr/>
        </p:nvSpPr>
        <p:spPr>
          <a:xfrm rot="10800000">
            <a:off x="9126117" y="2881252"/>
            <a:ext cx="476519" cy="4314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7AD56D-02DD-4A3F-9BA1-4CA826B25660}"/>
              </a:ext>
            </a:extLst>
          </p:cNvPr>
          <p:cNvSpPr/>
          <p:nvPr/>
        </p:nvSpPr>
        <p:spPr>
          <a:xfrm>
            <a:off x="9126118" y="4587001"/>
            <a:ext cx="476519" cy="45337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BAB2720F-5347-422F-83C9-6673EBD6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6334"/>
              </p:ext>
            </p:extLst>
          </p:nvPr>
        </p:nvGraphicFramePr>
        <p:xfrm>
          <a:off x="8096006" y="5258587"/>
          <a:ext cx="2665530" cy="1034325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Non-LTR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retroTE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SINEBase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88EDE-3920-439F-AD85-B8DFD9C59584}"/>
              </a:ext>
            </a:extLst>
          </p:cNvPr>
          <p:cNvGrpSpPr/>
          <p:nvPr/>
        </p:nvGrpSpPr>
        <p:grpSpPr>
          <a:xfrm>
            <a:off x="7677979" y="774716"/>
            <a:ext cx="3372796" cy="1914370"/>
            <a:chOff x="6859470" y="774716"/>
            <a:chExt cx="3372796" cy="19143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A5634-E06D-413E-88EA-63A853CA5373}"/>
                </a:ext>
              </a:extLst>
            </p:cNvPr>
            <p:cNvSpPr txBox="1"/>
            <p:nvPr/>
          </p:nvSpPr>
          <p:spPr>
            <a:xfrm>
              <a:off x="7481378" y="774716"/>
              <a:ext cx="2750888" cy="19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>
                <a:defRPr sz="2000" b="1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dirty="0"/>
                <a:t>Sensitivity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Specificity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Accuracy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Precision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FDR (false discover rate)</a:t>
              </a: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3273647B-E595-497C-B982-CC0E7221648D}"/>
                </a:ext>
              </a:extLst>
            </p:cNvPr>
            <p:cNvSpPr/>
            <p:nvPr/>
          </p:nvSpPr>
          <p:spPr>
            <a:xfrm>
              <a:off x="6859470" y="872533"/>
              <a:ext cx="580675" cy="1718736"/>
            </a:xfrm>
            <a:prstGeom prst="leftBrace">
              <a:avLst>
                <a:gd name="adj1" fmla="val 54019"/>
                <a:gd name="adj2" fmla="val 47982"/>
              </a:avLst>
            </a:prstGeom>
            <a:ln w="381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EDTA + RepeatModeler2</a:t>
            </a:r>
            <a:endParaRPr lang="en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D8F724-3B41-40D1-B4E9-FD0F4FB2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5" y="-3220"/>
            <a:ext cx="969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Chinese Spring TEs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 + </a:t>
            </a:r>
            <a:r>
              <a:rPr lang="en-US" sz="1600" dirty="0" err="1"/>
              <a:t>Repbase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A0AF2-C020-7369-B403-E535CA1F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0" y="1017563"/>
            <a:ext cx="6430498" cy="4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167093" y="3160218"/>
            <a:ext cx="840837" cy="55510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155388" y="1408411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Detecting TEs in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TEs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88" y="3715325"/>
            <a:ext cx="3990102" cy="2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16997</TotalTime>
  <Words>276</Words>
  <Application>Microsoft Macintosh PowerPoint</Application>
  <PresentationFormat>Widescreen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Chinese Spring TEs library</vt:lpstr>
      <vt:lpstr>Population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45</cp:revision>
  <dcterms:created xsi:type="dcterms:W3CDTF">2023-12-17T09:29:20Z</dcterms:created>
  <dcterms:modified xsi:type="dcterms:W3CDTF">2024-02-20T02:54:15Z</dcterms:modified>
</cp:coreProperties>
</file>