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71" r:id="rId4"/>
    <p:sldId id="272" r:id="rId5"/>
    <p:sldId id="273" r:id="rId6"/>
    <p:sldId id="267" r:id="rId7"/>
    <p:sldId id="265" r:id="rId8"/>
    <p:sldId id="257" r:id="rId9"/>
    <p:sldId id="259" r:id="rId10"/>
    <p:sldId id="260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B3853-59A0-4AD8-9281-F917B923B35C}" v="2" dt="2024-04-22T16:33:01.454"/>
    <p1510:client id="{1EF6A2A4-C371-46CC-807B-364509874120}" v="2" dt="2024-04-22T15:00:30.0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Alves" userId="ddc5acf5818abecc" providerId="LiveId" clId="{059B3853-59A0-4AD8-9281-F917B923B35C}"/>
    <pc:docChg chg="delSld modSld">
      <pc:chgData name="Manuel Alves" userId="ddc5acf5818abecc" providerId="LiveId" clId="{059B3853-59A0-4AD8-9281-F917B923B35C}" dt="2024-04-22T16:33:30.716" v="21" actId="47"/>
      <pc:docMkLst>
        <pc:docMk/>
      </pc:docMkLst>
      <pc:sldChg chg="del">
        <pc:chgData name="Manuel Alves" userId="ddc5acf5818abecc" providerId="LiveId" clId="{059B3853-59A0-4AD8-9281-F917B923B35C}" dt="2024-04-22T16:32:45.090" v="15" actId="47"/>
        <pc:sldMkLst>
          <pc:docMk/>
          <pc:sldMk cId="3074382743" sldId="258"/>
        </pc:sldMkLst>
      </pc:sldChg>
      <pc:sldChg chg="modSp">
        <pc:chgData name="Manuel Alves" userId="ddc5acf5818abecc" providerId="LiveId" clId="{059B3853-59A0-4AD8-9281-F917B923B35C}" dt="2024-04-22T16:33:01.454" v="17" actId="20577"/>
        <pc:sldMkLst>
          <pc:docMk/>
          <pc:sldMk cId="1954537027" sldId="259"/>
        </pc:sldMkLst>
        <pc:spChg chg="mod">
          <ac:chgData name="Manuel Alves" userId="ddc5acf5818abecc" providerId="LiveId" clId="{059B3853-59A0-4AD8-9281-F917B923B35C}" dt="2024-04-22T16:33:01.454" v="17" actId="20577"/>
          <ac:spMkLst>
            <pc:docMk/>
            <pc:sldMk cId="1954537027" sldId="259"/>
            <ac:spMk id="11" creationId="{83705534-BCAD-405E-886A-C8E1EAB35BF2}"/>
          </ac:spMkLst>
        </pc:spChg>
      </pc:sldChg>
      <pc:sldChg chg="del">
        <pc:chgData name="Manuel Alves" userId="ddc5acf5818abecc" providerId="LiveId" clId="{059B3853-59A0-4AD8-9281-F917B923B35C}" dt="2024-04-22T16:33:22.798" v="18" actId="47"/>
        <pc:sldMkLst>
          <pc:docMk/>
          <pc:sldMk cId="2117359751" sldId="261"/>
        </pc:sldMkLst>
      </pc:sldChg>
      <pc:sldChg chg="del">
        <pc:chgData name="Manuel Alves" userId="ddc5acf5818abecc" providerId="LiveId" clId="{059B3853-59A0-4AD8-9281-F917B923B35C}" dt="2024-04-22T16:33:30.716" v="21" actId="47"/>
        <pc:sldMkLst>
          <pc:docMk/>
          <pc:sldMk cId="823715787" sldId="262"/>
        </pc:sldMkLst>
      </pc:sldChg>
      <pc:sldChg chg="del">
        <pc:chgData name="Manuel Alves" userId="ddc5acf5818abecc" providerId="LiveId" clId="{059B3853-59A0-4AD8-9281-F917B923B35C}" dt="2024-04-22T16:33:28.476" v="20" actId="47"/>
        <pc:sldMkLst>
          <pc:docMk/>
          <pc:sldMk cId="2196484227" sldId="263"/>
        </pc:sldMkLst>
      </pc:sldChg>
      <pc:sldChg chg="del">
        <pc:chgData name="Manuel Alves" userId="ddc5acf5818abecc" providerId="LiveId" clId="{059B3853-59A0-4AD8-9281-F917B923B35C}" dt="2024-04-22T16:33:27.485" v="19" actId="47"/>
        <pc:sldMkLst>
          <pc:docMk/>
          <pc:sldMk cId="2000669252" sldId="264"/>
        </pc:sldMkLst>
      </pc:sldChg>
      <pc:sldChg chg="modSp mod">
        <pc:chgData name="Manuel Alves" userId="ddc5acf5818abecc" providerId="LiveId" clId="{059B3853-59A0-4AD8-9281-F917B923B35C}" dt="2024-04-22T16:32:25.012" v="14" actId="20577"/>
        <pc:sldMkLst>
          <pc:docMk/>
          <pc:sldMk cId="4281502133" sldId="273"/>
        </pc:sldMkLst>
        <pc:spChg chg="mod">
          <ac:chgData name="Manuel Alves" userId="ddc5acf5818abecc" providerId="LiveId" clId="{059B3853-59A0-4AD8-9281-F917B923B35C}" dt="2024-04-22T16:32:25.012" v="14" actId="20577"/>
          <ac:spMkLst>
            <pc:docMk/>
            <pc:sldMk cId="4281502133" sldId="273"/>
            <ac:spMk id="3" creationId="{AE9C3375-3971-8EE8-CE08-7B5920601CBD}"/>
          </ac:spMkLst>
        </pc:spChg>
      </pc:sldChg>
    </pc:docChg>
  </pc:docChgLst>
  <pc:docChgLst>
    <pc:chgData name="Manuel José Domingues Alves" userId="dd768f44-d338-4e68-895c-7dabe9e45eff" providerId="ADAL" clId="{221C4669-B1E4-4DF9-990C-2BBFF6ED46C1}"/>
    <pc:docChg chg="undo custSel addSld modSld">
      <pc:chgData name="Manuel José Domingues Alves" userId="dd768f44-d338-4e68-895c-7dabe9e45eff" providerId="ADAL" clId="{221C4669-B1E4-4DF9-990C-2BBFF6ED46C1}" dt="2023-04-28T07:26:56.476" v="177" actId="26606"/>
      <pc:docMkLst>
        <pc:docMk/>
      </pc:docMkLst>
      <pc:sldChg chg="addSp delSp modSp mod delAnim">
        <pc:chgData name="Manuel José Domingues Alves" userId="dd768f44-d338-4e68-895c-7dabe9e45eff" providerId="ADAL" clId="{221C4669-B1E4-4DF9-990C-2BBFF6ED46C1}" dt="2023-04-28T06:52:00.077" v="44" actId="113"/>
        <pc:sldMkLst>
          <pc:docMk/>
          <pc:sldMk cId="2920860354" sldId="256"/>
        </pc:sldMkLst>
        <pc:spChg chg="add del mod">
          <ac:chgData name="Manuel José Domingues Alves" userId="dd768f44-d338-4e68-895c-7dabe9e45eff" providerId="ADAL" clId="{221C4669-B1E4-4DF9-990C-2BBFF6ED46C1}" dt="2023-04-28T06:46:22.618" v="24" actId="478"/>
          <ac:spMkLst>
            <pc:docMk/>
            <pc:sldMk cId="2920860354" sldId="256"/>
            <ac:spMk id="3" creationId="{6B35D335-243C-C318-1254-6CB46DCB09FE}"/>
          </ac:spMkLst>
        </pc:spChg>
        <pc:spChg chg="mod">
          <ac:chgData name="Manuel José Domingues Alves" userId="dd768f44-d338-4e68-895c-7dabe9e45eff" providerId="ADAL" clId="{221C4669-B1E4-4DF9-990C-2BBFF6ED46C1}" dt="2023-04-28T06:44:09.360" v="15" actId="6549"/>
          <ac:spMkLst>
            <pc:docMk/>
            <pc:sldMk cId="2920860354" sldId="256"/>
            <ac:spMk id="5" creationId="{A8DF4A5C-756E-4775-B918-CFA08365DBF5}"/>
          </ac:spMkLst>
        </pc:spChg>
        <pc:spChg chg="add mod">
          <ac:chgData name="Manuel José Domingues Alves" userId="dd768f44-d338-4e68-895c-7dabe9e45eff" providerId="ADAL" clId="{221C4669-B1E4-4DF9-990C-2BBFF6ED46C1}" dt="2023-04-28T06:52:00.077" v="44" actId="113"/>
          <ac:spMkLst>
            <pc:docMk/>
            <pc:sldMk cId="2920860354" sldId="256"/>
            <ac:spMk id="6" creationId="{B9FAEC4F-5B71-0E6A-7DE6-B9E994EEA037}"/>
          </ac:spMkLst>
        </pc:spChg>
        <pc:spChg chg="del">
          <ac:chgData name="Manuel José Domingues Alves" userId="dd768f44-d338-4e68-895c-7dabe9e45eff" providerId="ADAL" clId="{221C4669-B1E4-4DF9-990C-2BBFF6ED46C1}" dt="2023-04-28T06:44:00.184" v="2" actId="478"/>
          <ac:spMkLst>
            <pc:docMk/>
            <pc:sldMk cId="2920860354" sldId="256"/>
            <ac:spMk id="30" creationId="{D25F7094-21A4-428C-A61F-96F932BE9552}"/>
          </ac:spMkLst>
        </pc:spChg>
        <pc:spChg chg="del">
          <ac:chgData name="Manuel José Domingues Alves" userId="dd768f44-d338-4e68-895c-7dabe9e45eff" providerId="ADAL" clId="{221C4669-B1E4-4DF9-990C-2BBFF6ED46C1}" dt="2023-04-28T06:44:00.184" v="2" actId="478"/>
          <ac:spMkLst>
            <pc:docMk/>
            <pc:sldMk cId="2920860354" sldId="256"/>
            <ac:spMk id="31" creationId="{26311818-6396-474C-B7E9-C48388F4A2D7}"/>
          </ac:spMkLst>
        </pc:spChg>
        <pc:graphicFrameChg chg="del">
          <ac:chgData name="Manuel José Domingues Alves" userId="dd768f44-d338-4e68-895c-7dabe9e45eff" providerId="ADAL" clId="{221C4669-B1E4-4DF9-990C-2BBFF6ED46C1}" dt="2023-04-28T06:44:00.184" v="2" actId="478"/>
          <ac:graphicFrameMkLst>
            <pc:docMk/>
            <pc:sldMk cId="2920860354" sldId="256"/>
            <ac:graphicFrameMk id="13" creationId="{57FEE758-3541-4F6D-B6FD-19D009892C62}"/>
          </ac:graphicFrameMkLst>
        </pc:graphicFrameChg>
        <pc:graphicFrameChg chg="del">
          <ac:chgData name="Manuel José Domingues Alves" userId="dd768f44-d338-4e68-895c-7dabe9e45eff" providerId="ADAL" clId="{221C4669-B1E4-4DF9-990C-2BBFF6ED46C1}" dt="2023-04-28T06:44:00.184" v="2" actId="478"/>
          <ac:graphicFrameMkLst>
            <pc:docMk/>
            <pc:sldMk cId="2920860354" sldId="256"/>
            <ac:graphicFrameMk id="14" creationId="{96E63198-A287-4544-B771-64343BDE47E4}"/>
          </ac:graphicFrameMkLst>
        </pc:graphicFrameChg>
        <pc:graphicFrameChg chg="del">
          <ac:chgData name="Manuel José Domingues Alves" userId="dd768f44-d338-4e68-895c-7dabe9e45eff" providerId="ADAL" clId="{221C4669-B1E4-4DF9-990C-2BBFF6ED46C1}" dt="2023-04-28T06:44:00.184" v="2" actId="478"/>
          <ac:graphicFrameMkLst>
            <pc:docMk/>
            <pc:sldMk cId="2920860354" sldId="256"/>
            <ac:graphicFrameMk id="15" creationId="{4EFD903F-E771-483A-A04A-D2E5FC24B3D2}"/>
          </ac:graphicFrameMkLst>
        </pc:graphicFrameChg>
        <pc:graphicFrameChg chg="del">
          <ac:chgData name="Manuel José Domingues Alves" userId="dd768f44-d338-4e68-895c-7dabe9e45eff" providerId="ADAL" clId="{221C4669-B1E4-4DF9-990C-2BBFF6ED46C1}" dt="2023-04-28T06:44:00.184" v="2" actId="478"/>
          <ac:graphicFrameMkLst>
            <pc:docMk/>
            <pc:sldMk cId="2920860354" sldId="256"/>
            <ac:graphicFrameMk id="19" creationId="{FDC17DB6-72F4-4411-AB92-A1F6A7098866}"/>
          </ac:graphicFrameMkLst>
        </pc:graphicFrameChg>
        <pc:graphicFrameChg chg="del">
          <ac:chgData name="Manuel José Domingues Alves" userId="dd768f44-d338-4e68-895c-7dabe9e45eff" providerId="ADAL" clId="{221C4669-B1E4-4DF9-990C-2BBFF6ED46C1}" dt="2023-04-28T06:44:00.184" v="2" actId="478"/>
          <ac:graphicFrameMkLst>
            <pc:docMk/>
            <pc:sldMk cId="2920860354" sldId="256"/>
            <ac:graphicFrameMk id="20" creationId="{ECCF68D3-4FD6-452C-BC9D-CD3D0F948B47}"/>
          </ac:graphicFrameMkLst>
        </pc:graphicFrameChg>
      </pc:sldChg>
      <pc:sldChg chg="modSp mod">
        <pc:chgData name="Manuel José Domingues Alves" userId="dd768f44-d338-4e68-895c-7dabe9e45eff" providerId="ADAL" clId="{221C4669-B1E4-4DF9-990C-2BBFF6ED46C1}" dt="2023-04-28T06:43:14.647" v="0" actId="1076"/>
        <pc:sldMkLst>
          <pc:docMk/>
          <pc:sldMk cId="979985937" sldId="260"/>
        </pc:sldMkLst>
        <pc:spChg chg="mod">
          <ac:chgData name="Manuel José Domingues Alves" userId="dd768f44-d338-4e68-895c-7dabe9e45eff" providerId="ADAL" clId="{221C4669-B1E4-4DF9-990C-2BBFF6ED46C1}" dt="2023-04-28T06:43:14.647" v="0" actId="1076"/>
          <ac:spMkLst>
            <pc:docMk/>
            <pc:sldMk cId="979985937" sldId="260"/>
            <ac:spMk id="11" creationId="{98876123-17CE-4B66-8F6E-2E51618EE229}"/>
          </ac:spMkLst>
        </pc:spChg>
      </pc:sldChg>
      <pc:sldChg chg="add">
        <pc:chgData name="Manuel José Domingues Alves" userId="dd768f44-d338-4e68-895c-7dabe9e45eff" providerId="ADAL" clId="{221C4669-B1E4-4DF9-990C-2BBFF6ED46C1}" dt="2023-04-28T06:43:52.703" v="1" actId="2890"/>
        <pc:sldMkLst>
          <pc:docMk/>
          <pc:sldMk cId="421718874" sldId="265"/>
        </pc:sldMkLst>
      </pc:sldChg>
      <pc:sldChg chg="addSp delSp modSp new mod">
        <pc:chgData name="Manuel José Domingues Alves" userId="dd768f44-d338-4e68-895c-7dabe9e45eff" providerId="ADAL" clId="{221C4669-B1E4-4DF9-990C-2BBFF6ED46C1}" dt="2023-04-28T07:20:27.136" v="159" actId="5793"/>
        <pc:sldMkLst>
          <pc:docMk/>
          <pc:sldMk cId="3845374410" sldId="266"/>
        </pc:sldMkLst>
        <pc:spChg chg="add del mod">
          <ac:chgData name="Manuel José Domingues Alves" userId="dd768f44-d338-4e68-895c-7dabe9e45eff" providerId="ADAL" clId="{221C4669-B1E4-4DF9-990C-2BBFF6ED46C1}" dt="2023-04-28T07:20:27.136" v="159" actId="5793"/>
          <ac:spMkLst>
            <pc:docMk/>
            <pc:sldMk cId="3845374410" sldId="266"/>
            <ac:spMk id="2" creationId="{8CA446C1-052A-95F4-219F-50014E9F8A76}"/>
          </ac:spMkLst>
        </pc:spChg>
        <pc:spChg chg="del mod">
          <ac:chgData name="Manuel José Domingues Alves" userId="dd768f44-d338-4e68-895c-7dabe9e45eff" providerId="ADAL" clId="{221C4669-B1E4-4DF9-990C-2BBFF6ED46C1}" dt="2023-04-28T07:16:54.541" v="68" actId="478"/>
          <ac:spMkLst>
            <pc:docMk/>
            <pc:sldMk cId="3845374410" sldId="266"/>
            <ac:spMk id="3" creationId="{25BC0AF3-5356-324E-35F3-3D3E317E38AD}"/>
          </ac:spMkLst>
        </pc:spChg>
        <pc:picChg chg="add del mod">
          <ac:chgData name="Manuel José Domingues Alves" userId="dd768f44-d338-4e68-895c-7dabe9e45eff" providerId="ADAL" clId="{221C4669-B1E4-4DF9-990C-2BBFF6ED46C1}" dt="2023-04-28T07:16:49.892" v="64" actId="22"/>
          <ac:picMkLst>
            <pc:docMk/>
            <pc:sldMk cId="3845374410" sldId="266"/>
            <ac:picMk id="5" creationId="{0C509B34-23CC-4449-7486-67C47ABCE0D1}"/>
          </ac:picMkLst>
        </pc:picChg>
        <pc:picChg chg="add mod">
          <ac:chgData name="Manuel José Domingues Alves" userId="dd768f44-d338-4e68-895c-7dabe9e45eff" providerId="ADAL" clId="{221C4669-B1E4-4DF9-990C-2BBFF6ED46C1}" dt="2023-04-28T07:17:24.521" v="117" actId="1076"/>
          <ac:picMkLst>
            <pc:docMk/>
            <pc:sldMk cId="3845374410" sldId="266"/>
            <ac:picMk id="7" creationId="{D20E7B2F-B433-41B8-845C-681CC9FA11F7}"/>
          </ac:picMkLst>
        </pc:picChg>
      </pc:sldChg>
      <pc:sldChg chg="addSp delSp modSp new mod">
        <pc:chgData name="Manuel José Domingues Alves" userId="dd768f44-d338-4e68-895c-7dabe9e45eff" providerId="ADAL" clId="{221C4669-B1E4-4DF9-990C-2BBFF6ED46C1}" dt="2023-04-28T07:15:07.977" v="57" actId="14100"/>
        <pc:sldMkLst>
          <pc:docMk/>
          <pc:sldMk cId="3891650917" sldId="267"/>
        </pc:sldMkLst>
        <pc:spChg chg="del">
          <ac:chgData name="Manuel José Domingues Alves" userId="dd768f44-d338-4e68-895c-7dabe9e45eff" providerId="ADAL" clId="{221C4669-B1E4-4DF9-990C-2BBFF6ED46C1}" dt="2023-04-28T07:14:20.719" v="47" actId="478"/>
          <ac:spMkLst>
            <pc:docMk/>
            <pc:sldMk cId="3891650917" sldId="267"/>
            <ac:spMk id="2" creationId="{8BF3A04E-9492-3EEA-0037-C0AFFBD045A0}"/>
          </ac:spMkLst>
        </pc:spChg>
        <pc:spChg chg="del">
          <ac:chgData name="Manuel José Domingues Alves" userId="dd768f44-d338-4e68-895c-7dabe9e45eff" providerId="ADAL" clId="{221C4669-B1E4-4DF9-990C-2BBFF6ED46C1}" dt="2023-04-28T07:14:22.938" v="48" actId="478"/>
          <ac:spMkLst>
            <pc:docMk/>
            <pc:sldMk cId="3891650917" sldId="267"/>
            <ac:spMk id="3" creationId="{3168A0D7-742E-40FA-9561-5392676670C7}"/>
          </ac:spMkLst>
        </pc:spChg>
        <pc:picChg chg="add mod">
          <ac:chgData name="Manuel José Domingues Alves" userId="dd768f44-d338-4e68-895c-7dabe9e45eff" providerId="ADAL" clId="{221C4669-B1E4-4DF9-990C-2BBFF6ED46C1}" dt="2023-04-28T07:15:07.977" v="57" actId="14100"/>
          <ac:picMkLst>
            <pc:docMk/>
            <pc:sldMk cId="3891650917" sldId="267"/>
            <ac:picMk id="5" creationId="{F64EF17A-2F68-999E-3355-556B3EC9C5E8}"/>
          </ac:picMkLst>
        </pc:picChg>
        <pc:picChg chg="add mod">
          <ac:chgData name="Manuel José Domingues Alves" userId="dd768f44-d338-4e68-895c-7dabe9e45eff" providerId="ADAL" clId="{221C4669-B1E4-4DF9-990C-2BBFF6ED46C1}" dt="2023-04-28T07:15:05.416" v="56" actId="14100"/>
          <ac:picMkLst>
            <pc:docMk/>
            <pc:sldMk cId="3891650917" sldId="267"/>
            <ac:picMk id="7" creationId="{FA07E004-72B4-1BF2-0EAE-B94F82D498E8}"/>
          </ac:picMkLst>
        </pc:picChg>
      </pc:sldChg>
      <pc:sldChg chg="addSp delSp modSp add mod">
        <pc:chgData name="Manuel José Domingues Alves" userId="dd768f44-d338-4e68-895c-7dabe9e45eff" providerId="ADAL" clId="{221C4669-B1E4-4DF9-990C-2BBFF6ED46C1}" dt="2023-04-28T07:19:59.096" v="127" actId="1076"/>
        <pc:sldMkLst>
          <pc:docMk/>
          <pc:sldMk cId="1298344184" sldId="268"/>
        </pc:sldMkLst>
        <pc:spChg chg="del">
          <ac:chgData name="Manuel José Domingues Alves" userId="dd768f44-d338-4e68-895c-7dabe9e45eff" providerId="ADAL" clId="{221C4669-B1E4-4DF9-990C-2BBFF6ED46C1}" dt="2023-04-28T07:19:46.293" v="123" actId="478"/>
          <ac:spMkLst>
            <pc:docMk/>
            <pc:sldMk cId="1298344184" sldId="268"/>
            <ac:spMk id="2" creationId="{8CA446C1-052A-95F4-219F-50014E9F8A76}"/>
          </ac:spMkLst>
        </pc:spChg>
        <pc:spChg chg="add del mod">
          <ac:chgData name="Manuel José Domingues Alves" userId="dd768f44-d338-4e68-895c-7dabe9e45eff" providerId="ADAL" clId="{221C4669-B1E4-4DF9-990C-2BBFF6ED46C1}" dt="2023-04-28T07:19:51.835" v="126" actId="478"/>
          <ac:spMkLst>
            <pc:docMk/>
            <pc:sldMk cId="1298344184" sldId="268"/>
            <ac:spMk id="4" creationId="{D1D47259-23FC-3D7E-AAEB-3D91A941D3BA}"/>
          </ac:spMkLst>
        </pc:spChg>
        <pc:picChg chg="add mod">
          <ac:chgData name="Manuel José Domingues Alves" userId="dd768f44-d338-4e68-895c-7dabe9e45eff" providerId="ADAL" clId="{221C4669-B1E4-4DF9-990C-2BBFF6ED46C1}" dt="2023-04-28T07:19:59.096" v="127" actId="1076"/>
          <ac:picMkLst>
            <pc:docMk/>
            <pc:sldMk cId="1298344184" sldId="268"/>
            <ac:picMk id="6" creationId="{7C9D44F0-7EC3-980A-1371-8E8E61C4B3F0}"/>
          </ac:picMkLst>
        </pc:picChg>
        <pc:picChg chg="del">
          <ac:chgData name="Manuel José Domingues Alves" userId="dd768f44-d338-4e68-895c-7dabe9e45eff" providerId="ADAL" clId="{221C4669-B1E4-4DF9-990C-2BBFF6ED46C1}" dt="2023-04-28T07:19:41.680" v="122" actId="478"/>
          <ac:picMkLst>
            <pc:docMk/>
            <pc:sldMk cId="1298344184" sldId="268"/>
            <ac:picMk id="7" creationId="{D20E7B2F-B433-41B8-845C-681CC9FA11F7}"/>
          </ac:picMkLst>
        </pc:picChg>
      </pc:sldChg>
      <pc:sldChg chg="addSp delSp modSp new mod setBg">
        <pc:chgData name="Manuel José Domingues Alves" userId="dd768f44-d338-4e68-895c-7dabe9e45eff" providerId="ADAL" clId="{221C4669-B1E4-4DF9-990C-2BBFF6ED46C1}" dt="2023-04-28T07:26:56.476" v="177" actId="26606"/>
        <pc:sldMkLst>
          <pc:docMk/>
          <pc:sldMk cId="1299500357" sldId="269"/>
        </pc:sldMkLst>
        <pc:spChg chg="del">
          <ac:chgData name="Manuel José Domingues Alves" userId="dd768f44-d338-4e68-895c-7dabe9e45eff" providerId="ADAL" clId="{221C4669-B1E4-4DF9-990C-2BBFF6ED46C1}" dt="2023-04-28T07:24:14.736" v="162" actId="478"/>
          <ac:spMkLst>
            <pc:docMk/>
            <pc:sldMk cId="1299500357" sldId="269"/>
            <ac:spMk id="2" creationId="{ABCF0D1F-8AE5-0180-174F-44CD02225CEB}"/>
          </ac:spMkLst>
        </pc:spChg>
        <pc:spChg chg="del">
          <ac:chgData name="Manuel José Domingues Alves" userId="dd768f44-d338-4e68-895c-7dabe9e45eff" providerId="ADAL" clId="{221C4669-B1E4-4DF9-990C-2BBFF6ED46C1}" dt="2023-04-28T07:24:11.769" v="161" actId="478"/>
          <ac:spMkLst>
            <pc:docMk/>
            <pc:sldMk cId="1299500357" sldId="269"/>
            <ac:spMk id="3" creationId="{4C477532-EFB0-F512-001F-8520B4C66E7C}"/>
          </ac:spMkLst>
        </pc:spChg>
        <pc:picChg chg="add del mod">
          <ac:chgData name="Manuel José Domingues Alves" userId="dd768f44-d338-4e68-895c-7dabe9e45eff" providerId="ADAL" clId="{221C4669-B1E4-4DF9-990C-2BBFF6ED46C1}" dt="2023-04-28T07:25:05.090" v="167" actId="478"/>
          <ac:picMkLst>
            <pc:docMk/>
            <pc:sldMk cId="1299500357" sldId="269"/>
            <ac:picMk id="5" creationId="{BFDD2B29-D501-0FD7-41D4-5221D60FBBD1}"/>
          </ac:picMkLst>
        </pc:picChg>
        <pc:picChg chg="add del mod">
          <ac:chgData name="Manuel José Domingues Alves" userId="dd768f44-d338-4e68-895c-7dabe9e45eff" providerId="ADAL" clId="{221C4669-B1E4-4DF9-990C-2BBFF6ED46C1}" dt="2023-04-28T07:26:47.422" v="172" actId="478"/>
          <ac:picMkLst>
            <pc:docMk/>
            <pc:sldMk cId="1299500357" sldId="269"/>
            <ac:picMk id="7" creationId="{2528630A-5F3B-E22E-F772-B07D2B7D07DD}"/>
          </ac:picMkLst>
        </pc:picChg>
        <pc:picChg chg="add mod">
          <ac:chgData name="Manuel José Domingues Alves" userId="dd768f44-d338-4e68-895c-7dabe9e45eff" providerId="ADAL" clId="{221C4669-B1E4-4DF9-990C-2BBFF6ED46C1}" dt="2023-04-28T07:26:56.476" v="177" actId="26606"/>
          <ac:picMkLst>
            <pc:docMk/>
            <pc:sldMk cId="1299500357" sldId="269"/>
            <ac:picMk id="9" creationId="{99163B20-F9F6-6F10-24BA-FDC5E4556820}"/>
          </ac:picMkLst>
        </pc:picChg>
      </pc:sldChg>
    </pc:docChg>
  </pc:docChgLst>
  <pc:docChgLst>
    <pc:chgData name="Manuel José Domingues Alves" userId="2d8b0eb5-8b1c-4825-b297-d4dc77a74a4b" providerId="ADAL" clId="{A0C42611-5B2E-4BFB-A0C2-EEF718D9CA1A}"/>
    <pc:docChg chg="undo redo custSel addSld delSld modSld modShowInfo">
      <pc:chgData name="Manuel José Domingues Alves" userId="2d8b0eb5-8b1c-4825-b297-d4dc77a74a4b" providerId="ADAL" clId="{A0C42611-5B2E-4BFB-A0C2-EEF718D9CA1A}" dt="2022-05-01T19:13:39.398" v="1002" actId="47"/>
      <pc:docMkLst>
        <pc:docMk/>
      </pc:docMkLst>
      <pc:sldChg chg="addSp delSp modSp new mod delAnim modAnim">
        <pc:chgData name="Manuel José Domingues Alves" userId="2d8b0eb5-8b1c-4825-b297-d4dc77a74a4b" providerId="ADAL" clId="{A0C42611-5B2E-4BFB-A0C2-EEF718D9CA1A}" dt="2022-04-22T14:43:06.632" v="168" actId="1076"/>
        <pc:sldMkLst>
          <pc:docMk/>
          <pc:sldMk cId="2920860354" sldId="256"/>
        </pc:sldMkLst>
        <pc:spChg chg="del">
          <ac:chgData name="Manuel José Domingues Alves" userId="2d8b0eb5-8b1c-4825-b297-d4dc77a74a4b" providerId="ADAL" clId="{A0C42611-5B2E-4BFB-A0C2-EEF718D9CA1A}" dt="2022-04-22T13:53:36.717" v="1" actId="478"/>
          <ac:spMkLst>
            <pc:docMk/>
            <pc:sldMk cId="2920860354" sldId="256"/>
            <ac:spMk id="2" creationId="{011A1459-39E9-4952-84E8-F0B90A1E2DCC}"/>
          </ac:spMkLst>
        </pc:spChg>
        <pc:spChg chg="del">
          <ac:chgData name="Manuel José Domingues Alves" userId="2d8b0eb5-8b1c-4825-b297-d4dc77a74a4b" providerId="ADAL" clId="{A0C42611-5B2E-4BFB-A0C2-EEF718D9CA1A}" dt="2022-04-22T13:53:39.405" v="2" actId="478"/>
          <ac:spMkLst>
            <pc:docMk/>
            <pc:sldMk cId="2920860354" sldId="256"/>
            <ac:spMk id="3" creationId="{88444E04-DD84-47B7-BAA8-E5DED653B9C8}"/>
          </ac:spMkLst>
        </pc:spChg>
        <pc:spChg chg="add mod">
          <ac:chgData name="Manuel José Domingues Alves" userId="2d8b0eb5-8b1c-4825-b297-d4dc77a74a4b" providerId="ADAL" clId="{A0C42611-5B2E-4BFB-A0C2-EEF718D9CA1A}" dt="2022-04-22T13:58:11.390" v="4" actId="1076"/>
          <ac:spMkLst>
            <pc:docMk/>
            <pc:sldMk cId="2920860354" sldId="256"/>
            <ac:spMk id="5" creationId="{A8DF4A5C-756E-4775-B918-CFA08365DBF5}"/>
          </ac:spMkLst>
        </pc:spChg>
        <pc:spChg chg="add del">
          <ac:chgData name="Manuel José Domingues Alves" userId="2d8b0eb5-8b1c-4825-b297-d4dc77a74a4b" providerId="ADAL" clId="{A0C42611-5B2E-4BFB-A0C2-EEF718D9CA1A}" dt="2022-04-22T14:22:23.340" v="32" actId="22"/>
          <ac:spMkLst>
            <pc:docMk/>
            <pc:sldMk cId="2920860354" sldId="256"/>
            <ac:spMk id="12" creationId="{5A29AA50-3A32-49D4-ABCB-E61418D71999}"/>
          </ac:spMkLst>
        </pc:spChg>
        <pc:spChg chg="add del">
          <ac:chgData name="Manuel José Domingues Alves" userId="2d8b0eb5-8b1c-4825-b297-d4dc77a74a4b" providerId="ADAL" clId="{A0C42611-5B2E-4BFB-A0C2-EEF718D9CA1A}" dt="2022-04-22T14:28:18.342" v="96" actId="22"/>
          <ac:spMkLst>
            <pc:docMk/>
            <pc:sldMk cId="2920860354" sldId="256"/>
            <ac:spMk id="18" creationId="{3F74996E-CF33-4E47-B927-034FD66EAD3F}"/>
          </ac:spMkLst>
        </pc:spChg>
        <pc:spChg chg="add del">
          <ac:chgData name="Manuel José Domingues Alves" userId="2d8b0eb5-8b1c-4825-b297-d4dc77a74a4b" providerId="ADAL" clId="{A0C42611-5B2E-4BFB-A0C2-EEF718D9CA1A}" dt="2022-04-22T14:31:30.410" v="108" actId="478"/>
          <ac:spMkLst>
            <pc:docMk/>
            <pc:sldMk cId="2920860354" sldId="256"/>
            <ac:spMk id="21" creationId="{03BDF4B4-87F5-4275-A5D8-F24536C6ACE6}"/>
          </ac:spMkLst>
        </pc:spChg>
        <pc:spChg chg="add del">
          <ac:chgData name="Manuel José Domingues Alves" userId="2d8b0eb5-8b1c-4825-b297-d4dc77a74a4b" providerId="ADAL" clId="{A0C42611-5B2E-4BFB-A0C2-EEF718D9CA1A}" dt="2022-04-22T14:31:55.068" v="110" actId="478"/>
          <ac:spMkLst>
            <pc:docMk/>
            <pc:sldMk cId="2920860354" sldId="256"/>
            <ac:spMk id="22" creationId="{34DC8103-90BD-450B-9A3C-45EA54A8BFFD}"/>
          </ac:spMkLst>
        </pc:spChg>
        <pc:spChg chg="add del mod">
          <ac:chgData name="Manuel José Domingues Alves" userId="2d8b0eb5-8b1c-4825-b297-d4dc77a74a4b" providerId="ADAL" clId="{A0C42611-5B2E-4BFB-A0C2-EEF718D9CA1A}" dt="2022-04-22T14:33:02.240" v="118" actId="478"/>
          <ac:spMkLst>
            <pc:docMk/>
            <pc:sldMk cId="2920860354" sldId="256"/>
            <ac:spMk id="28" creationId="{45C35751-8270-4599-96E0-32637DCFA16D}"/>
          </ac:spMkLst>
        </pc:spChg>
        <pc:spChg chg="add del">
          <ac:chgData name="Manuel José Domingues Alves" userId="2d8b0eb5-8b1c-4825-b297-d4dc77a74a4b" providerId="ADAL" clId="{A0C42611-5B2E-4BFB-A0C2-EEF718D9CA1A}" dt="2022-04-22T14:33:30.505" v="120" actId="478"/>
          <ac:spMkLst>
            <pc:docMk/>
            <pc:sldMk cId="2920860354" sldId="256"/>
            <ac:spMk id="29" creationId="{20631CD5-05C5-4D61-8589-2FC62F05F0BC}"/>
          </ac:spMkLst>
        </pc:spChg>
        <pc:spChg chg="add mod">
          <ac:chgData name="Manuel José Domingues Alves" userId="2d8b0eb5-8b1c-4825-b297-d4dc77a74a4b" providerId="ADAL" clId="{A0C42611-5B2E-4BFB-A0C2-EEF718D9CA1A}" dt="2022-04-22T14:43:06.632" v="168" actId="1076"/>
          <ac:spMkLst>
            <pc:docMk/>
            <pc:sldMk cId="2920860354" sldId="256"/>
            <ac:spMk id="30" creationId="{D25F7094-21A4-428C-A61F-96F932BE9552}"/>
          </ac:spMkLst>
        </pc:spChg>
        <pc:spChg chg="add mod">
          <ac:chgData name="Manuel José Domingues Alves" userId="2d8b0eb5-8b1c-4825-b297-d4dc77a74a4b" providerId="ADAL" clId="{A0C42611-5B2E-4BFB-A0C2-EEF718D9CA1A}" dt="2022-04-22T14:43:06.632" v="168" actId="1076"/>
          <ac:spMkLst>
            <pc:docMk/>
            <pc:sldMk cId="2920860354" sldId="256"/>
            <ac:spMk id="31" creationId="{26311818-6396-474C-B7E9-C48388F4A2D7}"/>
          </ac:spMkLst>
        </pc:spChg>
        <pc:graphicFrameChg chg="add del mod">
          <ac:chgData name="Manuel José Domingues Alves" userId="2d8b0eb5-8b1c-4825-b297-d4dc77a74a4b" providerId="ADAL" clId="{A0C42611-5B2E-4BFB-A0C2-EEF718D9CA1A}" dt="2022-04-22T13:58:26.879" v="6"/>
          <ac:graphicFrameMkLst>
            <pc:docMk/>
            <pc:sldMk cId="2920860354" sldId="256"/>
            <ac:graphicFrameMk id="6" creationId="{FFCB3EA2-D94B-42AC-9882-4CE1F136EEDE}"/>
          </ac:graphicFrameMkLst>
        </pc:graphicFrameChg>
        <pc:graphicFrameChg chg="add del mod">
          <ac:chgData name="Manuel José Domingues Alves" userId="2d8b0eb5-8b1c-4825-b297-d4dc77a74a4b" providerId="ADAL" clId="{A0C42611-5B2E-4BFB-A0C2-EEF718D9CA1A}" dt="2022-04-22T14:11:28.879" v="8"/>
          <ac:graphicFrameMkLst>
            <pc:docMk/>
            <pc:sldMk cId="2920860354" sldId="256"/>
            <ac:graphicFrameMk id="7" creationId="{61867A35-B061-430D-A743-6E6D243D98E7}"/>
          </ac:graphicFrameMkLst>
        </pc:graphicFrameChg>
        <pc:graphicFrameChg chg="add del mod modGraphic">
          <ac:chgData name="Manuel José Domingues Alves" userId="2d8b0eb5-8b1c-4825-b297-d4dc77a74a4b" providerId="ADAL" clId="{A0C42611-5B2E-4BFB-A0C2-EEF718D9CA1A}" dt="2022-04-22T14:13:27.255" v="15" actId="478"/>
          <ac:graphicFrameMkLst>
            <pc:docMk/>
            <pc:sldMk cId="2920860354" sldId="256"/>
            <ac:graphicFrameMk id="8" creationId="{C7FF71DA-4BBF-4096-AC6D-06BD3C542B69}"/>
          </ac:graphicFrameMkLst>
        </pc:graphicFrameChg>
        <pc:graphicFrameChg chg="add del mod modGraphic">
          <ac:chgData name="Manuel José Domingues Alves" userId="2d8b0eb5-8b1c-4825-b297-d4dc77a74a4b" providerId="ADAL" clId="{A0C42611-5B2E-4BFB-A0C2-EEF718D9CA1A}" dt="2022-04-22T14:24:21.845" v="72" actId="478"/>
          <ac:graphicFrameMkLst>
            <pc:docMk/>
            <pc:sldMk cId="2920860354" sldId="256"/>
            <ac:graphicFrameMk id="9" creationId="{DFE0D449-6FDF-4C89-BAAB-0E14F5BA4E1D}"/>
          </ac:graphicFrameMkLst>
        </pc:graphicFrameChg>
        <pc:graphicFrameChg chg="add del mod modGraphic">
          <ac:chgData name="Manuel José Domingues Alves" userId="2d8b0eb5-8b1c-4825-b297-d4dc77a74a4b" providerId="ADAL" clId="{A0C42611-5B2E-4BFB-A0C2-EEF718D9CA1A}" dt="2022-04-22T14:22:14.434" v="30" actId="478"/>
          <ac:graphicFrameMkLst>
            <pc:docMk/>
            <pc:sldMk cId="2920860354" sldId="256"/>
            <ac:graphicFrameMk id="10" creationId="{7B0D076B-CE91-4321-A805-AFF6351EC31C}"/>
          </ac:graphicFrameMkLst>
        </pc:graphicFrameChg>
        <pc:graphicFrameChg chg="add mod modGraphic">
          <ac:chgData name="Manuel José Domingues Alves" userId="2d8b0eb5-8b1c-4825-b297-d4dc77a74a4b" providerId="ADAL" clId="{A0C42611-5B2E-4BFB-A0C2-EEF718D9CA1A}" dt="2022-04-22T14:43:06.632" v="168" actId="1076"/>
          <ac:graphicFrameMkLst>
            <pc:docMk/>
            <pc:sldMk cId="2920860354" sldId="256"/>
            <ac:graphicFrameMk id="13" creationId="{57FEE758-3541-4F6D-B6FD-19D009892C62}"/>
          </ac:graphicFrameMkLst>
        </pc:graphicFrameChg>
        <pc:graphicFrameChg chg="add mod modGraphic">
          <ac:chgData name="Manuel José Domingues Alves" userId="2d8b0eb5-8b1c-4825-b297-d4dc77a74a4b" providerId="ADAL" clId="{A0C42611-5B2E-4BFB-A0C2-EEF718D9CA1A}" dt="2022-04-22T14:43:06.632" v="168" actId="1076"/>
          <ac:graphicFrameMkLst>
            <pc:docMk/>
            <pc:sldMk cId="2920860354" sldId="256"/>
            <ac:graphicFrameMk id="14" creationId="{96E63198-A287-4544-B771-64343BDE47E4}"/>
          </ac:graphicFrameMkLst>
        </pc:graphicFrameChg>
        <pc:graphicFrameChg chg="add mod modGraphic">
          <ac:chgData name="Manuel José Domingues Alves" userId="2d8b0eb5-8b1c-4825-b297-d4dc77a74a4b" providerId="ADAL" clId="{A0C42611-5B2E-4BFB-A0C2-EEF718D9CA1A}" dt="2022-04-22T14:43:06.632" v="168" actId="1076"/>
          <ac:graphicFrameMkLst>
            <pc:docMk/>
            <pc:sldMk cId="2920860354" sldId="256"/>
            <ac:graphicFrameMk id="15" creationId="{4EFD903F-E771-483A-A04A-D2E5FC24B3D2}"/>
          </ac:graphicFrameMkLst>
        </pc:graphicFrameChg>
        <pc:graphicFrameChg chg="add del mod modGraphic">
          <ac:chgData name="Manuel José Domingues Alves" userId="2d8b0eb5-8b1c-4825-b297-d4dc77a74a4b" providerId="ADAL" clId="{A0C42611-5B2E-4BFB-A0C2-EEF718D9CA1A}" dt="2022-04-22T14:28:04.655" v="94" actId="478"/>
          <ac:graphicFrameMkLst>
            <pc:docMk/>
            <pc:sldMk cId="2920860354" sldId="256"/>
            <ac:graphicFrameMk id="16" creationId="{93AD2A4B-AFA7-4E57-ADC8-F0443C11269D}"/>
          </ac:graphicFrameMkLst>
        </pc:graphicFrameChg>
        <pc:graphicFrameChg chg="add mod modGraphic">
          <ac:chgData name="Manuel José Domingues Alves" userId="2d8b0eb5-8b1c-4825-b297-d4dc77a74a4b" providerId="ADAL" clId="{A0C42611-5B2E-4BFB-A0C2-EEF718D9CA1A}" dt="2022-04-22T14:43:06.632" v="168" actId="1076"/>
          <ac:graphicFrameMkLst>
            <pc:docMk/>
            <pc:sldMk cId="2920860354" sldId="256"/>
            <ac:graphicFrameMk id="19" creationId="{FDC17DB6-72F4-4411-AB92-A1F6A7098866}"/>
          </ac:graphicFrameMkLst>
        </pc:graphicFrameChg>
        <pc:graphicFrameChg chg="add mod modGraphic">
          <ac:chgData name="Manuel José Domingues Alves" userId="2d8b0eb5-8b1c-4825-b297-d4dc77a74a4b" providerId="ADAL" clId="{A0C42611-5B2E-4BFB-A0C2-EEF718D9CA1A}" dt="2022-04-22T14:43:06.632" v="168" actId="1076"/>
          <ac:graphicFrameMkLst>
            <pc:docMk/>
            <pc:sldMk cId="2920860354" sldId="256"/>
            <ac:graphicFrameMk id="20" creationId="{ECCF68D3-4FD6-452C-BC9D-CD3D0F948B47}"/>
          </ac:graphicFrameMkLst>
        </pc:graphicFrameChg>
        <pc:cxnChg chg="add del mod">
          <ac:chgData name="Manuel José Domingues Alves" userId="2d8b0eb5-8b1c-4825-b297-d4dc77a74a4b" providerId="ADAL" clId="{A0C42611-5B2E-4BFB-A0C2-EEF718D9CA1A}" dt="2022-04-22T14:32:22.646" v="115" actId="478"/>
          <ac:cxnSpMkLst>
            <pc:docMk/>
            <pc:sldMk cId="2920860354" sldId="256"/>
            <ac:cxnSpMk id="24" creationId="{00E4A4D2-1218-426E-8AF5-6AC19DF54223}"/>
          </ac:cxnSpMkLst>
        </pc:cxnChg>
      </pc:sldChg>
      <pc:sldChg chg="addSp delSp modSp add del mod delAnim modAnim">
        <pc:chgData name="Manuel José Domingues Alves" userId="2d8b0eb5-8b1c-4825-b297-d4dc77a74a4b" providerId="ADAL" clId="{A0C42611-5B2E-4BFB-A0C2-EEF718D9CA1A}" dt="2022-04-22T14:43:11.632" v="169" actId="47"/>
        <pc:sldMkLst>
          <pc:docMk/>
          <pc:sldMk cId="1832077060" sldId="257"/>
        </pc:sldMkLst>
        <pc:graphicFrameChg chg="add del mod">
          <ac:chgData name="Manuel José Domingues Alves" userId="2d8b0eb5-8b1c-4825-b297-d4dc77a74a4b" providerId="ADAL" clId="{A0C42611-5B2E-4BFB-A0C2-EEF718D9CA1A}" dt="2022-04-22T14:42:10.022" v="165"/>
          <ac:graphicFrameMkLst>
            <pc:docMk/>
            <pc:sldMk cId="1832077060" sldId="257"/>
            <ac:graphicFrameMk id="2" creationId="{C785A860-ADC8-47A2-AB7D-21B123432236}"/>
          </ac:graphicFrameMkLst>
        </pc:graphicFrameChg>
        <pc:graphicFrameChg chg="mod">
          <ac:chgData name="Manuel José Domingues Alves" userId="2d8b0eb5-8b1c-4825-b297-d4dc77a74a4b" providerId="ADAL" clId="{A0C42611-5B2E-4BFB-A0C2-EEF718D9CA1A}" dt="2022-04-22T14:42:34.944" v="166" actId="1076"/>
          <ac:graphicFrameMkLst>
            <pc:docMk/>
            <pc:sldMk cId="1832077060" sldId="257"/>
            <ac:graphicFrameMk id="3" creationId="{15CF7C3D-8A60-48EA-98A7-511767EA7DE0}"/>
          </ac:graphicFrameMkLst>
        </pc:graphicFrameChg>
        <pc:graphicFrameChg chg="del">
          <ac:chgData name="Manuel José Domingues Alves" userId="2d8b0eb5-8b1c-4825-b297-d4dc77a74a4b" providerId="ADAL" clId="{A0C42611-5B2E-4BFB-A0C2-EEF718D9CA1A}" dt="2022-04-22T14:41:58.429" v="163" actId="478"/>
          <ac:graphicFrameMkLst>
            <pc:docMk/>
            <pc:sldMk cId="1832077060" sldId="257"/>
            <ac:graphicFrameMk id="13" creationId="{57FEE758-3541-4F6D-B6FD-19D009892C62}"/>
          </ac:graphicFrameMkLst>
        </pc:graphicFrameChg>
        <pc:graphicFrameChg chg="del">
          <ac:chgData name="Manuel José Domingues Alves" userId="2d8b0eb5-8b1c-4825-b297-d4dc77a74a4b" providerId="ADAL" clId="{A0C42611-5B2E-4BFB-A0C2-EEF718D9CA1A}" dt="2022-04-22T14:41:58.429" v="163" actId="478"/>
          <ac:graphicFrameMkLst>
            <pc:docMk/>
            <pc:sldMk cId="1832077060" sldId="257"/>
            <ac:graphicFrameMk id="14" creationId="{96E63198-A287-4544-B771-64343BDE47E4}"/>
          </ac:graphicFrameMkLst>
        </pc:graphicFrameChg>
        <pc:graphicFrameChg chg="del">
          <ac:chgData name="Manuel José Domingues Alves" userId="2d8b0eb5-8b1c-4825-b297-d4dc77a74a4b" providerId="ADAL" clId="{A0C42611-5B2E-4BFB-A0C2-EEF718D9CA1A}" dt="2022-04-22T14:41:58.429" v="163" actId="478"/>
          <ac:graphicFrameMkLst>
            <pc:docMk/>
            <pc:sldMk cId="1832077060" sldId="257"/>
            <ac:graphicFrameMk id="15" creationId="{4EFD903F-E771-483A-A04A-D2E5FC24B3D2}"/>
          </ac:graphicFrameMkLst>
        </pc:graphicFrameChg>
        <pc:graphicFrameChg chg="del">
          <ac:chgData name="Manuel José Domingues Alves" userId="2d8b0eb5-8b1c-4825-b297-d4dc77a74a4b" providerId="ADAL" clId="{A0C42611-5B2E-4BFB-A0C2-EEF718D9CA1A}" dt="2022-04-22T14:41:58.429" v="163" actId="478"/>
          <ac:graphicFrameMkLst>
            <pc:docMk/>
            <pc:sldMk cId="1832077060" sldId="257"/>
            <ac:graphicFrameMk id="19" creationId="{FDC17DB6-72F4-4411-AB92-A1F6A7098866}"/>
          </ac:graphicFrameMkLst>
        </pc:graphicFrameChg>
        <pc:graphicFrameChg chg="del">
          <ac:chgData name="Manuel José Domingues Alves" userId="2d8b0eb5-8b1c-4825-b297-d4dc77a74a4b" providerId="ADAL" clId="{A0C42611-5B2E-4BFB-A0C2-EEF718D9CA1A}" dt="2022-04-22T14:41:58.429" v="163" actId="478"/>
          <ac:graphicFrameMkLst>
            <pc:docMk/>
            <pc:sldMk cId="1832077060" sldId="257"/>
            <ac:graphicFrameMk id="20" creationId="{ECCF68D3-4FD6-452C-BC9D-CD3D0F948B47}"/>
          </ac:graphicFrameMkLst>
        </pc:graphicFrameChg>
      </pc:sldChg>
      <pc:sldChg chg="addSp delSp modSp add mod delAnim modAnim">
        <pc:chgData name="Manuel José Domingues Alves" userId="2d8b0eb5-8b1c-4825-b297-d4dc77a74a4b" providerId="ADAL" clId="{A0C42611-5B2E-4BFB-A0C2-EEF718D9CA1A}" dt="2022-04-22T14:50:33.397" v="207" actId="11529"/>
        <pc:sldMkLst>
          <pc:docMk/>
          <pc:sldMk cId="2919076136" sldId="257"/>
        </pc:sldMkLst>
        <pc:spChg chg="mod">
          <ac:chgData name="Manuel José Domingues Alves" userId="2d8b0eb5-8b1c-4825-b297-d4dc77a74a4b" providerId="ADAL" clId="{A0C42611-5B2E-4BFB-A0C2-EEF718D9CA1A}" dt="2022-04-22T14:45:33.508" v="177" actId="14100"/>
          <ac:spMkLst>
            <pc:docMk/>
            <pc:sldMk cId="2919076136" sldId="257"/>
            <ac:spMk id="5" creationId="{A8DF4A5C-756E-4775-B918-CFA08365DBF5}"/>
          </ac:spMkLst>
        </pc:spChg>
        <pc:spChg chg="add mod">
          <ac:chgData name="Manuel José Domingues Alves" userId="2d8b0eb5-8b1c-4825-b297-d4dc77a74a4b" providerId="ADAL" clId="{A0C42611-5B2E-4BFB-A0C2-EEF718D9CA1A}" dt="2022-04-22T14:47:41.710" v="190" actId="5793"/>
          <ac:spMkLst>
            <pc:docMk/>
            <pc:sldMk cId="2919076136" sldId="257"/>
            <ac:spMk id="16" creationId="{A34D2DAE-B565-46E5-8610-C7130405F8C5}"/>
          </ac:spMkLst>
        </pc:spChg>
        <pc:spChg chg="add mod">
          <ac:chgData name="Manuel José Domingues Alves" userId="2d8b0eb5-8b1c-4825-b297-d4dc77a74a4b" providerId="ADAL" clId="{A0C42611-5B2E-4BFB-A0C2-EEF718D9CA1A}" dt="2022-04-22T14:47:46.085" v="191" actId="20577"/>
          <ac:spMkLst>
            <pc:docMk/>
            <pc:sldMk cId="2919076136" sldId="257"/>
            <ac:spMk id="18" creationId="{E363C30D-05EF-4DF8-8384-9A889A2F3941}"/>
          </ac:spMkLst>
        </pc:spChg>
        <pc:graphicFrameChg chg="mod">
          <ac:chgData name="Manuel José Domingues Alves" userId="2d8b0eb5-8b1c-4825-b297-d4dc77a74a4b" providerId="ADAL" clId="{A0C42611-5B2E-4BFB-A0C2-EEF718D9CA1A}" dt="2022-04-22T14:43:52.991" v="173" actId="1076"/>
          <ac:graphicFrameMkLst>
            <pc:docMk/>
            <pc:sldMk cId="2919076136" sldId="257"/>
            <ac:graphicFrameMk id="2" creationId="{650602C6-46F2-4361-9E01-D4F1E08B8E0E}"/>
          </ac:graphicFrameMkLst>
        </pc:graphicFrameChg>
        <pc:graphicFrameChg chg="del">
          <ac:chgData name="Manuel José Domingues Alves" userId="2d8b0eb5-8b1c-4825-b297-d4dc77a74a4b" providerId="ADAL" clId="{A0C42611-5B2E-4BFB-A0C2-EEF718D9CA1A}" dt="2022-04-22T14:43:26.132" v="171" actId="478"/>
          <ac:graphicFrameMkLst>
            <pc:docMk/>
            <pc:sldMk cId="2919076136" sldId="257"/>
            <ac:graphicFrameMk id="13" creationId="{57FEE758-3541-4F6D-B6FD-19D009892C62}"/>
          </ac:graphicFrameMkLst>
        </pc:graphicFrameChg>
        <pc:graphicFrameChg chg="del">
          <ac:chgData name="Manuel José Domingues Alves" userId="2d8b0eb5-8b1c-4825-b297-d4dc77a74a4b" providerId="ADAL" clId="{A0C42611-5B2E-4BFB-A0C2-EEF718D9CA1A}" dt="2022-04-22T14:43:30.475" v="172" actId="478"/>
          <ac:graphicFrameMkLst>
            <pc:docMk/>
            <pc:sldMk cId="2919076136" sldId="257"/>
            <ac:graphicFrameMk id="14" creationId="{96E63198-A287-4544-B771-64343BDE47E4}"/>
          </ac:graphicFrameMkLst>
        </pc:graphicFrameChg>
        <pc:graphicFrameChg chg="del">
          <ac:chgData name="Manuel José Domingues Alves" userId="2d8b0eb5-8b1c-4825-b297-d4dc77a74a4b" providerId="ADAL" clId="{A0C42611-5B2E-4BFB-A0C2-EEF718D9CA1A}" dt="2022-04-22T14:43:30.475" v="172" actId="478"/>
          <ac:graphicFrameMkLst>
            <pc:docMk/>
            <pc:sldMk cId="2919076136" sldId="257"/>
            <ac:graphicFrameMk id="15" creationId="{4EFD903F-E771-483A-A04A-D2E5FC24B3D2}"/>
          </ac:graphicFrameMkLst>
        </pc:graphicFrameChg>
        <pc:graphicFrameChg chg="del">
          <ac:chgData name="Manuel José Domingues Alves" userId="2d8b0eb5-8b1c-4825-b297-d4dc77a74a4b" providerId="ADAL" clId="{A0C42611-5B2E-4BFB-A0C2-EEF718D9CA1A}" dt="2022-04-22T14:43:26.132" v="171" actId="478"/>
          <ac:graphicFrameMkLst>
            <pc:docMk/>
            <pc:sldMk cId="2919076136" sldId="257"/>
            <ac:graphicFrameMk id="19" creationId="{FDC17DB6-72F4-4411-AB92-A1F6A7098866}"/>
          </ac:graphicFrameMkLst>
        </pc:graphicFrameChg>
        <pc:graphicFrameChg chg="del">
          <ac:chgData name="Manuel José Domingues Alves" userId="2d8b0eb5-8b1c-4825-b297-d4dc77a74a4b" providerId="ADAL" clId="{A0C42611-5B2E-4BFB-A0C2-EEF718D9CA1A}" dt="2022-04-22T14:43:30.475" v="172" actId="478"/>
          <ac:graphicFrameMkLst>
            <pc:docMk/>
            <pc:sldMk cId="2919076136" sldId="257"/>
            <ac:graphicFrameMk id="20" creationId="{ECCF68D3-4FD6-452C-BC9D-CD3D0F948B47}"/>
          </ac:graphicFrameMkLst>
        </pc:graphicFrameChg>
        <pc:cxnChg chg="add">
          <ac:chgData name="Manuel José Domingues Alves" userId="2d8b0eb5-8b1c-4825-b297-d4dc77a74a4b" providerId="ADAL" clId="{A0C42611-5B2E-4BFB-A0C2-EEF718D9CA1A}" dt="2022-04-22T14:45:07.977" v="175" actId="11529"/>
          <ac:cxnSpMkLst>
            <pc:docMk/>
            <pc:sldMk cId="2919076136" sldId="257"/>
            <ac:cxnSpMk id="4" creationId="{09173D7F-B689-4575-A3BB-9B8644F4268E}"/>
          </ac:cxnSpMkLst>
        </pc:cxnChg>
        <pc:cxnChg chg="add">
          <ac:chgData name="Manuel José Domingues Alves" userId="2d8b0eb5-8b1c-4825-b297-d4dc77a74a4b" providerId="ADAL" clId="{A0C42611-5B2E-4BFB-A0C2-EEF718D9CA1A}" dt="2022-04-22T14:45:22.898" v="176" actId="11529"/>
          <ac:cxnSpMkLst>
            <pc:docMk/>
            <pc:sldMk cId="2919076136" sldId="257"/>
            <ac:cxnSpMk id="7" creationId="{A7772A9C-62A5-46BE-8874-315002580976}"/>
          </ac:cxnSpMkLst>
        </pc:cxnChg>
        <pc:cxnChg chg="add del">
          <ac:chgData name="Manuel José Domingues Alves" userId="2d8b0eb5-8b1c-4825-b297-d4dc77a74a4b" providerId="ADAL" clId="{A0C42611-5B2E-4BFB-A0C2-EEF718D9CA1A}" dt="2022-04-22T14:50:33.397" v="207" actId="11529"/>
          <ac:cxnSpMkLst>
            <pc:docMk/>
            <pc:sldMk cId="2919076136" sldId="257"/>
            <ac:cxnSpMk id="11" creationId="{32112AC0-968F-4287-93B3-04AE85AB2747}"/>
          </ac:cxnSpMkLst>
        </pc:cxnChg>
        <pc:cxnChg chg="add del">
          <ac:chgData name="Manuel José Domingues Alves" userId="2d8b0eb5-8b1c-4825-b297-d4dc77a74a4b" providerId="ADAL" clId="{A0C42611-5B2E-4BFB-A0C2-EEF718D9CA1A}" dt="2022-04-22T14:50:32.757" v="206" actId="11529"/>
          <ac:cxnSpMkLst>
            <pc:docMk/>
            <pc:sldMk cId="2919076136" sldId="257"/>
            <ac:cxnSpMk id="17" creationId="{7907E2D5-A201-4637-9927-0D60782E32A5}"/>
          </ac:cxnSpMkLst>
        </pc:cxnChg>
        <pc:cxnChg chg="add del">
          <ac:chgData name="Manuel José Domingues Alves" userId="2d8b0eb5-8b1c-4825-b297-d4dc77a74a4b" providerId="ADAL" clId="{A0C42611-5B2E-4BFB-A0C2-EEF718D9CA1A}" dt="2022-04-22T14:50:31.366" v="203" actId="11529"/>
          <ac:cxnSpMkLst>
            <pc:docMk/>
            <pc:sldMk cId="2919076136" sldId="257"/>
            <ac:cxnSpMk id="22" creationId="{8FD606D9-6483-4EBE-8CEF-6233914B0738}"/>
          </ac:cxnSpMkLst>
        </pc:cxnChg>
        <pc:cxnChg chg="add del">
          <ac:chgData name="Manuel José Domingues Alves" userId="2d8b0eb5-8b1c-4825-b297-d4dc77a74a4b" providerId="ADAL" clId="{A0C42611-5B2E-4BFB-A0C2-EEF718D9CA1A}" dt="2022-04-22T14:50:30.929" v="202" actId="11529"/>
          <ac:cxnSpMkLst>
            <pc:docMk/>
            <pc:sldMk cId="2919076136" sldId="257"/>
            <ac:cxnSpMk id="24" creationId="{AE5A99CD-ADD0-4449-8F57-AFE66FC7FC25}"/>
          </ac:cxnSpMkLst>
        </pc:cxnChg>
      </pc:sldChg>
      <pc:sldChg chg="addSp delSp modSp add mod delAnim modAnim">
        <pc:chgData name="Manuel José Domingues Alves" userId="2d8b0eb5-8b1c-4825-b297-d4dc77a74a4b" providerId="ADAL" clId="{A0C42611-5B2E-4BFB-A0C2-EEF718D9CA1A}" dt="2022-04-22T15:02:47.777" v="265"/>
        <pc:sldMkLst>
          <pc:docMk/>
          <pc:sldMk cId="3074382743" sldId="258"/>
        </pc:sldMkLst>
        <pc:spChg chg="add mod">
          <ac:chgData name="Manuel José Domingues Alves" userId="2d8b0eb5-8b1c-4825-b297-d4dc77a74a4b" providerId="ADAL" clId="{A0C42611-5B2E-4BFB-A0C2-EEF718D9CA1A}" dt="2022-04-22T15:02:28.370" v="262" actId="20577"/>
          <ac:spMkLst>
            <pc:docMk/>
            <pc:sldMk cId="3074382743" sldId="258"/>
            <ac:spMk id="9" creationId="{873BD24E-3AD8-4868-A927-B31D6BF7BA64}"/>
          </ac:spMkLst>
        </pc:spChg>
        <pc:spChg chg="add mod">
          <ac:chgData name="Manuel José Domingues Alves" userId="2d8b0eb5-8b1c-4825-b297-d4dc77a74a4b" providerId="ADAL" clId="{A0C42611-5B2E-4BFB-A0C2-EEF718D9CA1A}" dt="2022-04-22T14:57:15.947" v="225" actId="14100"/>
          <ac:spMkLst>
            <pc:docMk/>
            <pc:sldMk cId="3074382743" sldId="258"/>
            <ac:spMk id="13" creationId="{FE07DC7E-0AF7-4961-8D60-2BBF1992BDEC}"/>
          </ac:spMkLst>
        </pc:spChg>
        <pc:spChg chg="add mod">
          <ac:chgData name="Manuel José Domingues Alves" userId="2d8b0eb5-8b1c-4825-b297-d4dc77a74a4b" providerId="ADAL" clId="{A0C42611-5B2E-4BFB-A0C2-EEF718D9CA1A}" dt="2022-04-22T14:57:24.588" v="232" actId="20577"/>
          <ac:spMkLst>
            <pc:docMk/>
            <pc:sldMk cId="3074382743" sldId="258"/>
            <ac:spMk id="14" creationId="{E7D9A05C-E7AA-43AE-B339-DAB804045172}"/>
          </ac:spMkLst>
        </pc:spChg>
        <pc:spChg chg="del">
          <ac:chgData name="Manuel José Domingues Alves" userId="2d8b0eb5-8b1c-4825-b297-d4dc77a74a4b" providerId="ADAL" clId="{A0C42611-5B2E-4BFB-A0C2-EEF718D9CA1A}" dt="2022-04-22T14:51:05.616" v="211" actId="478"/>
          <ac:spMkLst>
            <pc:docMk/>
            <pc:sldMk cId="3074382743" sldId="258"/>
            <ac:spMk id="16" creationId="{A34D2DAE-B565-46E5-8610-C7130405F8C5}"/>
          </ac:spMkLst>
        </pc:spChg>
        <pc:spChg chg="del">
          <ac:chgData name="Manuel José Domingues Alves" userId="2d8b0eb5-8b1c-4825-b297-d4dc77a74a4b" providerId="ADAL" clId="{A0C42611-5B2E-4BFB-A0C2-EEF718D9CA1A}" dt="2022-04-22T14:51:08.694" v="212" actId="478"/>
          <ac:spMkLst>
            <pc:docMk/>
            <pc:sldMk cId="3074382743" sldId="258"/>
            <ac:spMk id="18" creationId="{E363C30D-05EF-4DF8-8384-9A889A2F3941}"/>
          </ac:spMkLst>
        </pc:spChg>
        <pc:spChg chg="mod">
          <ac:chgData name="Manuel José Domingues Alves" userId="2d8b0eb5-8b1c-4825-b297-d4dc77a74a4b" providerId="ADAL" clId="{A0C42611-5B2E-4BFB-A0C2-EEF718D9CA1A}" dt="2022-04-22T14:51:27.991" v="213" actId="1076"/>
          <ac:spMkLst>
            <pc:docMk/>
            <pc:sldMk cId="3074382743" sldId="258"/>
            <ac:spMk id="30" creationId="{D25F7094-21A4-428C-A61F-96F932BE9552}"/>
          </ac:spMkLst>
        </pc:spChg>
        <pc:spChg chg="mod">
          <ac:chgData name="Manuel José Domingues Alves" userId="2d8b0eb5-8b1c-4825-b297-d4dc77a74a4b" providerId="ADAL" clId="{A0C42611-5B2E-4BFB-A0C2-EEF718D9CA1A}" dt="2022-04-22T14:51:27.991" v="213" actId="1076"/>
          <ac:spMkLst>
            <pc:docMk/>
            <pc:sldMk cId="3074382743" sldId="258"/>
            <ac:spMk id="31" creationId="{26311818-6396-474C-B7E9-C48388F4A2D7}"/>
          </ac:spMkLst>
        </pc:spChg>
        <pc:graphicFrameChg chg="mod">
          <ac:chgData name="Manuel José Domingues Alves" userId="2d8b0eb5-8b1c-4825-b297-d4dc77a74a4b" providerId="ADAL" clId="{A0C42611-5B2E-4BFB-A0C2-EEF718D9CA1A}" dt="2022-04-22T14:51:27.991" v="213" actId="1076"/>
          <ac:graphicFrameMkLst>
            <pc:docMk/>
            <pc:sldMk cId="3074382743" sldId="258"/>
            <ac:graphicFrameMk id="2" creationId="{650602C6-46F2-4361-9E01-D4F1E08B8E0E}"/>
          </ac:graphicFrameMkLst>
        </pc:graphicFrameChg>
        <pc:graphicFrameChg chg="del mod modGraphic">
          <ac:chgData name="Manuel José Domingues Alves" userId="2d8b0eb5-8b1c-4825-b297-d4dc77a74a4b" providerId="ADAL" clId="{A0C42611-5B2E-4BFB-A0C2-EEF718D9CA1A}" dt="2022-04-22T14:55:53.291" v="218" actId="478"/>
          <ac:graphicFrameMkLst>
            <pc:docMk/>
            <pc:sldMk cId="3074382743" sldId="258"/>
            <ac:graphicFrameMk id="3" creationId="{218E5B16-F826-4B76-915A-7F8CC68E4ABD}"/>
          </ac:graphicFrameMkLst>
        </pc:graphicFrameChg>
        <pc:graphicFrameChg chg="mod modGraphic">
          <ac:chgData name="Manuel José Domingues Alves" userId="2d8b0eb5-8b1c-4825-b297-d4dc77a74a4b" providerId="ADAL" clId="{A0C42611-5B2E-4BFB-A0C2-EEF718D9CA1A}" dt="2022-04-22T14:58:27.603" v="239" actId="1076"/>
          <ac:graphicFrameMkLst>
            <pc:docMk/>
            <pc:sldMk cId="3074382743" sldId="258"/>
            <ac:graphicFrameMk id="6" creationId="{499165F5-C92C-409B-8BAA-EAECA6D75492}"/>
          </ac:graphicFrameMkLst>
        </pc:graphicFrameChg>
        <pc:cxnChg chg="del">
          <ac:chgData name="Manuel José Domingues Alves" userId="2d8b0eb5-8b1c-4825-b297-d4dc77a74a4b" providerId="ADAL" clId="{A0C42611-5B2E-4BFB-A0C2-EEF718D9CA1A}" dt="2022-04-22T14:50:59.835" v="209" actId="478"/>
          <ac:cxnSpMkLst>
            <pc:docMk/>
            <pc:sldMk cId="3074382743" sldId="258"/>
            <ac:cxnSpMk id="4" creationId="{09173D7F-B689-4575-A3BB-9B8644F4268E}"/>
          </ac:cxnSpMkLst>
        </pc:cxnChg>
        <pc:cxnChg chg="del">
          <ac:chgData name="Manuel José Domingues Alves" userId="2d8b0eb5-8b1c-4825-b297-d4dc77a74a4b" providerId="ADAL" clId="{A0C42611-5B2E-4BFB-A0C2-EEF718D9CA1A}" dt="2022-04-22T14:51:02.116" v="210" actId="478"/>
          <ac:cxnSpMkLst>
            <pc:docMk/>
            <pc:sldMk cId="3074382743" sldId="258"/>
            <ac:cxnSpMk id="7" creationId="{A7772A9C-62A5-46BE-8874-315002580976}"/>
          </ac:cxnSpMkLst>
        </pc:cxnChg>
      </pc:sldChg>
      <pc:sldChg chg="addSp modSp add mod modAnim">
        <pc:chgData name="Manuel José Domingues Alves" userId="2d8b0eb5-8b1c-4825-b297-d4dc77a74a4b" providerId="ADAL" clId="{A0C42611-5B2E-4BFB-A0C2-EEF718D9CA1A}" dt="2022-04-22T15:08:02.450" v="413" actId="14100"/>
        <pc:sldMkLst>
          <pc:docMk/>
          <pc:sldMk cId="1954537027" sldId="259"/>
        </pc:sldMkLst>
        <pc:spChg chg="mod">
          <ac:chgData name="Manuel José Domingues Alves" userId="2d8b0eb5-8b1c-4825-b297-d4dc77a74a4b" providerId="ADAL" clId="{A0C42611-5B2E-4BFB-A0C2-EEF718D9CA1A}" dt="2022-04-22T15:07:40.934" v="388" actId="14100"/>
          <ac:spMkLst>
            <pc:docMk/>
            <pc:sldMk cId="1954537027" sldId="259"/>
            <ac:spMk id="9" creationId="{873BD24E-3AD8-4868-A927-B31D6BF7BA64}"/>
          </ac:spMkLst>
        </pc:spChg>
        <pc:spChg chg="add mod">
          <ac:chgData name="Manuel José Domingues Alves" userId="2d8b0eb5-8b1c-4825-b297-d4dc77a74a4b" providerId="ADAL" clId="{A0C42611-5B2E-4BFB-A0C2-EEF718D9CA1A}" dt="2022-04-22T15:08:02.450" v="413" actId="14100"/>
          <ac:spMkLst>
            <pc:docMk/>
            <pc:sldMk cId="1954537027" sldId="259"/>
            <ac:spMk id="11" creationId="{83705534-BCAD-405E-886A-C8E1EAB35BF2}"/>
          </ac:spMkLst>
        </pc:spChg>
        <pc:spChg chg="mod">
          <ac:chgData name="Manuel José Domingues Alves" userId="2d8b0eb5-8b1c-4825-b297-d4dc77a74a4b" providerId="ADAL" clId="{A0C42611-5B2E-4BFB-A0C2-EEF718D9CA1A}" dt="2022-04-22T15:07:51.590" v="410" actId="1076"/>
          <ac:spMkLst>
            <pc:docMk/>
            <pc:sldMk cId="1954537027" sldId="259"/>
            <ac:spMk id="14" creationId="{E7D9A05C-E7AA-43AE-B339-DAB804045172}"/>
          </ac:spMkLst>
        </pc:spChg>
        <pc:graphicFrameChg chg="mod modGraphic">
          <ac:chgData name="Manuel José Domingues Alves" userId="2d8b0eb5-8b1c-4825-b297-d4dc77a74a4b" providerId="ADAL" clId="{A0C42611-5B2E-4BFB-A0C2-EEF718D9CA1A}" dt="2022-04-22T15:07:47.293" v="409" actId="1037"/>
          <ac:graphicFrameMkLst>
            <pc:docMk/>
            <pc:sldMk cId="1954537027" sldId="259"/>
            <ac:graphicFrameMk id="6" creationId="{499165F5-C92C-409B-8BAA-EAECA6D75492}"/>
          </ac:graphicFrameMkLst>
        </pc:graphicFrameChg>
      </pc:sldChg>
      <pc:sldChg chg="addSp delSp modSp new mod">
        <pc:chgData name="Manuel José Domingues Alves" userId="2d8b0eb5-8b1c-4825-b297-d4dc77a74a4b" providerId="ADAL" clId="{A0C42611-5B2E-4BFB-A0C2-EEF718D9CA1A}" dt="2022-04-22T15:35:33.335" v="598" actId="478"/>
        <pc:sldMkLst>
          <pc:docMk/>
          <pc:sldMk cId="979985937" sldId="260"/>
        </pc:sldMkLst>
        <pc:spChg chg="mod">
          <ac:chgData name="Manuel José Domingues Alves" userId="2d8b0eb5-8b1c-4825-b297-d4dc77a74a4b" providerId="ADAL" clId="{A0C42611-5B2E-4BFB-A0C2-EEF718D9CA1A}" dt="2022-04-22T15:34:31.429" v="592" actId="1076"/>
          <ac:spMkLst>
            <pc:docMk/>
            <pc:sldMk cId="979985937" sldId="260"/>
            <ac:spMk id="2" creationId="{1721D872-30AE-467E-92F1-7AE08E8AF882}"/>
          </ac:spMkLst>
        </pc:spChg>
        <pc:spChg chg="del">
          <ac:chgData name="Manuel José Domingues Alves" userId="2d8b0eb5-8b1c-4825-b297-d4dc77a74a4b" providerId="ADAL" clId="{A0C42611-5B2E-4BFB-A0C2-EEF718D9CA1A}" dt="2022-04-22T15:11:53.653" v="425" actId="478"/>
          <ac:spMkLst>
            <pc:docMk/>
            <pc:sldMk cId="979985937" sldId="260"/>
            <ac:spMk id="3" creationId="{83909A02-AF6C-4777-8E8C-AA3EEDD24FB9}"/>
          </ac:spMkLst>
        </pc:spChg>
        <pc:spChg chg="add del mod">
          <ac:chgData name="Manuel José Domingues Alves" userId="2d8b0eb5-8b1c-4825-b297-d4dc77a74a4b" providerId="ADAL" clId="{A0C42611-5B2E-4BFB-A0C2-EEF718D9CA1A}" dt="2022-04-22T15:33:59.054" v="587" actId="478"/>
          <ac:spMkLst>
            <pc:docMk/>
            <pc:sldMk cId="979985937" sldId="260"/>
            <ac:spMk id="4" creationId="{FB267A13-4E43-46F4-B59F-575389E88961}"/>
          </ac:spMkLst>
        </pc:spChg>
        <pc:spChg chg="add del mod">
          <ac:chgData name="Manuel José Domingues Alves" userId="2d8b0eb5-8b1c-4825-b297-d4dc77a74a4b" providerId="ADAL" clId="{A0C42611-5B2E-4BFB-A0C2-EEF718D9CA1A}" dt="2022-04-22T15:21:42.161" v="461"/>
          <ac:spMkLst>
            <pc:docMk/>
            <pc:sldMk cId="979985937" sldId="260"/>
            <ac:spMk id="5" creationId="{1B864CA2-2A4F-4E7C-8FD7-FC814A33E79F}"/>
          </ac:spMkLst>
        </pc:spChg>
        <pc:spChg chg="add del mod">
          <ac:chgData name="Manuel José Domingues Alves" userId="2d8b0eb5-8b1c-4825-b297-d4dc77a74a4b" providerId="ADAL" clId="{A0C42611-5B2E-4BFB-A0C2-EEF718D9CA1A}" dt="2022-04-22T15:28:35.038" v="519" actId="478"/>
          <ac:spMkLst>
            <pc:docMk/>
            <pc:sldMk cId="979985937" sldId="260"/>
            <ac:spMk id="7" creationId="{65DA2BC6-A7CD-4507-BC32-B93E18942EB5}"/>
          </ac:spMkLst>
        </pc:spChg>
        <pc:spChg chg="add del mod">
          <ac:chgData name="Manuel José Domingues Alves" userId="2d8b0eb5-8b1c-4825-b297-d4dc77a74a4b" providerId="ADAL" clId="{A0C42611-5B2E-4BFB-A0C2-EEF718D9CA1A}" dt="2022-04-22T15:35:33.335" v="598" actId="478"/>
          <ac:spMkLst>
            <pc:docMk/>
            <pc:sldMk cId="979985937" sldId="260"/>
            <ac:spMk id="9" creationId="{35BDF7E3-3F67-4E9D-9F8D-D4D2F6DFCE73}"/>
          </ac:spMkLst>
        </pc:spChg>
        <pc:spChg chg="add mod">
          <ac:chgData name="Manuel José Domingues Alves" userId="2d8b0eb5-8b1c-4825-b297-d4dc77a74a4b" providerId="ADAL" clId="{A0C42611-5B2E-4BFB-A0C2-EEF718D9CA1A}" dt="2022-04-22T15:34:52.757" v="597" actId="1076"/>
          <ac:spMkLst>
            <pc:docMk/>
            <pc:sldMk cId="979985937" sldId="260"/>
            <ac:spMk id="11" creationId="{98876123-17CE-4B66-8F6E-2E51618EE229}"/>
          </ac:spMkLst>
        </pc:spChg>
        <pc:spChg chg="add mod">
          <ac:chgData name="Manuel José Domingues Alves" userId="2d8b0eb5-8b1c-4825-b297-d4dc77a74a4b" providerId="ADAL" clId="{A0C42611-5B2E-4BFB-A0C2-EEF718D9CA1A}" dt="2022-04-22T15:34:41.366" v="594" actId="1076"/>
          <ac:spMkLst>
            <pc:docMk/>
            <pc:sldMk cId="979985937" sldId="260"/>
            <ac:spMk id="13" creationId="{CE8D01D7-7F5D-42BB-BF53-DFDC76538893}"/>
          </ac:spMkLst>
        </pc:spChg>
      </pc:sldChg>
      <pc:sldChg chg="addSp delSp modSp new mod modAnim">
        <pc:chgData name="Manuel José Domingues Alves" userId="2d8b0eb5-8b1c-4825-b297-d4dc77a74a4b" providerId="ADAL" clId="{A0C42611-5B2E-4BFB-A0C2-EEF718D9CA1A}" dt="2022-04-22T15:54:23.617" v="717" actId="1076"/>
        <pc:sldMkLst>
          <pc:docMk/>
          <pc:sldMk cId="2117359751" sldId="261"/>
        </pc:sldMkLst>
        <pc:spChg chg="del">
          <ac:chgData name="Manuel José Domingues Alves" userId="2d8b0eb5-8b1c-4825-b297-d4dc77a74a4b" providerId="ADAL" clId="{A0C42611-5B2E-4BFB-A0C2-EEF718D9CA1A}" dt="2022-04-22T15:40:39.913" v="601" actId="478"/>
          <ac:spMkLst>
            <pc:docMk/>
            <pc:sldMk cId="2117359751" sldId="261"/>
            <ac:spMk id="2" creationId="{AC7522A7-9FA8-4E71-92FE-9134289256D2}"/>
          </ac:spMkLst>
        </pc:spChg>
        <pc:spChg chg="del">
          <ac:chgData name="Manuel José Domingues Alves" userId="2d8b0eb5-8b1c-4825-b297-d4dc77a74a4b" providerId="ADAL" clId="{A0C42611-5B2E-4BFB-A0C2-EEF718D9CA1A}" dt="2022-04-22T15:40:38.226" v="600" actId="478"/>
          <ac:spMkLst>
            <pc:docMk/>
            <pc:sldMk cId="2117359751" sldId="261"/>
            <ac:spMk id="3" creationId="{D98CD506-3161-42F9-AFA8-4814C4956571}"/>
          </ac:spMkLst>
        </pc:spChg>
        <pc:spChg chg="add mod">
          <ac:chgData name="Manuel José Domingues Alves" userId="2d8b0eb5-8b1c-4825-b297-d4dc77a74a4b" providerId="ADAL" clId="{A0C42611-5B2E-4BFB-A0C2-EEF718D9CA1A}" dt="2022-04-22T15:54:13.070" v="714" actId="20577"/>
          <ac:spMkLst>
            <pc:docMk/>
            <pc:sldMk cId="2117359751" sldId="261"/>
            <ac:spMk id="5" creationId="{980577FA-71F3-4CBA-8FCE-19E97A95C9F8}"/>
          </ac:spMkLst>
        </pc:spChg>
        <pc:spChg chg="add mod">
          <ac:chgData name="Manuel José Domingues Alves" userId="2d8b0eb5-8b1c-4825-b297-d4dc77a74a4b" providerId="ADAL" clId="{A0C42611-5B2E-4BFB-A0C2-EEF718D9CA1A}" dt="2022-04-22T15:43:53.569" v="639" actId="1076"/>
          <ac:spMkLst>
            <pc:docMk/>
            <pc:sldMk cId="2117359751" sldId="261"/>
            <ac:spMk id="7" creationId="{88FB00BD-C47E-4728-B7C1-162F9E434FB2}"/>
          </ac:spMkLst>
        </pc:spChg>
        <pc:spChg chg="add mod">
          <ac:chgData name="Manuel José Domingues Alves" userId="2d8b0eb5-8b1c-4825-b297-d4dc77a74a4b" providerId="ADAL" clId="{A0C42611-5B2E-4BFB-A0C2-EEF718D9CA1A}" dt="2022-04-22T15:46:18.444" v="650" actId="1076"/>
          <ac:spMkLst>
            <pc:docMk/>
            <pc:sldMk cId="2117359751" sldId="261"/>
            <ac:spMk id="9" creationId="{A34C91F1-697B-43F3-8D27-7A2CEDE5539C}"/>
          </ac:spMkLst>
        </pc:spChg>
        <pc:spChg chg="add mod">
          <ac:chgData name="Manuel José Domingues Alves" userId="2d8b0eb5-8b1c-4825-b297-d4dc77a74a4b" providerId="ADAL" clId="{A0C42611-5B2E-4BFB-A0C2-EEF718D9CA1A}" dt="2022-04-22T15:45:38.601" v="646" actId="1076"/>
          <ac:spMkLst>
            <pc:docMk/>
            <pc:sldMk cId="2117359751" sldId="261"/>
            <ac:spMk id="11" creationId="{85213A6D-2D1B-4008-9166-D52D1610FCBA}"/>
          </ac:spMkLst>
        </pc:spChg>
        <pc:spChg chg="add mod">
          <ac:chgData name="Manuel José Domingues Alves" userId="2d8b0eb5-8b1c-4825-b297-d4dc77a74a4b" providerId="ADAL" clId="{A0C42611-5B2E-4BFB-A0C2-EEF718D9CA1A}" dt="2022-04-22T15:46:22.632" v="651" actId="1076"/>
          <ac:spMkLst>
            <pc:docMk/>
            <pc:sldMk cId="2117359751" sldId="261"/>
            <ac:spMk id="13" creationId="{A57C0D41-16D7-4552-98B2-88377471ED3F}"/>
          </ac:spMkLst>
        </pc:spChg>
        <pc:spChg chg="add del mod">
          <ac:chgData name="Manuel José Domingues Alves" userId="2d8b0eb5-8b1c-4825-b297-d4dc77a74a4b" providerId="ADAL" clId="{A0C42611-5B2E-4BFB-A0C2-EEF718D9CA1A}" dt="2022-04-22T15:54:00.320" v="694"/>
          <ac:spMkLst>
            <pc:docMk/>
            <pc:sldMk cId="2117359751" sldId="261"/>
            <ac:spMk id="14" creationId="{3BF10E54-D0B2-4C3E-BDDD-EFCD45A0BC2E}"/>
          </ac:spMkLst>
        </pc:spChg>
        <pc:spChg chg="add mod">
          <ac:chgData name="Manuel José Domingues Alves" userId="2d8b0eb5-8b1c-4825-b297-d4dc77a74a4b" providerId="ADAL" clId="{A0C42611-5B2E-4BFB-A0C2-EEF718D9CA1A}" dt="2022-04-22T15:54:23.617" v="717" actId="1076"/>
          <ac:spMkLst>
            <pc:docMk/>
            <pc:sldMk cId="2117359751" sldId="261"/>
            <ac:spMk id="15" creationId="{FFBCC26B-3185-4B1B-8A59-23A54D5EAD20}"/>
          </ac:spMkLst>
        </pc:spChg>
      </pc:sldChg>
      <pc:sldChg chg="addSp delSp modSp add mod delAnim modAnim">
        <pc:chgData name="Manuel José Domingues Alves" userId="2d8b0eb5-8b1c-4825-b297-d4dc77a74a4b" providerId="ADAL" clId="{A0C42611-5B2E-4BFB-A0C2-EEF718D9CA1A}" dt="2022-04-22T15:54:27.960" v="718"/>
        <pc:sldMkLst>
          <pc:docMk/>
          <pc:sldMk cId="823715787" sldId="262"/>
        </pc:sldMkLst>
        <pc:spChg chg="mod">
          <ac:chgData name="Manuel José Domingues Alves" userId="2d8b0eb5-8b1c-4825-b297-d4dc77a74a4b" providerId="ADAL" clId="{A0C42611-5B2E-4BFB-A0C2-EEF718D9CA1A}" dt="2022-04-22T15:49:17.226" v="659" actId="207"/>
          <ac:spMkLst>
            <pc:docMk/>
            <pc:sldMk cId="823715787" sldId="262"/>
            <ac:spMk id="5" creationId="{980577FA-71F3-4CBA-8FCE-19E97A95C9F8}"/>
          </ac:spMkLst>
        </pc:spChg>
        <pc:spChg chg="del">
          <ac:chgData name="Manuel José Domingues Alves" userId="2d8b0eb5-8b1c-4825-b297-d4dc77a74a4b" providerId="ADAL" clId="{A0C42611-5B2E-4BFB-A0C2-EEF718D9CA1A}" dt="2022-04-22T15:47:58.367" v="655" actId="478"/>
          <ac:spMkLst>
            <pc:docMk/>
            <pc:sldMk cId="823715787" sldId="262"/>
            <ac:spMk id="7" creationId="{88FB00BD-C47E-4728-B7C1-162F9E434FB2}"/>
          </ac:spMkLst>
        </pc:spChg>
        <pc:spChg chg="add mod">
          <ac:chgData name="Manuel José Domingues Alves" userId="2d8b0eb5-8b1c-4825-b297-d4dc77a74a4b" providerId="ADAL" clId="{A0C42611-5B2E-4BFB-A0C2-EEF718D9CA1A}" dt="2022-04-22T15:50:51.007" v="680" actId="2711"/>
          <ac:spMkLst>
            <pc:docMk/>
            <pc:sldMk cId="823715787" sldId="262"/>
            <ac:spMk id="8" creationId="{58798FDC-924C-481E-8BE5-7A4744CA3026}"/>
          </ac:spMkLst>
        </pc:spChg>
        <pc:spChg chg="del">
          <ac:chgData name="Manuel José Domingues Alves" userId="2d8b0eb5-8b1c-4825-b297-d4dc77a74a4b" providerId="ADAL" clId="{A0C42611-5B2E-4BFB-A0C2-EEF718D9CA1A}" dt="2022-04-22T15:47:58.367" v="655" actId="478"/>
          <ac:spMkLst>
            <pc:docMk/>
            <pc:sldMk cId="823715787" sldId="262"/>
            <ac:spMk id="9" creationId="{A34C91F1-697B-43F3-8D27-7A2CEDE5539C}"/>
          </ac:spMkLst>
        </pc:spChg>
        <pc:spChg chg="add mod">
          <ac:chgData name="Manuel José Domingues Alves" userId="2d8b0eb5-8b1c-4825-b297-d4dc77a74a4b" providerId="ADAL" clId="{A0C42611-5B2E-4BFB-A0C2-EEF718D9CA1A}" dt="2022-04-22T15:51:20.273" v="683" actId="1076"/>
          <ac:spMkLst>
            <pc:docMk/>
            <pc:sldMk cId="823715787" sldId="262"/>
            <ac:spMk id="10" creationId="{9A0151FB-50D7-467E-87FD-327C073557D1}"/>
          </ac:spMkLst>
        </pc:spChg>
        <pc:spChg chg="del">
          <ac:chgData name="Manuel José Domingues Alves" userId="2d8b0eb5-8b1c-4825-b297-d4dc77a74a4b" providerId="ADAL" clId="{A0C42611-5B2E-4BFB-A0C2-EEF718D9CA1A}" dt="2022-04-22T15:47:58.367" v="655" actId="478"/>
          <ac:spMkLst>
            <pc:docMk/>
            <pc:sldMk cId="823715787" sldId="262"/>
            <ac:spMk id="11" creationId="{85213A6D-2D1B-4008-9166-D52D1610FCBA}"/>
          </ac:spMkLst>
        </pc:spChg>
        <pc:spChg chg="add mod">
          <ac:chgData name="Manuel José Domingues Alves" userId="2d8b0eb5-8b1c-4825-b297-d4dc77a74a4b" providerId="ADAL" clId="{A0C42611-5B2E-4BFB-A0C2-EEF718D9CA1A}" dt="2022-04-22T15:51:35.773" v="686" actId="1076"/>
          <ac:spMkLst>
            <pc:docMk/>
            <pc:sldMk cId="823715787" sldId="262"/>
            <ac:spMk id="12" creationId="{D21C1120-7C99-4F9F-84B5-EAFF5040A7C0}"/>
          </ac:spMkLst>
        </pc:spChg>
        <pc:spChg chg="del">
          <ac:chgData name="Manuel José Domingues Alves" userId="2d8b0eb5-8b1c-4825-b297-d4dc77a74a4b" providerId="ADAL" clId="{A0C42611-5B2E-4BFB-A0C2-EEF718D9CA1A}" dt="2022-04-22T15:47:58.367" v="655" actId="478"/>
          <ac:spMkLst>
            <pc:docMk/>
            <pc:sldMk cId="823715787" sldId="262"/>
            <ac:spMk id="13" creationId="{A57C0D41-16D7-4552-98B2-88377471ED3F}"/>
          </ac:spMkLst>
        </pc:spChg>
        <pc:spChg chg="add mod">
          <ac:chgData name="Manuel José Domingues Alves" userId="2d8b0eb5-8b1c-4825-b297-d4dc77a74a4b" providerId="ADAL" clId="{A0C42611-5B2E-4BFB-A0C2-EEF718D9CA1A}" dt="2022-04-22T15:54:27.960" v="718"/>
          <ac:spMkLst>
            <pc:docMk/>
            <pc:sldMk cId="823715787" sldId="262"/>
            <ac:spMk id="14" creationId="{DF31CD4E-0CAE-4106-9A8C-2BAE06518CBB}"/>
          </ac:spMkLst>
        </pc:spChg>
      </pc:sldChg>
      <pc:sldChg chg="addSp delSp modSp add mod delAnim modAnim">
        <pc:chgData name="Manuel José Domingues Alves" userId="2d8b0eb5-8b1c-4825-b297-d4dc77a74a4b" providerId="ADAL" clId="{A0C42611-5B2E-4BFB-A0C2-EEF718D9CA1A}" dt="2022-04-22T16:07:21.308" v="865" actId="13926"/>
        <pc:sldMkLst>
          <pc:docMk/>
          <pc:sldMk cId="2196484227" sldId="263"/>
        </pc:sldMkLst>
        <pc:spChg chg="mod">
          <ac:chgData name="Manuel José Domingues Alves" userId="2d8b0eb5-8b1c-4825-b297-d4dc77a74a4b" providerId="ADAL" clId="{A0C42611-5B2E-4BFB-A0C2-EEF718D9CA1A}" dt="2022-04-22T15:56:01.163" v="726" actId="6549"/>
          <ac:spMkLst>
            <pc:docMk/>
            <pc:sldMk cId="2196484227" sldId="263"/>
            <ac:spMk id="5" creationId="{980577FA-71F3-4CBA-8FCE-19E97A95C9F8}"/>
          </ac:spMkLst>
        </pc:spChg>
        <pc:spChg chg="add mod">
          <ac:chgData name="Manuel José Domingues Alves" userId="2d8b0eb5-8b1c-4825-b297-d4dc77a74a4b" providerId="ADAL" clId="{A0C42611-5B2E-4BFB-A0C2-EEF718D9CA1A}" dt="2022-04-22T15:54:30.413" v="719"/>
          <ac:spMkLst>
            <pc:docMk/>
            <pc:sldMk cId="2196484227" sldId="263"/>
            <ac:spMk id="6" creationId="{E48BB926-3B40-4C72-9212-258D864DAFA4}"/>
          </ac:spMkLst>
        </pc:spChg>
        <pc:spChg chg="del">
          <ac:chgData name="Manuel José Domingues Alves" userId="2d8b0eb5-8b1c-4825-b297-d4dc77a74a4b" providerId="ADAL" clId="{A0C42611-5B2E-4BFB-A0C2-EEF718D9CA1A}" dt="2022-04-22T15:55:02.617" v="720" actId="478"/>
          <ac:spMkLst>
            <pc:docMk/>
            <pc:sldMk cId="2196484227" sldId="263"/>
            <ac:spMk id="8" creationId="{58798FDC-924C-481E-8BE5-7A4744CA3026}"/>
          </ac:spMkLst>
        </pc:spChg>
        <pc:spChg chg="add mod">
          <ac:chgData name="Manuel José Domingues Alves" userId="2d8b0eb5-8b1c-4825-b297-d4dc77a74a4b" providerId="ADAL" clId="{A0C42611-5B2E-4BFB-A0C2-EEF718D9CA1A}" dt="2022-04-22T16:02:14.839" v="785" actId="1076"/>
          <ac:spMkLst>
            <pc:docMk/>
            <pc:sldMk cId="2196484227" sldId="263"/>
            <ac:spMk id="9" creationId="{AEC1A44F-87DB-4591-9000-3CF4610834F6}"/>
          </ac:spMkLst>
        </pc:spChg>
        <pc:spChg chg="del">
          <ac:chgData name="Manuel José Domingues Alves" userId="2d8b0eb5-8b1c-4825-b297-d4dc77a74a4b" providerId="ADAL" clId="{A0C42611-5B2E-4BFB-A0C2-EEF718D9CA1A}" dt="2022-04-22T15:55:02.617" v="720" actId="478"/>
          <ac:spMkLst>
            <pc:docMk/>
            <pc:sldMk cId="2196484227" sldId="263"/>
            <ac:spMk id="10" creationId="{9A0151FB-50D7-467E-87FD-327C073557D1}"/>
          </ac:spMkLst>
        </pc:spChg>
        <pc:spChg chg="add mod">
          <ac:chgData name="Manuel José Domingues Alves" userId="2d8b0eb5-8b1c-4825-b297-d4dc77a74a4b" providerId="ADAL" clId="{A0C42611-5B2E-4BFB-A0C2-EEF718D9CA1A}" dt="2022-04-22T16:02:11.652" v="784" actId="1076"/>
          <ac:spMkLst>
            <pc:docMk/>
            <pc:sldMk cId="2196484227" sldId="263"/>
            <ac:spMk id="11" creationId="{FA9897A3-3A62-4C9B-ADB8-7F8D889F400C}"/>
          </ac:spMkLst>
        </pc:spChg>
        <pc:spChg chg="del">
          <ac:chgData name="Manuel José Domingues Alves" userId="2d8b0eb5-8b1c-4825-b297-d4dc77a74a4b" providerId="ADAL" clId="{A0C42611-5B2E-4BFB-A0C2-EEF718D9CA1A}" dt="2022-04-22T15:55:02.617" v="720" actId="478"/>
          <ac:spMkLst>
            <pc:docMk/>
            <pc:sldMk cId="2196484227" sldId="263"/>
            <ac:spMk id="12" creationId="{D21C1120-7C99-4F9F-84B5-EAFF5040A7C0}"/>
          </ac:spMkLst>
        </pc:spChg>
        <pc:spChg chg="add mod">
          <ac:chgData name="Manuel José Domingues Alves" userId="2d8b0eb5-8b1c-4825-b297-d4dc77a74a4b" providerId="ADAL" clId="{A0C42611-5B2E-4BFB-A0C2-EEF718D9CA1A}" dt="2022-04-22T16:02:46.214" v="808" actId="1076"/>
          <ac:spMkLst>
            <pc:docMk/>
            <pc:sldMk cId="2196484227" sldId="263"/>
            <ac:spMk id="13" creationId="{234DDF9D-E4C0-41BF-93A7-EE92B2795380}"/>
          </ac:spMkLst>
        </pc:spChg>
        <pc:spChg chg="add mod">
          <ac:chgData name="Manuel José Domingues Alves" userId="2d8b0eb5-8b1c-4825-b297-d4dc77a74a4b" providerId="ADAL" clId="{A0C42611-5B2E-4BFB-A0C2-EEF718D9CA1A}" dt="2022-04-22T16:03:15.089" v="821" actId="1035"/>
          <ac:spMkLst>
            <pc:docMk/>
            <pc:sldMk cId="2196484227" sldId="263"/>
            <ac:spMk id="14" creationId="{510283DB-3317-4375-A94C-42491358F233}"/>
          </ac:spMkLst>
        </pc:spChg>
        <pc:spChg chg="add mod">
          <ac:chgData name="Manuel José Domingues Alves" userId="2d8b0eb5-8b1c-4825-b297-d4dc77a74a4b" providerId="ADAL" clId="{A0C42611-5B2E-4BFB-A0C2-EEF718D9CA1A}" dt="2022-04-22T16:03:21.058" v="827" actId="1035"/>
          <ac:spMkLst>
            <pc:docMk/>
            <pc:sldMk cId="2196484227" sldId="263"/>
            <ac:spMk id="16" creationId="{A256BAC1-ADA8-403A-972C-E0A8B00B4FA2}"/>
          </ac:spMkLst>
        </pc:spChg>
        <pc:spChg chg="add mod">
          <ac:chgData name="Manuel José Domingues Alves" userId="2d8b0eb5-8b1c-4825-b297-d4dc77a74a4b" providerId="ADAL" clId="{A0C42611-5B2E-4BFB-A0C2-EEF718D9CA1A}" dt="2022-04-22T16:03:51.011" v="831" actId="1076"/>
          <ac:spMkLst>
            <pc:docMk/>
            <pc:sldMk cId="2196484227" sldId="263"/>
            <ac:spMk id="18" creationId="{C53272E6-001B-4CD5-95CA-95CB7AA4310F}"/>
          </ac:spMkLst>
        </pc:spChg>
        <pc:spChg chg="add mod">
          <ac:chgData name="Manuel José Domingues Alves" userId="2d8b0eb5-8b1c-4825-b297-d4dc77a74a4b" providerId="ADAL" clId="{A0C42611-5B2E-4BFB-A0C2-EEF718D9CA1A}" dt="2022-04-22T16:05:33.308" v="853" actId="14100"/>
          <ac:spMkLst>
            <pc:docMk/>
            <pc:sldMk cId="2196484227" sldId="263"/>
            <ac:spMk id="20" creationId="{8314858E-0C15-4878-B719-FC1F88719915}"/>
          </ac:spMkLst>
        </pc:spChg>
        <pc:spChg chg="add mod">
          <ac:chgData name="Manuel José Domingues Alves" userId="2d8b0eb5-8b1c-4825-b297-d4dc77a74a4b" providerId="ADAL" clId="{A0C42611-5B2E-4BFB-A0C2-EEF718D9CA1A}" dt="2022-04-22T16:06:16.042" v="858"/>
          <ac:spMkLst>
            <pc:docMk/>
            <pc:sldMk cId="2196484227" sldId="263"/>
            <ac:spMk id="22" creationId="{758D1233-7A69-4786-BED0-F3C8B6D362E7}"/>
          </ac:spMkLst>
        </pc:spChg>
        <pc:graphicFrameChg chg="add mod modGraphic">
          <ac:chgData name="Manuel José Domingues Alves" userId="2d8b0eb5-8b1c-4825-b297-d4dc77a74a4b" providerId="ADAL" clId="{A0C42611-5B2E-4BFB-A0C2-EEF718D9CA1A}" dt="2022-04-22T16:07:21.308" v="865" actId="13926"/>
          <ac:graphicFrameMkLst>
            <pc:docMk/>
            <pc:sldMk cId="2196484227" sldId="263"/>
            <ac:graphicFrameMk id="23" creationId="{452AB33D-C660-4356-B778-443A9A62B89E}"/>
          </ac:graphicFrameMkLst>
        </pc:graphicFrameChg>
      </pc:sldChg>
      <pc:sldChg chg="add del">
        <pc:chgData name="Manuel José Domingues Alves" userId="2d8b0eb5-8b1c-4825-b297-d4dc77a74a4b" providerId="ADAL" clId="{A0C42611-5B2E-4BFB-A0C2-EEF718D9CA1A}" dt="2022-04-22T16:02:06.402" v="783" actId="47"/>
        <pc:sldMkLst>
          <pc:docMk/>
          <pc:sldMk cId="63058793" sldId="264"/>
        </pc:sldMkLst>
      </pc:sldChg>
      <pc:sldChg chg="addSp delSp modSp add mod delAnim modAnim">
        <pc:chgData name="Manuel José Domingues Alves" userId="2d8b0eb5-8b1c-4825-b297-d4dc77a74a4b" providerId="ADAL" clId="{A0C42611-5B2E-4BFB-A0C2-EEF718D9CA1A}" dt="2022-04-22T16:14:48.636" v="972"/>
        <pc:sldMkLst>
          <pc:docMk/>
          <pc:sldMk cId="2000669252" sldId="264"/>
        </pc:sldMkLst>
        <pc:spChg chg="del mod">
          <ac:chgData name="Manuel José Domingues Alves" userId="2d8b0eb5-8b1c-4825-b297-d4dc77a74a4b" providerId="ADAL" clId="{A0C42611-5B2E-4BFB-A0C2-EEF718D9CA1A}" dt="2022-04-22T16:11:16.261" v="928" actId="478"/>
          <ac:spMkLst>
            <pc:docMk/>
            <pc:sldMk cId="2000669252" sldId="264"/>
            <ac:spMk id="5" creationId="{980577FA-71F3-4CBA-8FCE-19E97A95C9F8}"/>
          </ac:spMkLst>
        </pc:spChg>
        <pc:spChg chg="del mod">
          <ac:chgData name="Manuel José Domingues Alves" userId="2d8b0eb5-8b1c-4825-b297-d4dc77a74a4b" providerId="ADAL" clId="{A0C42611-5B2E-4BFB-A0C2-EEF718D9CA1A}" dt="2022-04-22T16:08:18.949" v="868" actId="478"/>
          <ac:spMkLst>
            <pc:docMk/>
            <pc:sldMk cId="2000669252" sldId="264"/>
            <ac:spMk id="9" creationId="{AEC1A44F-87DB-4591-9000-3CF4610834F6}"/>
          </ac:spMkLst>
        </pc:spChg>
        <pc:spChg chg="del">
          <ac:chgData name="Manuel José Domingues Alves" userId="2d8b0eb5-8b1c-4825-b297-d4dc77a74a4b" providerId="ADAL" clId="{A0C42611-5B2E-4BFB-A0C2-EEF718D9CA1A}" dt="2022-04-22T16:11:19.464" v="929" actId="478"/>
          <ac:spMkLst>
            <pc:docMk/>
            <pc:sldMk cId="2000669252" sldId="264"/>
            <ac:spMk id="11" creationId="{FA9897A3-3A62-4C9B-ADB8-7F8D889F400C}"/>
          </ac:spMkLst>
        </pc:spChg>
        <pc:spChg chg="mod">
          <ac:chgData name="Manuel José Domingues Alves" userId="2d8b0eb5-8b1c-4825-b297-d4dc77a74a4b" providerId="ADAL" clId="{A0C42611-5B2E-4BFB-A0C2-EEF718D9CA1A}" dt="2022-04-22T16:11:39.464" v="955" actId="1076"/>
          <ac:spMkLst>
            <pc:docMk/>
            <pc:sldMk cId="2000669252" sldId="264"/>
            <ac:spMk id="13" creationId="{234DDF9D-E4C0-41BF-93A7-EE92B2795380}"/>
          </ac:spMkLst>
        </pc:spChg>
        <pc:spChg chg="mod">
          <ac:chgData name="Manuel José Domingues Alves" userId="2d8b0eb5-8b1c-4825-b297-d4dc77a74a4b" providerId="ADAL" clId="{A0C42611-5B2E-4BFB-A0C2-EEF718D9CA1A}" dt="2022-04-22T16:11:39.464" v="955" actId="1076"/>
          <ac:spMkLst>
            <pc:docMk/>
            <pc:sldMk cId="2000669252" sldId="264"/>
            <ac:spMk id="14" creationId="{510283DB-3317-4375-A94C-42491358F233}"/>
          </ac:spMkLst>
        </pc:spChg>
        <pc:spChg chg="add mod">
          <ac:chgData name="Manuel José Domingues Alves" userId="2d8b0eb5-8b1c-4825-b297-d4dc77a74a4b" providerId="ADAL" clId="{A0C42611-5B2E-4BFB-A0C2-EEF718D9CA1A}" dt="2022-04-22T16:11:39.464" v="955" actId="1076"/>
          <ac:spMkLst>
            <pc:docMk/>
            <pc:sldMk cId="2000669252" sldId="264"/>
            <ac:spMk id="15" creationId="{E4F56D7D-44EC-4398-844C-BA3E4993DDC5}"/>
          </ac:spMkLst>
        </pc:spChg>
        <pc:spChg chg="mod">
          <ac:chgData name="Manuel José Domingues Alves" userId="2d8b0eb5-8b1c-4825-b297-d4dc77a74a4b" providerId="ADAL" clId="{A0C42611-5B2E-4BFB-A0C2-EEF718D9CA1A}" dt="2022-04-22T16:11:39.464" v="955" actId="1076"/>
          <ac:spMkLst>
            <pc:docMk/>
            <pc:sldMk cId="2000669252" sldId="264"/>
            <ac:spMk id="16" creationId="{A256BAC1-ADA8-403A-972C-E0A8B00B4FA2}"/>
          </ac:spMkLst>
        </pc:spChg>
        <pc:spChg chg="add mod">
          <ac:chgData name="Manuel José Domingues Alves" userId="2d8b0eb5-8b1c-4825-b297-d4dc77a74a4b" providerId="ADAL" clId="{A0C42611-5B2E-4BFB-A0C2-EEF718D9CA1A}" dt="2022-04-22T16:11:39.464" v="955" actId="1076"/>
          <ac:spMkLst>
            <pc:docMk/>
            <pc:sldMk cId="2000669252" sldId="264"/>
            <ac:spMk id="17" creationId="{F14B40E2-8CF0-4307-AE65-6D0A454DA356}"/>
          </ac:spMkLst>
        </pc:spChg>
        <pc:spChg chg="mod">
          <ac:chgData name="Manuel José Domingues Alves" userId="2d8b0eb5-8b1c-4825-b297-d4dc77a74a4b" providerId="ADAL" clId="{A0C42611-5B2E-4BFB-A0C2-EEF718D9CA1A}" dt="2022-04-22T16:11:39.464" v="955" actId="1076"/>
          <ac:spMkLst>
            <pc:docMk/>
            <pc:sldMk cId="2000669252" sldId="264"/>
            <ac:spMk id="18" creationId="{C53272E6-001B-4CD5-95CA-95CB7AA4310F}"/>
          </ac:spMkLst>
        </pc:spChg>
        <pc:spChg chg="add mod">
          <ac:chgData name="Manuel José Domingues Alves" userId="2d8b0eb5-8b1c-4825-b297-d4dc77a74a4b" providerId="ADAL" clId="{A0C42611-5B2E-4BFB-A0C2-EEF718D9CA1A}" dt="2022-04-22T16:11:39.464" v="955" actId="1076"/>
          <ac:spMkLst>
            <pc:docMk/>
            <pc:sldMk cId="2000669252" sldId="264"/>
            <ac:spMk id="19" creationId="{8D7A954C-6E94-4995-B2B5-8B85B445D0FA}"/>
          </ac:spMkLst>
        </pc:spChg>
        <pc:spChg chg="mod">
          <ac:chgData name="Manuel José Domingues Alves" userId="2d8b0eb5-8b1c-4825-b297-d4dc77a74a4b" providerId="ADAL" clId="{A0C42611-5B2E-4BFB-A0C2-EEF718D9CA1A}" dt="2022-04-22T16:11:39.464" v="955" actId="1076"/>
          <ac:spMkLst>
            <pc:docMk/>
            <pc:sldMk cId="2000669252" sldId="264"/>
            <ac:spMk id="20" creationId="{8314858E-0C15-4878-B719-FC1F88719915}"/>
          </ac:spMkLst>
        </pc:spChg>
        <pc:spChg chg="add mod">
          <ac:chgData name="Manuel José Domingues Alves" userId="2d8b0eb5-8b1c-4825-b297-d4dc77a74a4b" providerId="ADAL" clId="{A0C42611-5B2E-4BFB-A0C2-EEF718D9CA1A}" dt="2022-04-22T16:11:39.464" v="955" actId="1076"/>
          <ac:spMkLst>
            <pc:docMk/>
            <pc:sldMk cId="2000669252" sldId="264"/>
            <ac:spMk id="21" creationId="{09D79589-9DE5-4B99-A55B-4280916F9AAD}"/>
          </ac:spMkLst>
        </pc:spChg>
        <pc:spChg chg="mod">
          <ac:chgData name="Manuel José Domingues Alves" userId="2d8b0eb5-8b1c-4825-b297-d4dc77a74a4b" providerId="ADAL" clId="{A0C42611-5B2E-4BFB-A0C2-EEF718D9CA1A}" dt="2022-04-22T16:11:39.464" v="955" actId="1076"/>
          <ac:spMkLst>
            <pc:docMk/>
            <pc:sldMk cId="2000669252" sldId="264"/>
            <ac:spMk id="22" creationId="{758D1233-7A69-4786-BED0-F3C8B6D362E7}"/>
          </ac:spMkLst>
        </pc:spChg>
        <pc:spChg chg="add mod">
          <ac:chgData name="Manuel José Domingues Alves" userId="2d8b0eb5-8b1c-4825-b297-d4dc77a74a4b" providerId="ADAL" clId="{A0C42611-5B2E-4BFB-A0C2-EEF718D9CA1A}" dt="2022-04-22T16:12:13.214" v="957" actId="1076"/>
          <ac:spMkLst>
            <pc:docMk/>
            <pc:sldMk cId="2000669252" sldId="264"/>
            <ac:spMk id="24" creationId="{B0EAC1CE-02D2-4C67-9CFC-B90332AAFCF7}"/>
          </ac:spMkLst>
        </pc:spChg>
        <pc:spChg chg="add mod">
          <ac:chgData name="Manuel José Domingues Alves" userId="2d8b0eb5-8b1c-4825-b297-d4dc77a74a4b" providerId="ADAL" clId="{A0C42611-5B2E-4BFB-A0C2-EEF718D9CA1A}" dt="2022-04-22T16:13:41.683" v="967" actId="113"/>
          <ac:spMkLst>
            <pc:docMk/>
            <pc:sldMk cId="2000669252" sldId="264"/>
            <ac:spMk id="25" creationId="{5F4FB828-AD4D-42F7-98A7-A380CAFF98A5}"/>
          </ac:spMkLst>
        </pc:spChg>
        <pc:graphicFrameChg chg="add mod modGraphic">
          <ac:chgData name="Manuel José Domingues Alves" userId="2d8b0eb5-8b1c-4825-b297-d4dc77a74a4b" providerId="ADAL" clId="{A0C42611-5B2E-4BFB-A0C2-EEF718D9CA1A}" dt="2022-04-22T16:13:17.496" v="966" actId="255"/>
          <ac:graphicFrameMkLst>
            <pc:docMk/>
            <pc:sldMk cId="2000669252" sldId="264"/>
            <ac:graphicFrameMk id="12" creationId="{E99191DA-91A5-47B4-BB8F-2714D0CE2B10}"/>
          </ac:graphicFrameMkLst>
        </pc:graphicFrameChg>
        <pc:graphicFrameChg chg="mod modGraphic">
          <ac:chgData name="Manuel José Domingues Alves" userId="2d8b0eb5-8b1c-4825-b297-d4dc77a74a4b" providerId="ADAL" clId="{A0C42611-5B2E-4BFB-A0C2-EEF718D9CA1A}" dt="2022-04-22T16:11:39.464" v="955" actId="1076"/>
          <ac:graphicFrameMkLst>
            <pc:docMk/>
            <pc:sldMk cId="2000669252" sldId="264"/>
            <ac:graphicFrameMk id="23" creationId="{452AB33D-C660-4356-B778-443A9A62B89E}"/>
          </ac:graphicFrameMkLst>
        </pc:graphicFrameChg>
      </pc:sldChg>
      <pc:sldChg chg="delSp modSp add del mod delAnim">
        <pc:chgData name="Manuel José Domingues Alves" userId="2d8b0eb5-8b1c-4825-b297-d4dc77a74a4b" providerId="ADAL" clId="{A0C42611-5B2E-4BFB-A0C2-EEF718D9CA1A}" dt="2022-05-01T19:13:39.398" v="1002" actId="47"/>
        <pc:sldMkLst>
          <pc:docMk/>
          <pc:sldMk cId="1895632554" sldId="265"/>
        </pc:sldMkLst>
        <pc:spChg chg="mod">
          <ac:chgData name="Manuel José Domingues Alves" userId="2d8b0eb5-8b1c-4825-b297-d4dc77a74a4b" providerId="ADAL" clId="{A0C42611-5B2E-4BFB-A0C2-EEF718D9CA1A}" dt="2022-04-29T15:15:14.423" v="1000" actId="27636"/>
          <ac:spMkLst>
            <pc:docMk/>
            <pc:sldMk cId="1895632554" sldId="265"/>
            <ac:spMk id="6" creationId="{E48BB926-3B40-4C72-9212-258D864DAFA4}"/>
          </ac:spMkLst>
        </pc:spChg>
        <pc:spChg chg="del">
          <ac:chgData name="Manuel José Domingues Alves" userId="2d8b0eb5-8b1c-4825-b297-d4dc77a74a4b" providerId="ADAL" clId="{A0C42611-5B2E-4BFB-A0C2-EEF718D9CA1A}" dt="2022-04-29T15:14:49.845" v="974" actId="478"/>
          <ac:spMkLst>
            <pc:docMk/>
            <pc:sldMk cId="1895632554" sldId="265"/>
            <ac:spMk id="13" creationId="{234DDF9D-E4C0-41BF-93A7-EE92B2795380}"/>
          </ac:spMkLst>
        </pc:spChg>
        <pc:spChg chg="del">
          <ac:chgData name="Manuel José Domingues Alves" userId="2d8b0eb5-8b1c-4825-b297-d4dc77a74a4b" providerId="ADAL" clId="{A0C42611-5B2E-4BFB-A0C2-EEF718D9CA1A}" dt="2022-04-29T15:14:49.845" v="974" actId="478"/>
          <ac:spMkLst>
            <pc:docMk/>
            <pc:sldMk cId="1895632554" sldId="265"/>
            <ac:spMk id="14" creationId="{510283DB-3317-4375-A94C-42491358F233}"/>
          </ac:spMkLst>
        </pc:spChg>
        <pc:spChg chg="del">
          <ac:chgData name="Manuel José Domingues Alves" userId="2d8b0eb5-8b1c-4825-b297-d4dc77a74a4b" providerId="ADAL" clId="{A0C42611-5B2E-4BFB-A0C2-EEF718D9CA1A}" dt="2022-04-29T15:14:49.845" v="974" actId="478"/>
          <ac:spMkLst>
            <pc:docMk/>
            <pc:sldMk cId="1895632554" sldId="265"/>
            <ac:spMk id="15" creationId="{E4F56D7D-44EC-4398-844C-BA3E4993DDC5}"/>
          </ac:spMkLst>
        </pc:spChg>
        <pc:spChg chg="del">
          <ac:chgData name="Manuel José Domingues Alves" userId="2d8b0eb5-8b1c-4825-b297-d4dc77a74a4b" providerId="ADAL" clId="{A0C42611-5B2E-4BFB-A0C2-EEF718D9CA1A}" dt="2022-04-29T15:14:49.845" v="974" actId="478"/>
          <ac:spMkLst>
            <pc:docMk/>
            <pc:sldMk cId="1895632554" sldId="265"/>
            <ac:spMk id="16" creationId="{A256BAC1-ADA8-403A-972C-E0A8B00B4FA2}"/>
          </ac:spMkLst>
        </pc:spChg>
        <pc:spChg chg="del">
          <ac:chgData name="Manuel José Domingues Alves" userId="2d8b0eb5-8b1c-4825-b297-d4dc77a74a4b" providerId="ADAL" clId="{A0C42611-5B2E-4BFB-A0C2-EEF718D9CA1A}" dt="2022-04-29T15:14:49.845" v="974" actId="478"/>
          <ac:spMkLst>
            <pc:docMk/>
            <pc:sldMk cId="1895632554" sldId="265"/>
            <ac:spMk id="17" creationId="{F14B40E2-8CF0-4307-AE65-6D0A454DA356}"/>
          </ac:spMkLst>
        </pc:spChg>
        <pc:spChg chg="del">
          <ac:chgData name="Manuel José Domingues Alves" userId="2d8b0eb5-8b1c-4825-b297-d4dc77a74a4b" providerId="ADAL" clId="{A0C42611-5B2E-4BFB-A0C2-EEF718D9CA1A}" dt="2022-04-29T15:14:49.845" v="974" actId="478"/>
          <ac:spMkLst>
            <pc:docMk/>
            <pc:sldMk cId="1895632554" sldId="265"/>
            <ac:spMk id="18" creationId="{C53272E6-001B-4CD5-95CA-95CB7AA4310F}"/>
          </ac:spMkLst>
        </pc:spChg>
        <pc:spChg chg="del">
          <ac:chgData name="Manuel José Domingues Alves" userId="2d8b0eb5-8b1c-4825-b297-d4dc77a74a4b" providerId="ADAL" clId="{A0C42611-5B2E-4BFB-A0C2-EEF718D9CA1A}" dt="2022-04-29T15:14:49.845" v="974" actId="478"/>
          <ac:spMkLst>
            <pc:docMk/>
            <pc:sldMk cId="1895632554" sldId="265"/>
            <ac:spMk id="19" creationId="{8D7A954C-6E94-4995-B2B5-8B85B445D0FA}"/>
          </ac:spMkLst>
        </pc:spChg>
        <pc:spChg chg="del">
          <ac:chgData name="Manuel José Domingues Alves" userId="2d8b0eb5-8b1c-4825-b297-d4dc77a74a4b" providerId="ADAL" clId="{A0C42611-5B2E-4BFB-A0C2-EEF718D9CA1A}" dt="2022-04-29T15:14:49.845" v="974" actId="478"/>
          <ac:spMkLst>
            <pc:docMk/>
            <pc:sldMk cId="1895632554" sldId="265"/>
            <ac:spMk id="20" creationId="{8314858E-0C15-4878-B719-FC1F88719915}"/>
          </ac:spMkLst>
        </pc:spChg>
        <pc:spChg chg="del">
          <ac:chgData name="Manuel José Domingues Alves" userId="2d8b0eb5-8b1c-4825-b297-d4dc77a74a4b" providerId="ADAL" clId="{A0C42611-5B2E-4BFB-A0C2-EEF718D9CA1A}" dt="2022-04-29T15:14:49.845" v="974" actId="478"/>
          <ac:spMkLst>
            <pc:docMk/>
            <pc:sldMk cId="1895632554" sldId="265"/>
            <ac:spMk id="21" creationId="{09D79589-9DE5-4B99-A55B-4280916F9AAD}"/>
          </ac:spMkLst>
        </pc:spChg>
        <pc:spChg chg="del">
          <ac:chgData name="Manuel José Domingues Alves" userId="2d8b0eb5-8b1c-4825-b297-d4dc77a74a4b" providerId="ADAL" clId="{A0C42611-5B2E-4BFB-A0C2-EEF718D9CA1A}" dt="2022-04-29T15:14:49.845" v="974" actId="478"/>
          <ac:spMkLst>
            <pc:docMk/>
            <pc:sldMk cId="1895632554" sldId="265"/>
            <ac:spMk id="22" creationId="{758D1233-7A69-4786-BED0-F3C8B6D362E7}"/>
          </ac:spMkLst>
        </pc:spChg>
        <pc:spChg chg="del">
          <ac:chgData name="Manuel José Domingues Alves" userId="2d8b0eb5-8b1c-4825-b297-d4dc77a74a4b" providerId="ADAL" clId="{A0C42611-5B2E-4BFB-A0C2-EEF718D9CA1A}" dt="2022-04-29T15:14:49.845" v="974" actId="478"/>
          <ac:spMkLst>
            <pc:docMk/>
            <pc:sldMk cId="1895632554" sldId="265"/>
            <ac:spMk id="24" creationId="{B0EAC1CE-02D2-4C67-9CFC-B90332AAFCF7}"/>
          </ac:spMkLst>
        </pc:spChg>
        <pc:spChg chg="del">
          <ac:chgData name="Manuel José Domingues Alves" userId="2d8b0eb5-8b1c-4825-b297-d4dc77a74a4b" providerId="ADAL" clId="{A0C42611-5B2E-4BFB-A0C2-EEF718D9CA1A}" dt="2022-04-29T15:14:49.845" v="974" actId="478"/>
          <ac:spMkLst>
            <pc:docMk/>
            <pc:sldMk cId="1895632554" sldId="265"/>
            <ac:spMk id="25" creationId="{5F4FB828-AD4D-42F7-98A7-A380CAFF98A5}"/>
          </ac:spMkLst>
        </pc:spChg>
        <pc:graphicFrameChg chg="del">
          <ac:chgData name="Manuel José Domingues Alves" userId="2d8b0eb5-8b1c-4825-b297-d4dc77a74a4b" providerId="ADAL" clId="{A0C42611-5B2E-4BFB-A0C2-EEF718D9CA1A}" dt="2022-04-29T15:14:49.845" v="974" actId="478"/>
          <ac:graphicFrameMkLst>
            <pc:docMk/>
            <pc:sldMk cId="1895632554" sldId="265"/>
            <ac:graphicFrameMk id="12" creationId="{E99191DA-91A5-47B4-BB8F-2714D0CE2B10}"/>
          </ac:graphicFrameMkLst>
        </pc:graphicFrameChg>
        <pc:graphicFrameChg chg="del modGraphic">
          <ac:chgData name="Manuel José Domingues Alves" userId="2d8b0eb5-8b1c-4825-b297-d4dc77a74a4b" providerId="ADAL" clId="{A0C42611-5B2E-4BFB-A0C2-EEF718D9CA1A}" dt="2022-04-29T15:14:57.454" v="977" actId="478"/>
          <ac:graphicFrameMkLst>
            <pc:docMk/>
            <pc:sldMk cId="1895632554" sldId="265"/>
            <ac:graphicFrameMk id="23" creationId="{452AB33D-C660-4356-B778-443A9A62B89E}"/>
          </ac:graphicFrameMkLst>
        </pc:graphicFrameChg>
      </pc:sldChg>
    </pc:docChg>
  </pc:docChgLst>
  <pc:docChgLst>
    <pc:chgData name="Manuel Alves" userId="ddc5acf5818abecc" providerId="LiveId" clId="{1EF6A2A4-C371-46CC-807B-364509874120}"/>
    <pc:docChg chg="undo custSel addSld modSld sldOrd">
      <pc:chgData name="Manuel Alves" userId="ddc5acf5818abecc" providerId="LiveId" clId="{1EF6A2A4-C371-46CC-807B-364509874120}" dt="2024-04-22T15:02:10.731" v="84"/>
      <pc:docMkLst>
        <pc:docMk/>
      </pc:docMkLst>
      <pc:sldChg chg="modSp mod">
        <pc:chgData name="Manuel Alves" userId="ddc5acf5818abecc" providerId="LiveId" clId="{1EF6A2A4-C371-46CC-807B-364509874120}" dt="2024-04-21T16:40:59.421" v="22" actId="790"/>
        <pc:sldMkLst>
          <pc:docMk/>
          <pc:sldMk cId="2920860354" sldId="256"/>
        </pc:sldMkLst>
        <pc:spChg chg="mod">
          <ac:chgData name="Manuel Alves" userId="ddc5acf5818abecc" providerId="LiveId" clId="{1EF6A2A4-C371-46CC-807B-364509874120}" dt="2024-04-21T16:40:59.421" v="22" actId="790"/>
          <ac:spMkLst>
            <pc:docMk/>
            <pc:sldMk cId="2920860354" sldId="256"/>
            <ac:spMk id="5" creationId="{A8DF4A5C-756E-4775-B918-CFA08365DBF5}"/>
          </ac:spMkLst>
        </pc:spChg>
      </pc:sldChg>
      <pc:sldChg chg="modSp mod modShow">
        <pc:chgData name="Manuel Alves" userId="ddc5acf5818abecc" providerId="LiveId" clId="{1EF6A2A4-C371-46CC-807B-364509874120}" dt="2024-04-22T15:00:58.972" v="81" actId="729"/>
        <pc:sldMkLst>
          <pc:docMk/>
          <pc:sldMk cId="3074382743" sldId="258"/>
        </pc:sldMkLst>
        <pc:graphicFrameChg chg="modGraphic">
          <ac:chgData name="Manuel Alves" userId="ddc5acf5818abecc" providerId="LiveId" clId="{1EF6A2A4-C371-46CC-807B-364509874120}" dt="2024-04-22T14:59:56.193" v="76" actId="14734"/>
          <ac:graphicFrameMkLst>
            <pc:docMk/>
            <pc:sldMk cId="3074382743" sldId="258"/>
            <ac:graphicFrameMk id="6" creationId="{499165F5-C92C-409B-8BAA-EAECA6D75492}"/>
          </ac:graphicFrameMkLst>
        </pc:graphicFrameChg>
      </pc:sldChg>
      <pc:sldChg chg="modSp mod">
        <pc:chgData name="Manuel Alves" userId="ddc5acf5818abecc" providerId="LiveId" clId="{1EF6A2A4-C371-46CC-807B-364509874120}" dt="2024-04-22T15:00:33.507" v="80" actId="20577"/>
        <pc:sldMkLst>
          <pc:docMk/>
          <pc:sldMk cId="1954537027" sldId="259"/>
        </pc:sldMkLst>
        <pc:graphicFrameChg chg="mod modGraphic">
          <ac:chgData name="Manuel Alves" userId="ddc5acf5818abecc" providerId="LiveId" clId="{1EF6A2A4-C371-46CC-807B-364509874120}" dt="2024-04-22T15:00:33.507" v="80" actId="20577"/>
          <ac:graphicFrameMkLst>
            <pc:docMk/>
            <pc:sldMk cId="1954537027" sldId="259"/>
            <ac:graphicFrameMk id="6" creationId="{499165F5-C92C-409B-8BAA-EAECA6D75492}"/>
          </ac:graphicFrameMkLst>
        </pc:graphicFrameChg>
      </pc:sldChg>
      <pc:sldChg chg="modSp mod ord">
        <pc:chgData name="Manuel Alves" userId="ddc5acf5818abecc" providerId="LiveId" clId="{1EF6A2A4-C371-46CC-807B-364509874120}" dt="2024-04-22T15:02:10.731" v="84"/>
        <pc:sldMkLst>
          <pc:docMk/>
          <pc:sldMk cId="979985937" sldId="260"/>
        </pc:sldMkLst>
        <pc:spChg chg="mod">
          <ac:chgData name="Manuel Alves" userId="ddc5acf5818abecc" providerId="LiveId" clId="{1EF6A2A4-C371-46CC-807B-364509874120}" dt="2024-04-21T16:46:16.504" v="32" actId="20577"/>
          <ac:spMkLst>
            <pc:docMk/>
            <pc:sldMk cId="979985937" sldId="260"/>
            <ac:spMk id="11" creationId="{98876123-17CE-4B66-8F6E-2E51618EE229}"/>
          </ac:spMkLst>
        </pc:spChg>
      </pc:sldChg>
      <pc:sldChg chg="modSp mod">
        <pc:chgData name="Manuel Alves" userId="ddc5acf5818abecc" providerId="LiveId" clId="{1EF6A2A4-C371-46CC-807B-364509874120}" dt="2024-04-22T15:01:50.636" v="82" actId="14100"/>
        <pc:sldMkLst>
          <pc:docMk/>
          <pc:sldMk cId="3845374410" sldId="266"/>
        </pc:sldMkLst>
        <pc:spChg chg="mod">
          <ac:chgData name="Manuel Alves" userId="ddc5acf5818abecc" providerId="LiveId" clId="{1EF6A2A4-C371-46CC-807B-364509874120}" dt="2024-04-22T15:01:50.636" v="82" actId="14100"/>
          <ac:spMkLst>
            <pc:docMk/>
            <pc:sldMk cId="3845374410" sldId="266"/>
            <ac:spMk id="2" creationId="{8CA446C1-052A-95F4-219F-50014E9F8A76}"/>
          </ac:spMkLst>
        </pc:spChg>
      </pc:sldChg>
      <pc:sldChg chg="addSp modSp mod modNotesTx">
        <pc:chgData name="Manuel Alves" userId="ddc5acf5818abecc" providerId="LiveId" clId="{1EF6A2A4-C371-46CC-807B-364509874120}" dt="2024-04-22T14:58:38.263" v="54" actId="1076"/>
        <pc:sldMkLst>
          <pc:docMk/>
          <pc:sldMk cId="3891650917" sldId="267"/>
        </pc:sldMkLst>
        <pc:spChg chg="add mod">
          <ac:chgData name="Manuel Alves" userId="ddc5acf5818abecc" providerId="LiveId" clId="{1EF6A2A4-C371-46CC-807B-364509874120}" dt="2024-04-22T14:58:35.878" v="53" actId="1076"/>
          <ac:spMkLst>
            <pc:docMk/>
            <pc:sldMk cId="3891650917" sldId="267"/>
            <ac:spMk id="2" creationId="{781128BC-4B5C-FBF1-1AFD-F710D5D935AF}"/>
          </ac:spMkLst>
        </pc:spChg>
        <pc:picChg chg="mod">
          <ac:chgData name="Manuel Alves" userId="ddc5acf5818abecc" providerId="LiveId" clId="{1EF6A2A4-C371-46CC-807B-364509874120}" dt="2024-04-22T14:58:38.263" v="54" actId="1076"/>
          <ac:picMkLst>
            <pc:docMk/>
            <pc:sldMk cId="3891650917" sldId="267"/>
            <ac:picMk id="5" creationId="{F64EF17A-2F68-999E-3355-556B3EC9C5E8}"/>
          </ac:picMkLst>
        </pc:picChg>
      </pc:sldChg>
      <pc:sldChg chg="addSp delSp modSp new mod">
        <pc:chgData name="Manuel Alves" userId="ddc5acf5818abecc" providerId="LiveId" clId="{1EF6A2A4-C371-46CC-807B-364509874120}" dt="2024-04-21T16:43:09.993" v="29" actId="123"/>
        <pc:sldMkLst>
          <pc:docMk/>
          <pc:sldMk cId="3238214466" sldId="270"/>
        </pc:sldMkLst>
        <pc:spChg chg="del">
          <ac:chgData name="Manuel Alves" userId="ddc5acf5818abecc" providerId="LiveId" clId="{1EF6A2A4-C371-46CC-807B-364509874120}" dt="2024-04-21T16:37:44.474" v="1" actId="478"/>
          <ac:spMkLst>
            <pc:docMk/>
            <pc:sldMk cId="3238214466" sldId="270"/>
            <ac:spMk id="2" creationId="{F7139AA0-58BC-A156-C13D-F91A6C96B945}"/>
          </ac:spMkLst>
        </pc:spChg>
        <pc:spChg chg="del">
          <ac:chgData name="Manuel Alves" userId="ddc5acf5818abecc" providerId="LiveId" clId="{1EF6A2A4-C371-46CC-807B-364509874120}" dt="2024-04-21T16:37:47.613" v="2" actId="478"/>
          <ac:spMkLst>
            <pc:docMk/>
            <pc:sldMk cId="3238214466" sldId="270"/>
            <ac:spMk id="3" creationId="{9BDC5120-331A-1080-9D44-49F299BD3D78}"/>
          </ac:spMkLst>
        </pc:spChg>
        <pc:spChg chg="add mod">
          <ac:chgData name="Manuel Alves" userId="ddc5acf5818abecc" providerId="LiveId" clId="{1EF6A2A4-C371-46CC-807B-364509874120}" dt="2024-04-21T16:43:09.993" v="29" actId="123"/>
          <ac:spMkLst>
            <pc:docMk/>
            <pc:sldMk cId="3238214466" sldId="270"/>
            <ac:spMk id="5" creationId="{B584F54B-D123-0A21-7E44-9069CD383421}"/>
          </ac:spMkLst>
        </pc:spChg>
      </pc:sldChg>
      <pc:sldChg chg="addSp delSp modSp add mod">
        <pc:chgData name="Manuel Alves" userId="ddc5acf5818abecc" providerId="LiveId" clId="{1EF6A2A4-C371-46CC-807B-364509874120}" dt="2024-04-21T16:43:15.517" v="30" actId="123"/>
        <pc:sldMkLst>
          <pc:docMk/>
          <pc:sldMk cId="1029673583" sldId="271"/>
        </pc:sldMkLst>
        <pc:spChg chg="add del mod">
          <ac:chgData name="Manuel Alves" userId="ddc5acf5818abecc" providerId="LiveId" clId="{1EF6A2A4-C371-46CC-807B-364509874120}" dt="2024-04-21T16:43:15.517" v="30" actId="123"/>
          <ac:spMkLst>
            <pc:docMk/>
            <pc:sldMk cId="1029673583" sldId="271"/>
            <ac:spMk id="5" creationId="{B584F54B-D123-0A21-7E44-9069CD383421}"/>
          </ac:spMkLst>
        </pc:spChg>
      </pc:sldChg>
      <pc:sldChg chg="modSp add mod">
        <pc:chgData name="Manuel Alves" userId="ddc5acf5818abecc" providerId="LiveId" clId="{1EF6A2A4-C371-46CC-807B-364509874120}" dt="2024-04-21T16:42:59.063" v="28" actId="123"/>
        <pc:sldMkLst>
          <pc:docMk/>
          <pc:sldMk cId="2014169514" sldId="272"/>
        </pc:sldMkLst>
        <pc:spChg chg="mod">
          <ac:chgData name="Manuel Alves" userId="ddc5acf5818abecc" providerId="LiveId" clId="{1EF6A2A4-C371-46CC-807B-364509874120}" dt="2024-04-21T16:42:59.063" v="28" actId="123"/>
          <ac:spMkLst>
            <pc:docMk/>
            <pc:sldMk cId="2014169514" sldId="272"/>
            <ac:spMk id="5" creationId="{B584F54B-D123-0A21-7E44-9069CD383421}"/>
          </ac:spMkLst>
        </pc:spChg>
      </pc:sldChg>
      <pc:sldChg chg="addSp modSp add mod">
        <pc:chgData name="Manuel Alves" userId="ddc5acf5818abecc" providerId="LiveId" clId="{1EF6A2A4-C371-46CC-807B-364509874120}" dt="2024-04-21T16:43:24.718" v="31" actId="123"/>
        <pc:sldMkLst>
          <pc:docMk/>
          <pc:sldMk cId="4281502133" sldId="273"/>
        </pc:sldMkLst>
        <pc:spChg chg="add mod">
          <ac:chgData name="Manuel Alves" userId="ddc5acf5818abecc" providerId="LiveId" clId="{1EF6A2A4-C371-46CC-807B-364509874120}" dt="2024-04-21T16:42:31.067" v="27" actId="1076"/>
          <ac:spMkLst>
            <pc:docMk/>
            <pc:sldMk cId="4281502133" sldId="273"/>
            <ac:spMk id="3" creationId="{AE9C3375-3971-8EE8-CE08-7B5920601CBD}"/>
          </ac:spMkLst>
        </pc:spChg>
        <pc:spChg chg="mod">
          <ac:chgData name="Manuel Alves" userId="ddc5acf5818abecc" providerId="LiveId" clId="{1EF6A2A4-C371-46CC-807B-364509874120}" dt="2024-04-21T16:43:24.718" v="31" actId="123"/>
          <ac:spMkLst>
            <pc:docMk/>
            <pc:sldMk cId="4281502133" sldId="273"/>
            <ac:spMk id="5" creationId="{B584F54B-D123-0A21-7E44-9069CD38342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4486B-D241-44B9-806B-173C633657E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2A9D0-B834-4054-9879-13F838008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 mapping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2A9D0-B834-4054-9879-13F838008A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20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3DE22-DE74-415A-994D-8600EC51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A2A71-2ED6-4B73-B1BB-B36F075F8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678CB-BF5B-489A-8E7F-7E67563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B276-32B7-438A-A8DD-E25FEE0D25A3}" type="datetimeFigureOut">
              <a:rPr lang="pt-PT" smtClean="0"/>
              <a:t>22/04/2024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58EC5-2E75-4E85-9431-CAAE8E2A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43A0E-14F9-46BC-AA43-C3C90D6F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2A01-34DD-416A-B623-A11B9404193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020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563B-0241-45CE-A873-26D065B0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144D6-91D8-4EE4-AAC4-F104ABD66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BC687-C77A-40BC-AC9A-11C647123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B276-32B7-438A-A8DD-E25FEE0D25A3}" type="datetimeFigureOut">
              <a:rPr lang="pt-PT" smtClean="0"/>
              <a:t>22/04/2024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4B6F-9023-4EF5-AE96-73E229BF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F235B-6C26-42FB-97F9-7BCB6DF60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2A01-34DD-416A-B623-A11B9404193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603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331B6-C9D5-4077-B091-63810AB32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E9C8F-79BF-4DC6-A8C9-7BC963061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B957D-3F40-4E23-8108-F448FA655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B276-32B7-438A-A8DD-E25FEE0D25A3}" type="datetimeFigureOut">
              <a:rPr lang="pt-PT" smtClean="0"/>
              <a:t>22/04/2024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72B5-2CB0-486E-8B30-3E0B67C8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0CFA3-CF99-480E-870C-FCA25CD0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2A01-34DD-416A-B623-A11B9404193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814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F0F7-63FD-44E1-AB8F-0F8A8658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75DEA-C43F-408B-8C14-5BB29B589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D25F4-AE3D-47C7-B58C-252543111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B276-32B7-438A-A8DD-E25FEE0D25A3}" type="datetimeFigureOut">
              <a:rPr lang="pt-PT" smtClean="0"/>
              <a:t>22/04/2024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B9CB5-65B0-4CD1-B57E-E963C2F7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7133C-71C0-4628-BD58-A8E3C1D9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2A01-34DD-416A-B623-A11B9404193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010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00CF-AF12-4AC3-88A0-3D80A08E3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C4B6D-8446-409B-9B91-18E6746C1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427C4-0873-4C67-889B-998E6880B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B276-32B7-438A-A8DD-E25FEE0D25A3}" type="datetimeFigureOut">
              <a:rPr lang="pt-PT" smtClean="0"/>
              <a:t>22/04/2024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9AC98-B576-4F33-978B-1C65B86D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C48E2-7FD6-41F5-9D90-F22FF568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2A01-34DD-416A-B623-A11B9404193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735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0C96-8401-4DC8-AD42-180DD5E6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D53AA-BF17-41CE-89B8-8CA0872D1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001BB-9323-481B-9920-DC40F3185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88A83-DBE8-4DBE-8B20-FC11230C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B276-32B7-438A-A8DD-E25FEE0D25A3}" type="datetimeFigureOut">
              <a:rPr lang="pt-PT" smtClean="0"/>
              <a:t>22/04/2024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85D18-87BE-4AEC-B103-AC5C386C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934BF-BB5F-4750-882E-E4EA9748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2A01-34DD-416A-B623-A11B9404193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289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A424-1BFD-4985-A72A-279C3195C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63444-6386-4C45-B088-64C94BD48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6E095-E8B4-4EF1-A4E8-E003A1FE8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1EE10-C70C-48AC-9BDF-E7DD0358E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61408-F312-49F5-B151-DDD6D1468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CF2F3-5FB0-4613-B4B7-3EA0BA25C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B276-32B7-438A-A8DD-E25FEE0D25A3}" type="datetimeFigureOut">
              <a:rPr lang="pt-PT" smtClean="0"/>
              <a:t>22/04/2024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2244E-FFDD-4408-98D4-642D60AA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C4996-0842-4269-8761-2FA108EE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2A01-34DD-416A-B623-A11B9404193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538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33E17-63BD-40D6-917E-9ABF5D21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A78BF-0A14-40D7-B391-96696E459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B276-32B7-438A-A8DD-E25FEE0D25A3}" type="datetimeFigureOut">
              <a:rPr lang="pt-PT" smtClean="0"/>
              <a:t>22/04/2024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E4369-01DE-4C36-8ED6-8FB76B1E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AF1AF2-F938-47F1-BEA1-2810C0E5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2A01-34DD-416A-B623-A11B9404193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747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A0761-F68F-419B-8DE4-56B2F271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B276-32B7-438A-A8DD-E25FEE0D25A3}" type="datetimeFigureOut">
              <a:rPr lang="pt-PT" smtClean="0"/>
              <a:t>22/04/2024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8212F-12FB-4712-AAAF-9A511AE5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D91DF-763A-40F4-BD49-4E61C91D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2A01-34DD-416A-B623-A11B9404193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994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48A5-F701-4C7D-AD33-5496B214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53B95-91EE-4916-96AD-BEF241BCC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1A37D-9EF4-45E6-939F-DBA225D7C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95AF8-028E-47B3-8B76-66B89BA5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B276-32B7-438A-A8DD-E25FEE0D25A3}" type="datetimeFigureOut">
              <a:rPr lang="pt-PT" smtClean="0"/>
              <a:t>22/04/2024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5C42F-CAE9-4E76-BEE7-C2BCFEBF5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1929A-40DB-4D8D-B836-E368986F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2A01-34DD-416A-B623-A11B9404193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523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AE876-0779-406D-B44D-0EB8256C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6DF76-27AE-4C2A-B0E6-90F748455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1F2AF-24B6-4BED-A17E-62990BADB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FFC57-B7F5-42CD-854A-85BE2C58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B276-32B7-438A-A8DD-E25FEE0D25A3}" type="datetimeFigureOut">
              <a:rPr lang="pt-PT" smtClean="0"/>
              <a:t>22/04/2024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58A29-07D3-4739-BA56-4E8EA121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CBEF7-85BD-4E8B-8CD9-2F7D96D3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2A01-34DD-416A-B623-A11B9404193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360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116DFC-41A7-44E3-BEC9-B1E724D7F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419D4-4071-4ED1-A5D3-FCB45F713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F74B0-555E-4697-A394-19E3D5666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EB276-32B7-438A-A8DD-E25FEE0D25A3}" type="datetimeFigureOut">
              <a:rPr lang="pt-PT" smtClean="0"/>
              <a:t>22/04/2024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5CB25-1776-481D-ABD3-A90FB5416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E6EDC-4A7F-4A27-AC67-37088B3D9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12A01-34DD-416A-B623-A11B9404193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826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faculty.etsu.edu/tarnoff/labs4717/x86_sim/direc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xaYvJquPe0" TargetMode="External"/><Relationship Id="rId7" Type="http://schemas.openxmlformats.org/officeDocument/2006/relationships/hyperlink" Target="https://www.youtube.com/watch?v=ejTCm7eHsM8" TargetMode="External"/><Relationship Id="rId2" Type="http://schemas.openxmlformats.org/officeDocument/2006/relationships/hyperlink" Target="https://www.youtube.com/watch?v=V_QS1HzJ8B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KhAh6thw_TI" TargetMode="External"/><Relationship Id="rId5" Type="http://schemas.openxmlformats.org/officeDocument/2006/relationships/hyperlink" Target="https://www.youtube.com/watch?v=OGDEsD3hdbk" TargetMode="External"/><Relationship Id="rId4" Type="http://schemas.openxmlformats.org/officeDocument/2006/relationships/hyperlink" Target="https://www.youtube.com/watch?v=uwnsMaH-iV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DF4A5C-756E-4775-B918-CFA08365DBF5}"/>
              </a:ext>
            </a:extLst>
          </p:cNvPr>
          <p:cNvSpPr txBox="1"/>
          <p:nvPr/>
        </p:nvSpPr>
        <p:spPr>
          <a:xfrm>
            <a:off x="337657" y="25995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1" dirty="0">
                <a:solidFill>
                  <a:srgbClr val="003300"/>
                </a:solidFill>
                <a:effectLst/>
                <a:latin typeface="Verdana" panose="020B0604030504040204" pitchFamily="34" charset="0"/>
              </a:rPr>
              <a:t>Cache Mapping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FAEC4F-5B71-0E6A-7DE6-B9E994EEA037}"/>
              </a:ext>
            </a:extLst>
          </p:cNvPr>
          <p:cNvSpPr txBox="1"/>
          <p:nvPr/>
        </p:nvSpPr>
        <p:spPr>
          <a:xfrm>
            <a:off x="507124" y="637636"/>
            <a:ext cx="11177752" cy="5960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PTSans-Regular"/>
                <a:ea typeface="Calibri" panose="020F0502020204030204" pitchFamily="34" charset="0"/>
                <a:cs typeface="PTSans-Regular"/>
              </a:rPr>
              <a:t>In computer memory management, there are three main types of cache mapping techniques: </a:t>
            </a:r>
            <a:r>
              <a:rPr lang="en-US" sz="2000" b="1" dirty="0">
                <a:effectLst/>
                <a:latin typeface="PTSans-Regular"/>
                <a:ea typeface="Calibri" panose="020F0502020204030204" pitchFamily="34" charset="0"/>
                <a:cs typeface="PTSans-Regular"/>
              </a:rPr>
              <a:t>Direct Mapping</a:t>
            </a:r>
            <a:r>
              <a:rPr lang="en-US" sz="2000" dirty="0">
                <a:effectLst/>
                <a:latin typeface="PTSans-Regular"/>
                <a:ea typeface="Calibri" panose="020F0502020204030204" pitchFamily="34" charset="0"/>
                <a:cs typeface="PTSans-Regular"/>
              </a:rPr>
              <a:t>, </a:t>
            </a:r>
            <a:r>
              <a:rPr lang="en-US" sz="2000" b="1" dirty="0">
                <a:effectLst/>
                <a:latin typeface="PTSans-Regular"/>
                <a:ea typeface="Calibri" panose="020F0502020204030204" pitchFamily="34" charset="0"/>
                <a:cs typeface="PTSans-Regular"/>
              </a:rPr>
              <a:t>Associative Mapping</a:t>
            </a:r>
            <a:r>
              <a:rPr lang="en-US" sz="2000" dirty="0">
                <a:effectLst/>
                <a:latin typeface="PTSans-Regular"/>
                <a:ea typeface="Calibri" panose="020F0502020204030204" pitchFamily="34" charset="0"/>
                <a:cs typeface="PTSans-Regular"/>
              </a:rPr>
              <a:t>, and </a:t>
            </a:r>
            <a:r>
              <a:rPr lang="en-US" sz="2000" b="1" dirty="0">
                <a:effectLst/>
                <a:latin typeface="PTSans-Regular"/>
                <a:ea typeface="Calibri" panose="020F0502020204030204" pitchFamily="34" charset="0"/>
                <a:cs typeface="PTSans-Regular"/>
              </a:rPr>
              <a:t>Set-Associative Mapping</a:t>
            </a:r>
            <a:r>
              <a:rPr lang="en-US" sz="2000" dirty="0">
                <a:effectLst/>
                <a:latin typeface="PTSans-Regular"/>
                <a:ea typeface="Calibri" panose="020F0502020204030204" pitchFamily="34" charset="0"/>
                <a:cs typeface="PTSans-Regular"/>
              </a:rPr>
              <a:t>.</a:t>
            </a:r>
            <a:endParaRPr lang="pt-P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PTSans-Regular"/>
                <a:ea typeface="Calibri" panose="020F0502020204030204" pitchFamily="34" charset="0"/>
                <a:cs typeface="PTSans-Regular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PTSans-Regular"/>
                <a:ea typeface="Calibri" panose="020F0502020204030204" pitchFamily="34" charset="0"/>
                <a:cs typeface="PTSans-Regular"/>
              </a:rPr>
              <a:t>In </a:t>
            </a:r>
            <a:r>
              <a:rPr lang="en-US" sz="2000" b="1" dirty="0">
                <a:effectLst/>
                <a:latin typeface="PTSans-Regular"/>
                <a:ea typeface="Calibri" panose="020F0502020204030204" pitchFamily="34" charset="0"/>
                <a:cs typeface="PTSans-Regular"/>
              </a:rPr>
              <a:t>Direct Mapping</a:t>
            </a:r>
            <a:r>
              <a:rPr lang="en-US" sz="2000" dirty="0">
                <a:effectLst/>
                <a:latin typeface="PTSans-Regular"/>
                <a:ea typeface="Calibri" panose="020F0502020204030204" pitchFamily="34" charset="0"/>
                <a:cs typeface="PTSans-Regular"/>
              </a:rPr>
              <a:t>, </a:t>
            </a:r>
            <a:r>
              <a:rPr lang="en-US" sz="2000" b="1" dirty="0">
                <a:effectLst/>
                <a:latin typeface="PTSans-Regular"/>
                <a:ea typeface="Calibri" panose="020F0502020204030204" pitchFamily="34" charset="0"/>
                <a:cs typeface="PTSans-Regular"/>
              </a:rPr>
              <a:t>each block from main memory has only one possible place in the cache organization</a:t>
            </a:r>
            <a:r>
              <a:rPr lang="en-US" sz="2000" dirty="0">
                <a:effectLst/>
                <a:latin typeface="PTSans-Regular"/>
                <a:ea typeface="Calibri" panose="020F0502020204030204" pitchFamily="34" charset="0"/>
                <a:cs typeface="PTSans-Regular"/>
              </a:rPr>
              <a:t>. This technique is simpler and cheaper but can result in conflict misses when two different addresses correspond to one entry in the cache.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P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PTSans-Regular"/>
                <a:ea typeface="Calibri" panose="020F0502020204030204" pitchFamily="34" charset="0"/>
                <a:cs typeface="PTSans-Regular"/>
              </a:rPr>
              <a:t>In </a:t>
            </a:r>
            <a:r>
              <a:rPr lang="en-US" sz="2000" b="1" dirty="0">
                <a:effectLst/>
                <a:latin typeface="PTSans-Regular"/>
                <a:ea typeface="Calibri" panose="020F0502020204030204" pitchFamily="34" charset="0"/>
                <a:cs typeface="PTSans-Regular"/>
              </a:rPr>
              <a:t>Associative Mapping</a:t>
            </a:r>
            <a:r>
              <a:rPr lang="en-US" sz="2000" dirty="0">
                <a:effectLst/>
                <a:latin typeface="PTSans-Regular"/>
                <a:ea typeface="Calibri" panose="020F0502020204030204" pitchFamily="34" charset="0"/>
                <a:cs typeface="PTSans-Regular"/>
              </a:rPr>
              <a:t>, also known as fully associative cache mapping, </a:t>
            </a:r>
            <a:r>
              <a:rPr lang="en-US" sz="2000" b="1" dirty="0">
                <a:effectLst/>
                <a:latin typeface="PTSans-Regular"/>
                <a:ea typeface="Calibri" panose="020F0502020204030204" pitchFamily="34" charset="0"/>
                <a:cs typeface="PTSans-Regular"/>
              </a:rPr>
              <a:t>the mapping of the main memory block can be done with any of the cache blocks</a:t>
            </a:r>
            <a:r>
              <a:rPr lang="en-US" sz="2000" dirty="0">
                <a:effectLst/>
                <a:latin typeface="PTSans-Regular"/>
                <a:ea typeface="Calibri" panose="020F0502020204030204" pitchFamily="34" charset="0"/>
                <a:cs typeface="PTSans-Regular"/>
              </a:rPr>
              <a:t>. This technique is more complex and allows for greater flexibility in storing addresses but requires more comparators and transistors to check all current entries.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P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PTSans-Regular"/>
                <a:ea typeface="Calibri" panose="020F0502020204030204" pitchFamily="34" charset="0"/>
                <a:cs typeface="PTSans-Regular"/>
              </a:rPr>
              <a:t>Set-Associative Mapping</a:t>
            </a:r>
            <a:r>
              <a:rPr lang="en-US" sz="2000" dirty="0">
                <a:effectLst/>
                <a:latin typeface="PTSans-Regular"/>
                <a:ea typeface="Calibri" panose="020F0502020204030204" pitchFamily="34" charset="0"/>
                <a:cs typeface="PTSans-Regular"/>
              </a:rPr>
              <a:t> combines both Direct and Associative Mapping techniques. A </a:t>
            </a:r>
            <a:r>
              <a:rPr lang="en-US" sz="2000" b="1" dirty="0">
                <a:effectLst/>
                <a:latin typeface="PTSans-Regular"/>
                <a:ea typeface="Calibri" panose="020F0502020204030204" pitchFamily="34" charset="0"/>
                <a:cs typeface="PTSans-Regular"/>
              </a:rPr>
              <a:t>cache is divided into sets</a:t>
            </a:r>
            <a:r>
              <a:rPr lang="en-US" sz="2000" dirty="0">
                <a:effectLst/>
                <a:latin typeface="PTSans-Regular"/>
                <a:ea typeface="Calibri" panose="020F0502020204030204" pitchFamily="34" charset="0"/>
                <a:cs typeface="PTSans-Regular"/>
              </a:rPr>
              <a:t>, and </a:t>
            </a:r>
            <a:r>
              <a:rPr lang="en-US" sz="2000" b="1" dirty="0">
                <a:effectLst/>
                <a:latin typeface="PTSans-Regular"/>
                <a:ea typeface="Calibri" panose="020F0502020204030204" pitchFamily="34" charset="0"/>
                <a:cs typeface="PTSans-Regular"/>
              </a:rPr>
              <a:t>each set consists of "ways"</a:t>
            </a:r>
            <a:r>
              <a:rPr lang="en-US" sz="2000" dirty="0">
                <a:effectLst/>
                <a:latin typeface="PTSans-Regular"/>
                <a:ea typeface="Calibri" panose="020F0502020204030204" pitchFamily="34" charset="0"/>
                <a:cs typeface="PTSans-Regular"/>
              </a:rPr>
              <a:t>. </a:t>
            </a:r>
            <a:r>
              <a:rPr lang="en-US" sz="2000" b="1" dirty="0">
                <a:effectLst/>
                <a:latin typeface="PTSans-Regular"/>
                <a:ea typeface="Calibri" panose="020F0502020204030204" pitchFamily="34" charset="0"/>
                <a:cs typeface="PTSans-Regular"/>
              </a:rPr>
              <a:t>Sets are directly mapped, and within themselves are fully associative</a:t>
            </a:r>
            <a:r>
              <a:rPr lang="en-US" sz="2000" dirty="0">
                <a:effectLst/>
                <a:latin typeface="PTSans-Regular"/>
                <a:ea typeface="Calibri" panose="020F0502020204030204" pitchFamily="34" charset="0"/>
                <a:cs typeface="PTSans-Regular"/>
              </a:rPr>
              <a:t>. This technique </a:t>
            </a:r>
            <a:r>
              <a:rPr lang="en-US" sz="2000" b="1" dirty="0">
                <a:effectLst/>
                <a:latin typeface="PTSans-Regular"/>
                <a:ea typeface="Calibri" panose="020F0502020204030204" pitchFamily="34" charset="0"/>
                <a:cs typeface="PTSans-Regular"/>
              </a:rPr>
              <a:t>solves the problem of temporal locality and is not as complex as fully associative mapping.</a:t>
            </a:r>
            <a:endParaRPr lang="pt-PT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860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1D872-30AE-467E-92F1-7AE08E8AF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7" y="101304"/>
            <a:ext cx="6343650" cy="619125"/>
          </a:xfrm>
        </p:spPr>
        <p:txBody>
          <a:bodyPr>
            <a:normAutofit fontScale="90000"/>
          </a:bodyPr>
          <a:lstStyle/>
          <a:p>
            <a:r>
              <a:rPr lang="pt-PT" dirty="0" err="1"/>
              <a:t>Direct</a:t>
            </a:r>
            <a:r>
              <a:rPr lang="pt-PT" dirty="0"/>
              <a:t> </a:t>
            </a:r>
            <a:r>
              <a:rPr lang="pt-PT" dirty="0" err="1"/>
              <a:t>Mapping</a:t>
            </a:r>
            <a:endParaRPr lang="pt-P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876123-17CE-4B66-8F6E-2E51618EE229}"/>
              </a:ext>
            </a:extLst>
          </p:cNvPr>
          <p:cNvSpPr txBox="1"/>
          <p:nvPr/>
        </p:nvSpPr>
        <p:spPr>
          <a:xfrm>
            <a:off x="581024" y="2531791"/>
            <a:ext cx="10825164" cy="1233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 mapping is simple and inexpensive to implement, but if a program accesses 2 blocks that map to the same line repeatedly, the cache begins to trash back and forth reloading the line over and over again meaning misses are very high. </a:t>
            </a:r>
            <a:r>
              <a:rPr lang="en-US" sz="1600" u="sng" dirty="0">
                <a:solidFill>
                  <a:srgbClr val="0563C1"/>
                </a:solidFill>
                <a:effectLst/>
                <a:latin typeface="+mj-lt"/>
                <a:ea typeface="Calibri" panose="020F0502020204030204" pitchFamily="34" charset="0"/>
                <a:cs typeface="PTSans-Regular"/>
                <a:hlinkClick r:id="rId2"/>
              </a:rPr>
              <a:t>https://faculty.etsu.edu/tarnoff/labs4717/x86_sim/direct.html</a:t>
            </a:r>
            <a:endParaRPr lang="pt-PT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8D01D7-7F5D-42BB-BF53-DFDC76538893}"/>
              </a:ext>
            </a:extLst>
          </p:cNvPr>
          <p:cNvSpPr txBox="1"/>
          <p:nvPr/>
        </p:nvSpPr>
        <p:spPr>
          <a:xfrm>
            <a:off x="581024" y="1030565"/>
            <a:ext cx="6205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address is broken into three parts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79985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46C1-052A-95F4-219F-50014E9F8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02" y="365125"/>
            <a:ext cx="4155183" cy="5839732"/>
          </a:xfrm>
        </p:spPr>
        <p:txBody>
          <a:bodyPr>
            <a:normAutofit/>
          </a:bodyPr>
          <a:lstStyle/>
          <a:p>
            <a:r>
              <a:rPr lang="en-US" sz="3200" dirty="0"/>
              <a:t>Any block can be assigned to any cache line. We need to check the tag…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0E7B2F-B433-41B8-845C-681CC9FA1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650" y="83550"/>
            <a:ext cx="7506350" cy="62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74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9D44F0-7EC3-980A-1371-8E8E61C4B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1" y="123363"/>
            <a:ext cx="12098438" cy="661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44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9163B20-F9F6-6F10-24BA-FDC5E4556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93" y="423443"/>
            <a:ext cx="9593014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0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84F54B-D123-0A21-7E44-9069CD383421}"/>
              </a:ext>
            </a:extLst>
          </p:cNvPr>
          <p:cNvSpPr txBox="1"/>
          <p:nvPr/>
        </p:nvSpPr>
        <p:spPr>
          <a:xfrm>
            <a:off x="1381670" y="495468"/>
            <a:ext cx="8967765" cy="5622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Direct Mapping</a:t>
            </a:r>
            <a:endParaRPr lang="pt-P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endParaRPr lang="pt-P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direct mapping, each block of main memory maps to only one possible cache line. The mapping is done using a simple modulo operation where the memory block number is divided by the number of lines in the cache.</a:t>
            </a:r>
            <a:endParaRPr lang="pt-P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endParaRPr lang="pt-P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 and fast to implement because the cache location can be determined quickly using simple arithmetic.</a:t>
            </a:r>
            <a:endParaRPr lang="pt-P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Hardware implementation is relatively straightforward and inexpensive.</a:t>
            </a:r>
            <a:endParaRPr lang="pt-P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endParaRPr lang="pt-P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 lead to high conflict misses because multiple memory blocks map to the same cache line.</a:t>
            </a:r>
            <a:endParaRPr lang="pt-P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as efficient in handling a variety of access patterns because any one cache line can only store one corresponding memory block at a time.</a:t>
            </a:r>
            <a:endParaRPr lang="pt-P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21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84F54B-D123-0A21-7E44-9069CD383421}"/>
              </a:ext>
            </a:extLst>
          </p:cNvPr>
          <p:cNvSpPr txBox="1"/>
          <p:nvPr/>
        </p:nvSpPr>
        <p:spPr>
          <a:xfrm>
            <a:off x="1612117" y="499495"/>
            <a:ext cx="8967765" cy="5753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Associative Mapping (Fully Associative Mapping)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associative mapping, any block of main memory can be loaded into any line of the cache. The decision is typically based on the availability of cache lines or using a replacement algorithm like LRU (Least Recently Used).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Highly flexible, allowing any memory block to be stored in any cache line, which minimizes conflict misses.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 suited for applications with irregular access patterns where conflict misses significantly degrade performance.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 complex to implement because it requires more complex hardware to search the entire cache to check if a block is in the cache.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Typically, slower and more expensive due to the need for additional hardware for the searching mechanism.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67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84F54B-D123-0A21-7E44-9069CD383421}"/>
              </a:ext>
            </a:extLst>
          </p:cNvPr>
          <p:cNvSpPr txBox="1"/>
          <p:nvPr/>
        </p:nvSpPr>
        <p:spPr>
          <a:xfrm>
            <a:off x="1796574" y="447129"/>
            <a:ext cx="8967765" cy="5753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Set-Associative Mapping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technique is a hybrid of direct and associative mapping. The cache is divided into several sets, and each set contains multiple lines. A given block of main memory can be placed in any line within a specific set, determined usually by some bits of the address.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Reduces the likelihood of conflict misses compared to direct mapping because each set acts like a mini cache where blocks can be flexibly placed.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Easier to implement than fully associative mapping while still offering better flexibility and hit rate than direct mapping.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 complex than direct mapping, though less so than fully associative.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Depending on the size and number of sets, it can still suffer from conflict misses if many memory blocks map to the same set.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16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84F54B-D123-0A21-7E44-9069CD383421}"/>
              </a:ext>
            </a:extLst>
          </p:cNvPr>
          <p:cNvSpPr txBox="1"/>
          <p:nvPr/>
        </p:nvSpPr>
        <p:spPr>
          <a:xfrm>
            <a:off x="1337360" y="479355"/>
            <a:ext cx="8967765" cy="3475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 Mapping</a:t>
            </a:r>
            <a:r>
              <a:rPr lang="en-GB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simple and fast but suffers from high conflict misses.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Associative Mapping</a:t>
            </a:r>
            <a:r>
              <a:rPr lang="en-GB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offers the greatest flexibility and lowest conflict misses but is costly and complex.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Set-Associative Mapping</a:t>
            </a:r>
            <a:r>
              <a:rPr lang="en-GB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strikes a balance between complexity, cost, and performance, making it a popular choice in many modern cache architectures.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1500"/>
              </a:spcBef>
              <a:spcAft>
                <a:spcPts val="500"/>
              </a:spcAft>
            </a:pPr>
            <a:r>
              <a:rPr lang="en-GB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Choosing the right mapping technique depends on the specific requirements of the system, including the expected access pattern, the available hardware resources, and performance goals.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9C3375-3971-8EE8-CE08-7B5920601CBD}"/>
              </a:ext>
            </a:extLst>
          </p:cNvPr>
          <p:cNvSpPr txBox="1"/>
          <p:nvPr/>
        </p:nvSpPr>
        <p:spPr>
          <a:xfrm>
            <a:off x="1337360" y="4248529"/>
            <a:ext cx="6096670" cy="2294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PTSans-Regular"/>
                <a:ea typeface="Calibri" panose="020F0502020204030204" pitchFamily="34" charset="0"/>
                <a:cs typeface="PTSans-Regular"/>
              </a:rPr>
              <a:t>More info:</a:t>
            </a:r>
            <a:endParaRPr lang="pt-PT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 memory mapping </a:t>
            </a:r>
            <a:r>
              <a:rPr lang="en-US" sz="1000" dirty="0">
                <a:effectLst/>
                <a:latin typeface="PTSans-Regular"/>
                <a:ea typeface="Calibri" panose="020F0502020204030204" pitchFamily="34" charset="0"/>
                <a:cs typeface="PTSans-Regular"/>
              </a:rPr>
              <a:t>cache</a:t>
            </a:r>
            <a:endParaRPr lang="pt-PT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u="sng" dirty="0">
                <a:solidFill>
                  <a:srgbClr val="0563C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  <a:hlinkClick r:id="rId2"/>
              </a:rPr>
              <a:t>https://www.youtube.com/watch?v=V_QS1HzJ8Bc</a:t>
            </a:r>
            <a:endParaRPr lang="pt-PT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u="sng" dirty="0">
                <a:solidFill>
                  <a:srgbClr val="0563C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  <a:hlinkClick r:id="rId3"/>
              </a:rPr>
              <a:t>https://www.youtube.com/watch?v=OxaYvJquPe0</a:t>
            </a:r>
            <a:r>
              <a:rPr lang="en-US" sz="1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endParaRPr lang="pt-PT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1000" dirty="0">
                <a:effectLst/>
                <a:latin typeface="PTSans-Regular"/>
                <a:ea typeface="Calibri" panose="020F0502020204030204" pitchFamily="34" charset="0"/>
                <a:cs typeface="PTSans-Regular"/>
              </a:rPr>
              <a:t> </a:t>
            </a:r>
            <a:endParaRPr lang="pt-PT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Associative mapping </a:t>
            </a:r>
            <a:r>
              <a:rPr lang="en-US" sz="1000" dirty="0">
                <a:effectLst/>
                <a:latin typeface="PTSans-Regular"/>
                <a:ea typeface="Calibri" panose="020F0502020204030204" pitchFamily="34" charset="0"/>
                <a:cs typeface="PTSans-Regular"/>
              </a:rPr>
              <a:t>cache</a:t>
            </a:r>
            <a:endParaRPr lang="pt-PT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u="sng" dirty="0">
                <a:solidFill>
                  <a:srgbClr val="0563C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  <a:hlinkClick r:id="rId4"/>
              </a:rPr>
              <a:t>https://www.youtube.com/watch?v=uwnsMaH-iV0</a:t>
            </a:r>
            <a:r>
              <a:rPr lang="en-US" sz="1100" u="sng" dirty="0">
                <a:solidFill>
                  <a:srgbClr val="0563C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endParaRPr lang="pt-PT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u="sng" dirty="0">
                <a:solidFill>
                  <a:srgbClr val="0563C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  <a:hlinkClick r:id="rId5"/>
              </a:rPr>
              <a:t>https://www.youtube.com/watch?v=OGDEsD3hdbk</a:t>
            </a:r>
            <a:endParaRPr lang="pt-PT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1000" dirty="0">
                <a:effectLst/>
                <a:latin typeface="PTSans-Regular"/>
                <a:ea typeface="Calibri" panose="020F0502020204030204" pitchFamily="34" charset="0"/>
                <a:cs typeface="PTSans-Regular"/>
              </a:rPr>
              <a:t> </a:t>
            </a:r>
            <a:endParaRPr lang="pt-PT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000" dirty="0">
                <a:effectLst/>
                <a:latin typeface="PTSans-Regular"/>
                <a:ea typeface="Calibri" panose="020F0502020204030204" pitchFamily="34" charset="0"/>
                <a:cs typeface="PTSans-Regular"/>
              </a:rPr>
              <a:t>Set associative cache</a:t>
            </a:r>
            <a:endParaRPr lang="pt-PT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u="sng" dirty="0">
                <a:solidFill>
                  <a:srgbClr val="0563C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  <a:hlinkClick r:id="rId6"/>
              </a:rPr>
              <a:t>https://www.youtube.com/watch?v=KhAh6thw_TI</a:t>
            </a:r>
            <a:endParaRPr lang="pt-PT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100" u="sng" dirty="0">
                <a:solidFill>
                  <a:srgbClr val="0563C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  <a:hlinkClick r:id="rId7"/>
              </a:rPr>
              <a:t>https://www.youtube.com/watch?v=ejTCm7eHsM8</a:t>
            </a:r>
            <a:endParaRPr lang="pt-PT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502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4EF17A-2F68-999E-3355-556B3EC9C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64968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07E004-72B4-1BF2-0EAE-B94F82D49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942" y="0"/>
            <a:ext cx="62810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1128BC-4B5C-FBF1-1AFD-F710D5D935AF}"/>
              </a:ext>
            </a:extLst>
          </p:cNvPr>
          <p:cNvSpPr txBox="1"/>
          <p:nvPr/>
        </p:nvSpPr>
        <p:spPr>
          <a:xfrm>
            <a:off x="3955927" y="171459"/>
            <a:ext cx="16547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PT" sz="1800" b="1" i="1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Direct</a:t>
            </a:r>
            <a:r>
              <a:rPr lang="pt-PT" sz="1800" b="1" i="1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PT" sz="1800" b="1" i="1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Mapping</a:t>
            </a:r>
            <a:endParaRPr lang="pt-PT" sz="1800" b="1" i="1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65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DF4A5C-756E-4775-B918-CFA08365DBF5}"/>
              </a:ext>
            </a:extLst>
          </p:cNvPr>
          <p:cNvSpPr txBox="1"/>
          <p:nvPr/>
        </p:nvSpPr>
        <p:spPr>
          <a:xfrm>
            <a:off x="337657" y="25995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PT" sz="1800" b="1" i="1" dirty="0" err="1">
                <a:solidFill>
                  <a:srgbClr val="003300"/>
                </a:solidFill>
                <a:effectLst/>
                <a:latin typeface="Verdana" panose="020B0604030504040204" pitchFamily="34" charset="0"/>
              </a:rPr>
              <a:t>Direct</a:t>
            </a:r>
            <a:r>
              <a:rPr lang="pt-PT" sz="1800" b="1" i="1" dirty="0">
                <a:solidFill>
                  <a:srgbClr val="0033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PT" sz="1800" b="1" i="1" dirty="0" err="1">
                <a:solidFill>
                  <a:srgbClr val="003300"/>
                </a:solidFill>
                <a:effectLst/>
                <a:latin typeface="Verdana" panose="020B0604030504040204" pitchFamily="34" charset="0"/>
              </a:rPr>
              <a:t>Mapping</a:t>
            </a:r>
            <a:endParaRPr lang="pt-PT" sz="1800" b="1" i="1" dirty="0">
              <a:solidFill>
                <a:srgbClr val="003300"/>
              </a:solidFill>
              <a:effectLst/>
              <a:latin typeface="Verdana" panose="020B060403050404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7FEE758-3541-4F6D-B6FD-19D009892C62}"/>
              </a:ext>
            </a:extLst>
          </p:cNvPr>
          <p:cNvGraphicFramePr>
            <a:graphicFrameLocks noGrp="1"/>
          </p:cNvGraphicFramePr>
          <p:nvPr/>
        </p:nvGraphicFramePr>
        <p:xfrm>
          <a:off x="5806602" y="812785"/>
          <a:ext cx="121920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485498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 err="1">
                          <a:effectLst/>
                        </a:rPr>
                        <a:t>Block</a:t>
                      </a:r>
                      <a:endParaRPr lang="pt-PT" sz="14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 = 2 bytes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8848933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6E63198-A287-4544-B771-64343BDE47E4}"/>
              </a:ext>
            </a:extLst>
          </p:cNvPr>
          <p:cNvGraphicFramePr>
            <a:graphicFrameLocks noGrp="1"/>
          </p:cNvGraphicFramePr>
          <p:nvPr/>
        </p:nvGraphicFramePr>
        <p:xfrm>
          <a:off x="4435002" y="812785"/>
          <a:ext cx="1371600" cy="4114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7201">
                  <a:extLst>
                    <a:ext uri="{9D8B030D-6E8A-4147-A177-3AD203B41FA5}">
                      <a16:colId xmlns:a16="http://schemas.microsoft.com/office/drawing/2014/main" val="1088916597"/>
                    </a:ext>
                  </a:extLst>
                </a:gridCol>
                <a:gridCol w="511046">
                  <a:extLst>
                    <a:ext uri="{9D8B030D-6E8A-4147-A177-3AD203B41FA5}">
                      <a16:colId xmlns:a16="http://schemas.microsoft.com/office/drawing/2014/main" val="4037945601"/>
                    </a:ext>
                  </a:extLst>
                </a:gridCol>
                <a:gridCol w="543353">
                  <a:extLst>
                    <a:ext uri="{9D8B030D-6E8A-4147-A177-3AD203B41FA5}">
                      <a16:colId xmlns:a16="http://schemas.microsoft.com/office/drawing/2014/main" val="3266857693"/>
                    </a:ext>
                  </a:extLst>
                </a:gridCol>
              </a:tblGrid>
              <a:tr h="457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Memory</a:t>
                      </a:r>
                      <a:br>
                        <a:rPr lang="pt-PT" sz="1400" u="none" strike="noStrike">
                          <a:effectLst/>
                        </a:rPr>
                      </a:br>
                      <a:r>
                        <a:rPr lang="pt-PT" sz="1400" u="none" strike="noStrike">
                          <a:effectLst/>
                        </a:rPr>
                        <a:t>address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1 byte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02308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0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0000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 dirty="0">
                          <a:effectLst/>
                        </a:rPr>
                        <a:t> 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749344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1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0001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 dirty="0">
                          <a:effectLst/>
                        </a:rPr>
                        <a:t> 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497997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2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0010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 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2766098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3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0011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 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912155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4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0100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 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9463909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5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0101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 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83289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6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0110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 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39102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7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0111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 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183187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8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1000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 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62503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9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1001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 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68787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10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1010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 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366405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11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1011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 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616053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12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1100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 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35386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13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1101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 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18544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14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1110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 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86900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15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>
                          <a:effectLst/>
                        </a:rPr>
                        <a:t>1111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u="none" strike="noStrike" dirty="0">
                          <a:effectLst/>
                        </a:rPr>
                        <a:t> 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994808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EFD903F-E771-483A-A04A-D2E5FC24B3D2}"/>
              </a:ext>
            </a:extLst>
          </p:cNvPr>
          <p:cNvGraphicFramePr>
            <a:graphicFrameLocks noGrp="1"/>
          </p:cNvGraphicFramePr>
          <p:nvPr/>
        </p:nvGraphicFramePr>
        <p:xfrm>
          <a:off x="5806602" y="1269985"/>
          <a:ext cx="121920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5037747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542026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000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0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598364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001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1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5382156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010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2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40478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011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3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60382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100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4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602636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101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5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468328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110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6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823268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111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7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106251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DC17DB6-72F4-4411-AB92-A1F6A7098866}"/>
              </a:ext>
            </a:extLst>
          </p:cNvPr>
          <p:cNvGraphicFramePr>
            <a:graphicFrameLocks noGrp="1"/>
          </p:cNvGraphicFramePr>
          <p:nvPr/>
        </p:nvGraphicFramePr>
        <p:xfrm>
          <a:off x="7025802" y="812785"/>
          <a:ext cx="78740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126068114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Cache </a:t>
                      </a:r>
                      <a:r>
                        <a:rPr lang="pt-PT" sz="1400" u="none" strike="noStrike" dirty="0" err="1">
                          <a:effectLst/>
                        </a:rPr>
                        <a:t>line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22810872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CCF68D3-4FD6-452C-BC9D-CD3D0F948B47}"/>
              </a:ext>
            </a:extLst>
          </p:cNvPr>
          <p:cNvGraphicFramePr>
            <a:graphicFrameLocks noGrp="1"/>
          </p:cNvGraphicFramePr>
          <p:nvPr/>
        </p:nvGraphicFramePr>
        <p:xfrm>
          <a:off x="7025802" y="1269984"/>
          <a:ext cx="78740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5869721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00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251328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01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2695245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10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998187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11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937554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00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00616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01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301466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>
                          <a:effectLst/>
                        </a:rPr>
                        <a:t>10</a:t>
                      </a:r>
                      <a:endParaRPr lang="pt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63324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u="none" strike="noStrike" dirty="0">
                          <a:effectLst/>
                        </a:rPr>
                        <a:t>11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74680428"/>
                  </a:ext>
                </a:extLst>
              </a:tr>
            </a:tbl>
          </a:graphicData>
        </a:graphic>
      </p:graphicFrame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25F7094-21A4-428C-A61F-96F932BE9552}"/>
              </a:ext>
            </a:extLst>
          </p:cNvPr>
          <p:cNvSpPr/>
          <p:nvPr/>
        </p:nvSpPr>
        <p:spPr>
          <a:xfrm>
            <a:off x="4965661" y="4863183"/>
            <a:ext cx="1170623" cy="967386"/>
          </a:xfrm>
          <a:custGeom>
            <a:avLst/>
            <a:gdLst>
              <a:gd name="connsiteX0" fmla="*/ 9461 w 1170623"/>
              <a:gd name="connsiteY0" fmla="*/ 23449 h 967386"/>
              <a:gd name="connsiteX1" fmla="*/ 156945 w 1170623"/>
              <a:gd name="connsiteY1" fmla="*/ 967345 h 967386"/>
              <a:gd name="connsiteX2" fmla="*/ 1091010 w 1170623"/>
              <a:gd name="connsiteY2" fmla="*/ 62778 h 967386"/>
              <a:gd name="connsiteX3" fmla="*/ 992687 w 1170623"/>
              <a:gd name="connsiteY3" fmla="*/ 82442 h 967386"/>
              <a:gd name="connsiteX4" fmla="*/ 1159836 w 1170623"/>
              <a:gd name="connsiteY4" fmla="*/ 121771 h 967386"/>
              <a:gd name="connsiteX5" fmla="*/ 1140171 w 1170623"/>
              <a:gd name="connsiteY5" fmla="*/ 3784 h 967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0623" h="967386">
                <a:moveTo>
                  <a:pt x="9461" y="23449"/>
                </a:moveTo>
                <a:cubicBezTo>
                  <a:pt x="-6926" y="492119"/>
                  <a:pt x="-23313" y="960790"/>
                  <a:pt x="156945" y="967345"/>
                </a:cubicBezTo>
                <a:cubicBezTo>
                  <a:pt x="337203" y="973900"/>
                  <a:pt x="951720" y="210262"/>
                  <a:pt x="1091010" y="62778"/>
                </a:cubicBezTo>
                <a:cubicBezTo>
                  <a:pt x="1230300" y="-84706"/>
                  <a:pt x="981216" y="72610"/>
                  <a:pt x="992687" y="82442"/>
                </a:cubicBezTo>
                <a:cubicBezTo>
                  <a:pt x="1004158" y="92274"/>
                  <a:pt x="1135255" y="134881"/>
                  <a:pt x="1159836" y="121771"/>
                </a:cubicBezTo>
                <a:cubicBezTo>
                  <a:pt x="1184417" y="108661"/>
                  <a:pt x="1162294" y="56222"/>
                  <a:pt x="1140171" y="37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MSB</a:t>
            </a:r>
            <a:endParaRPr lang="pt-PT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6311818-6396-474C-B7E9-C48388F4A2D7}"/>
              </a:ext>
            </a:extLst>
          </p:cNvPr>
          <p:cNvSpPr/>
          <p:nvPr/>
        </p:nvSpPr>
        <p:spPr>
          <a:xfrm>
            <a:off x="6184861" y="4927584"/>
            <a:ext cx="1170623" cy="967386"/>
          </a:xfrm>
          <a:custGeom>
            <a:avLst/>
            <a:gdLst>
              <a:gd name="connsiteX0" fmla="*/ 9461 w 1170623"/>
              <a:gd name="connsiteY0" fmla="*/ 23449 h 967386"/>
              <a:gd name="connsiteX1" fmla="*/ 156945 w 1170623"/>
              <a:gd name="connsiteY1" fmla="*/ 967345 h 967386"/>
              <a:gd name="connsiteX2" fmla="*/ 1091010 w 1170623"/>
              <a:gd name="connsiteY2" fmla="*/ 62778 h 967386"/>
              <a:gd name="connsiteX3" fmla="*/ 992687 w 1170623"/>
              <a:gd name="connsiteY3" fmla="*/ 82442 h 967386"/>
              <a:gd name="connsiteX4" fmla="*/ 1159836 w 1170623"/>
              <a:gd name="connsiteY4" fmla="*/ 121771 h 967386"/>
              <a:gd name="connsiteX5" fmla="*/ 1140171 w 1170623"/>
              <a:gd name="connsiteY5" fmla="*/ 3784 h 967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0623" h="967386">
                <a:moveTo>
                  <a:pt x="9461" y="23449"/>
                </a:moveTo>
                <a:cubicBezTo>
                  <a:pt x="-6926" y="492119"/>
                  <a:pt x="-23313" y="960790"/>
                  <a:pt x="156945" y="967345"/>
                </a:cubicBezTo>
                <a:cubicBezTo>
                  <a:pt x="337203" y="973900"/>
                  <a:pt x="951720" y="210262"/>
                  <a:pt x="1091010" y="62778"/>
                </a:cubicBezTo>
                <a:cubicBezTo>
                  <a:pt x="1230300" y="-84706"/>
                  <a:pt x="981216" y="72610"/>
                  <a:pt x="992687" y="82442"/>
                </a:cubicBezTo>
                <a:cubicBezTo>
                  <a:pt x="1004158" y="92274"/>
                  <a:pt x="1135255" y="134881"/>
                  <a:pt x="1159836" y="121771"/>
                </a:cubicBezTo>
                <a:cubicBezTo>
                  <a:pt x="1184417" y="108661"/>
                  <a:pt x="1162294" y="56222"/>
                  <a:pt x="1140171" y="37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LSB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171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DF4A5C-756E-4775-B918-CFA08365DBF5}"/>
              </a:ext>
            </a:extLst>
          </p:cNvPr>
          <p:cNvSpPr txBox="1"/>
          <p:nvPr/>
        </p:nvSpPr>
        <p:spPr>
          <a:xfrm>
            <a:off x="337657" y="259950"/>
            <a:ext cx="2641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PT" sz="1800" b="1" i="1" dirty="0" err="1">
                <a:solidFill>
                  <a:srgbClr val="003300"/>
                </a:solidFill>
                <a:effectLst/>
                <a:latin typeface="Verdana" panose="020B0604030504040204" pitchFamily="34" charset="0"/>
              </a:rPr>
              <a:t>Direct</a:t>
            </a:r>
            <a:r>
              <a:rPr lang="pt-PT" sz="1800" b="1" i="1" dirty="0">
                <a:solidFill>
                  <a:srgbClr val="0033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PT" sz="1800" b="1" i="1" dirty="0" err="1">
                <a:solidFill>
                  <a:srgbClr val="003300"/>
                </a:solidFill>
                <a:effectLst/>
                <a:latin typeface="Verdana" panose="020B0604030504040204" pitchFamily="34" charset="0"/>
              </a:rPr>
              <a:t>Mapping</a:t>
            </a:r>
            <a:endParaRPr lang="pt-PT" sz="1800" b="1" i="1" dirty="0">
              <a:solidFill>
                <a:srgbClr val="0033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25F7094-21A4-428C-A61F-96F932BE9552}"/>
              </a:ext>
            </a:extLst>
          </p:cNvPr>
          <p:cNvSpPr/>
          <p:nvPr/>
        </p:nvSpPr>
        <p:spPr>
          <a:xfrm>
            <a:off x="4965661" y="4863183"/>
            <a:ext cx="1170623" cy="967386"/>
          </a:xfrm>
          <a:custGeom>
            <a:avLst/>
            <a:gdLst>
              <a:gd name="connsiteX0" fmla="*/ 9461 w 1170623"/>
              <a:gd name="connsiteY0" fmla="*/ 23449 h 967386"/>
              <a:gd name="connsiteX1" fmla="*/ 156945 w 1170623"/>
              <a:gd name="connsiteY1" fmla="*/ 967345 h 967386"/>
              <a:gd name="connsiteX2" fmla="*/ 1091010 w 1170623"/>
              <a:gd name="connsiteY2" fmla="*/ 62778 h 967386"/>
              <a:gd name="connsiteX3" fmla="*/ 992687 w 1170623"/>
              <a:gd name="connsiteY3" fmla="*/ 82442 h 967386"/>
              <a:gd name="connsiteX4" fmla="*/ 1159836 w 1170623"/>
              <a:gd name="connsiteY4" fmla="*/ 121771 h 967386"/>
              <a:gd name="connsiteX5" fmla="*/ 1140171 w 1170623"/>
              <a:gd name="connsiteY5" fmla="*/ 3784 h 967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0623" h="967386">
                <a:moveTo>
                  <a:pt x="9461" y="23449"/>
                </a:moveTo>
                <a:cubicBezTo>
                  <a:pt x="-6926" y="492119"/>
                  <a:pt x="-23313" y="960790"/>
                  <a:pt x="156945" y="967345"/>
                </a:cubicBezTo>
                <a:cubicBezTo>
                  <a:pt x="337203" y="973900"/>
                  <a:pt x="951720" y="210262"/>
                  <a:pt x="1091010" y="62778"/>
                </a:cubicBezTo>
                <a:cubicBezTo>
                  <a:pt x="1230300" y="-84706"/>
                  <a:pt x="981216" y="72610"/>
                  <a:pt x="992687" y="82442"/>
                </a:cubicBezTo>
                <a:cubicBezTo>
                  <a:pt x="1004158" y="92274"/>
                  <a:pt x="1135255" y="134881"/>
                  <a:pt x="1159836" y="121771"/>
                </a:cubicBezTo>
                <a:cubicBezTo>
                  <a:pt x="1184417" y="108661"/>
                  <a:pt x="1162294" y="56222"/>
                  <a:pt x="1140171" y="37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MSB</a:t>
            </a:r>
            <a:endParaRPr lang="pt-PT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6311818-6396-474C-B7E9-C48388F4A2D7}"/>
              </a:ext>
            </a:extLst>
          </p:cNvPr>
          <p:cNvSpPr/>
          <p:nvPr/>
        </p:nvSpPr>
        <p:spPr>
          <a:xfrm>
            <a:off x="6184861" y="4927584"/>
            <a:ext cx="1170623" cy="967386"/>
          </a:xfrm>
          <a:custGeom>
            <a:avLst/>
            <a:gdLst>
              <a:gd name="connsiteX0" fmla="*/ 9461 w 1170623"/>
              <a:gd name="connsiteY0" fmla="*/ 23449 h 967386"/>
              <a:gd name="connsiteX1" fmla="*/ 156945 w 1170623"/>
              <a:gd name="connsiteY1" fmla="*/ 967345 h 967386"/>
              <a:gd name="connsiteX2" fmla="*/ 1091010 w 1170623"/>
              <a:gd name="connsiteY2" fmla="*/ 62778 h 967386"/>
              <a:gd name="connsiteX3" fmla="*/ 992687 w 1170623"/>
              <a:gd name="connsiteY3" fmla="*/ 82442 h 967386"/>
              <a:gd name="connsiteX4" fmla="*/ 1159836 w 1170623"/>
              <a:gd name="connsiteY4" fmla="*/ 121771 h 967386"/>
              <a:gd name="connsiteX5" fmla="*/ 1140171 w 1170623"/>
              <a:gd name="connsiteY5" fmla="*/ 3784 h 967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0623" h="967386">
                <a:moveTo>
                  <a:pt x="9461" y="23449"/>
                </a:moveTo>
                <a:cubicBezTo>
                  <a:pt x="-6926" y="492119"/>
                  <a:pt x="-23313" y="960790"/>
                  <a:pt x="156945" y="967345"/>
                </a:cubicBezTo>
                <a:cubicBezTo>
                  <a:pt x="337203" y="973900"/>
                  <a:pt x="951720" y="210262"/>
                  <a:pt x="1091010" y="62778"/>
                </a:cubicBezTo>
                <a:cubicBezTo>
                  <a:pt x="1230300" y="-84706"/>
                  <a:pt x="981216" y="72610"/>
                  <a:pt x="992687" y="82442"/>
                </a:cubicBezTo>
                <a:cubicBezTo>
                  <a:pt x="1004158" y="92274"/>
                  <a:pt x="1135255" y="134881"/>
                  <a:pt x="1159836" y="121771"/>
                </a:cubicBezTo>
                <a:cubicBezTo>
                  <a:pt x="1184417" y="108661"/>
                  <a:pt x="1162294" y="56222"/>
                  <a:pt x="1140171" y="37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LSB</a:t>
            </a:r>
            <a:endParaRPr lang="pt-PT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0602C6-46F2-4361-9E01-D4F1E08B8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913786"/>
              </p:ext>
            </p:extLst>
          </p:nvPr>
        </p:nvGraphicFramePr>
        <p:xfrm>
          <a:off x="4447183" y="748383"/>
          <a:ext cx="3378201" cy="4114800"/>
        </p:xfrm>
        <a:graphic>
          <a:graphicData uri="http://schemas.openxmlformats.org/drawingml/2006/table">
            <a:tbl>
              <a:tblPr/>
              <a:tblGrid>
                <a:gridCol w="314251">
                  <a:extLst>
                    <a:ext uri="{9D8B030D-6E8A-4147-A177-3AD203B41FA5}">
                      <a16:colId xmlns:a16="http://schemas.microsoft.com/office/drawing/2014/main" val="1696932792"/>
                    </a:ext>
                  </a:extLst>
                </a:gridCol>
                <a:gridCol w="506294">
                  <a:extLst>
                    <a:ext uri="{9D8B030D-6E8A-4147-A177-3AD203B41FA5}">
                      <a16:colId xmlns:a16="http://schemas.microsoft.com/office/drawing/2014/main" val="1920102442"/>
                    </a:ext>
                  </a:extLst>
                </a:gridCol>
                <a:gridCol w="538301">
                  <a:extLst>
                    <a:ext uri="{9D8B030D-6E8A-4147-A177-3AD203B41FA5}">
                      <a16:colId xmlns:a16="http://schemas.microsoft.com/office/drawing/2014/main" val="2650499889"/>
                    </a:ext>
                  </a:extLst>
                </a:gridCol>
                <a:gridCol w="558669">
                  <a:extLst>
                    <a:ext uri="{9D8B030D-6E8A-4147-A177-3AD203B41FA5}">
                      <a16:colId xmlns:a16="http://schemas.microsoft.com/office/drawing/2014/main" val="3281163575"/>
                    </a:ext>
                  </a:extLst>
                </a:gridCol>
                <a:gridCol w="558669">
                  <a:extLst>
                    <a:ext uri="{9D8B030D-6E8A-4147-A177-3AD203B41FA5}">
                      <a16:colId xmlns:a16="http://schemas.microsoft.com/office/drawing/2014/main" val="4099362985"/>
                    </a:ext>
                  </a:extLst>
                </a:gridCol>
                <a:gridCol w="902017">
                  <a:extLst>
                    <a:ext uri="{9D8B030D-6E8A-4147-A177-3AD203B41FA5}">
                      <a16:colId xmlns:a16="http://schemas.microsoft.com/office/drawing/2014/main" val="3624476254"/>
                    </a:ext>
                  </a:extLst>
                </a:gridCol>
              </a:tblGrid>
              <a:tr h="457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Memory</a:t>
                      </a:r>
                      <a:b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byte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Block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Cache line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595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23723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92327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2578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6564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547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7109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4738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7676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32489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4509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91898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3975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5302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4021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30642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349325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9173D7F-B689-4575-A3BB-9B8644F4268E}"/>
              </a:ext>
            </a:extLst>
          </p:cNvPr>
          <p:cNvCxnSpPr/>
          <p:nvPr/>
        </p:nvCxnSpPr>
        <p:spPr>
          <a:xfrm>
            <a:off x="7825384" y="1445342"/>
            <a:ext cx="1367777" cy="116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772A9C-62A5-46BE-8874-315002580976}"/>
              </a:ext>
            </a:extLst>
          </p:cNvPr>
          <p:cNvCxnSpPr/>
          <p:nvPr/>
        </p:nvCxnSpPr>
        <p:spPr>
          <a:xfrm flipV="1">
            <a:off x="7825384" y="2782529"/>
            <a:ext cx="1367777" cy="52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34D2DAE-B565-46E5-8610-C7130405F8C5}"/>
              </a:ext>
            </a:extLst>
          </p:cNvPr>
          <p:cNvSpPr txBox="1"/>
          <p:nvPr/>
        </p:nvSpPr>
        <p:spPr>
          <a:xfrm>
            <a:off x="9193161" y="2509373"/>
            <a:ext cx="2192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DIFFERENT BLOCKS…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63C30D-05EF-4DF8-8384-9A889A2F3941}"/>
              </a:ext>
            </a:extLst>
          </p:cNvPr>
          <p:cNvSpPr txBox="1"/>
          <p:nvPr/>
        </p:nvSpPr>
        <p:spPr>
          <a:xfrm>
            <a:off x="8509272" y="3059668"/>
            <a:ext cx="3378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... SHARING SAME CACHE LINE.</a:t>
            </a:r>
          </a:p>
        </p:txBody>
      </p:sp>
    </p:spTree>
    <p:extLst>
      <p:ext uri="{BB962C8B-B14F-4D97-AF65-F5344CB8AC3E}">
        <p14:creationId xmlns:p14="http://schemas.microsoft.com/office/powerpoint/2010/main" val="291907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DF4A5C-756E-4775-B918-CFA08365DBF5}"/>
              </a:ext>
            </a:extLst>
          </p:cNvPr>
          <p:cNvSpPr txBox="1"/>
          <p:nvPr/>
        </p:nvSpPr>
        <p:spPr>
          <a:xfrm>
            <a:off x="337657" y="259950"/>
            <a:ext cx="2641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PT" sz="1800" b="1" i="1" dirty="0" err="1">
                <a:solidFill>
                  <a:srgbClr val="003300"/>
                </a:solidFill>
                <a:effectLst/>
                <a:latin typeface="Verdana" panose="020B0604030504040204" pitchFamily="34" charset="0"/>
              </a:rPr>
              <a:t>Direct</a:t>
            </a:r>
            <a:r>
              <a:rPr lang="pt-PT" sz="1800" b="1" i="1" dirty="0">
                <a:solidFill>
                  <a:srgbClr val="0033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PT" sz="1800" b="1" i="1" dirty="0" err="1">
                <a:solidFill>
                  <a:srgbClr val="003300"/>
                </a:solidFill>
                <a:effectLst/>
                <a:latin typeface="Verdana" panose="020B0604030504040204" pitchFamily="34" charset="0"/>
              </a:rPr>
              <a:t>Mapping</a:t>
            </a:r>
            <a:endParaRPr lang="pt-PT" sz="1800" b="1" i="1" dirty="0">
              <a:solidFill>
                <a:srgbClr val="0033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25F7094-21A4-428C-A61F-96F932BE9552}"/>
              </a:ext>
            </a:extLst>
          </p:cNvPr>
          <p:cNvSpPr/>
          <p:nvPr/>
        </p:nvSpPr>
        <p:spPr>
          <a:xfrm>
            <a:off x="1308061" y="5236809"/>
            <a:ext cx="1170623" cy="967386"/>
          </a:xfrm>
          <a:custGeom>
            <a:avLst/>
            <a:gdLst>
              <a:gd name="connsiteX0" fmla="*/ 9461 w 1170623"/>
              <a:gd name="connsiteY0" fmla="*/ 23449 h 967386"/>
              <a:gd name="connsiteX1" fmla="*/ 156945 w 1170623"/>
              <a:gd name="connsiteY1" fmla="*/ 967345 h 967386"/>
              <a:gd name="connsiteX2" fmla="*/ 1091010 w 1170623"/>
              <a:gd name="connsiteY2" fmla="*/ 62778 h 967386"/>
              <a:gd name="connsiteX3" fmla="*/ 992687 w 1170623"/>
              <a:gd name="connsiteY3" fmla="*/ 82442 h 967386"/>
              <a:gd name="connsiteX4" fmla="*/ 1159836 w 1170623"/>
              <a:gd name="connsiteY4" fmla="*/ 121771 h 967386"/>
              <a:gd name="connsiteX5" fmla="*/ 1140171 w 1170623"/>
              <a:gd name="connsiteY5" fmla="*/ 3784 h 967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0623" h="967386">
                <a:moveTo>
                  <a:pt x="9461" y="23449"/>
                </a:moveTo>
                <a:cubicBezTo>
                  <a:pt x="-6926" y="492119"/>
                  <a:pt x="-23313" y="960790"/>
                  <a:pt x="156945" y="967345"/>
                </a:cubicBezTo>
                <a:cubicBezTo>
                  <a:pt x="337203" y="973900"/>
                  <a:pt x="951720" y="210262"/>
                  <a:pt x="1091010" y="62778"/>
                </a:cubicBezTo>
                <a:cubicBezTo>
                  <a:pt x="1230300" y="-84706"/>
                  <a:pt x="981216" y="72610"/>
                  <a:pt x="992687" y="82442"/>
                </a:cubicBezTo>
                <a:cubicBezTo>
                  <a:pt x="1004158" y="92274"/>
                  <a:pt x="1135255" y="134881"/>
                  <a:pt x="1159836" y="121771"/>
                </a:cubicBezTo>
                <a:cubicBezTo>
                  <a:pt x="1184417" y="108661"/>
                  <a:pt x="1162294" y="56222"/>
                  <a:pt x="1140171" y="37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MSB</a:t>
            </a:r>
            <a:endParaRPr lang="pt-PT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6311818-6396-474C-B7E9-C48388F4A2D7}"/>
              </a:ext>
            </a:extLst>
          </p:cNvPr>
          <p:cNvSpPr/>
          <p:nvPr/>
        </p:nvSpPr>
        <p:spPr>
          <a:xfrm>
            <a:off x="2527261" y="5301210"/>
            <a:ext cx="1170623" cy="967386"/>
          </a:xfrm>
          <a:custGeom>
            <a:avLst/>
            <a:gdLst>
              <a:gd name="connsiteX0" fmla="*/ 9461 w 1170623"/>
              <a:gd name="connsiteY0" fmla="*/ 23449 h 967386"/>
              <a:gd name="connsiteX1" fmla="*/ 156945 w 1170623"/>
              <a:gd name="connsiteY1" fmla="*/ 967345 h 967386"/>
              <a:gd name="connsiteX2" fmla="*/ 1091010 w 1170623"/>
              <a:gd name="connsiteY2" fmla="*/ 62778 h 967386"/>
              <a:gd name="connsiteX3" fmla="*/ 992687 w 1170623"/>
              <a:gd name="connsiteY3" fmla="*/ 82442 h 967386"/>
              <a:gd name="connsiteX4" fmla="*/ 1159836 w 1170623"/>
              <a:gd name="connsiteY4" fmla="*/ 121771 h 967386"/>
              <a:gd name="connsiteX5" fmla="*/ 1140171 w 1170623"/>
              <a:gd name="connsiteY5" fmla="*/ 3784 h 967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0623" h="967386">
                <a:moveTo>
                  <a:pt x="9461" y="23449"/>
                </a:moveTo>
                <a:cubicBezTo>
                  <a:pt x="-6926" y="492119"/>
                  <a:pt x="-23313" y="960790"/>
                  <a:pt x="156945" y="967345"/>
                </a:cubicBezTo>
                <a:cubicBezTo>
                  <a:pt x="337203" y="973900"/>
                  <a:pt x="951720" y="210262"/>
                  <a:pt x="1091010" y="62778"/>
                </a:cubicBezTo>
                <a:cubicBezTo>
                  <a:pt x="1230300" y="-84706"/>
                  <a:pt x="981216" y="72610"/>
                  <a:pt x="992687" y="82442"/>
                </a:cubicBezTo>
                <a:cubicBezTo>
                  <a:pt x="1004158" y="92274"/>
                  <a:pt x="1135255" y="134881"/>
                  <a:pt x="1159836" y="121771"/>
                </a:cubicBezTo>
                <a:cubicBezTo>
                  <a:pt x="1184417" y="108661"/>
                  <a:pt x="1162294" y="56222"/>
                  <a:pt x="1140171" y="37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LSB</a:t>
            </a:r>
            <a:endParaRPr lang="pt-PT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0602C6-46F2-4361-9E01-D4F1E08B8E0E}"/>
              </a:ext>
            </a:extLst>
          </p:cNvPr>
          <p:cNvGraphicFramePr>
            <a:graphicFrameLocks noGrp="1"/>
          </p:cNvGraphicFramePr>
          <p:nvPr/>
        </p:nvGraphicFramePr>
        <p:xfrm>
          <a:off x="789583" y="1122009"/>
          <a:ext cx="3378201" cy="4114800"/>
        </p:xfrm>
        <a:graphic>
          <a:graphicData uri="http://schemas.openxmlformats.org/drawingml/2006/table">
            <a:tbl>
              <a:tblPr/>
              <a:tblGrid>
                <a:gridCol w="314251">
                  <a:extLst>
                    <a:ext uri="{9D8B030D-6E8A-4147-A177-3AD203B41FA5}">
                      <a16:colId xmlns:a16="http://schemas.microsoft.com/office/drawing/2014/main" val="1696932792"/>
                    </a:ext>
                  </a:extLst>
                </a:gridCol>
                <a:gridCol w="506294">
                  <a:extLst>
                    <a:ext uri="{9D8B030D-6E8A-4147-A177-3AD203B41FA5}">
                      <a16:colId xmlns:a16="http://schemas.microsoft.com/office/drawing/2014/main" val="1920102442"/>
                    </a:ext>
                  </a:extLst>
                </a:gridCol>
                <a:gridCol w="538301">
                  <a:extLst>
                    <a:ext uri="{9D8B030D-6E8A-4147-A177-3AD203B41FA5}">
                      <a16:colId xmlns:a16="http://schemas.microsoft.com/office/drawing/2014/main" val="2650499889"/>
                    </a:ext>
                  </a:extLst>
                </a:gridCol>
                <a:gridCol w="558669">
                  <a:extLst>
                    <a:ext uri="{9D8B030D-6E8A-4147-A177-3AD203B41FA5}">
                      <a16:colId xmlns:a16="http://schemas.microsoft.com/office/drawing/2014/main" val="3281163575"/>
                    </a:ext>
                  </a:extLst>
                </a:gridCol>
                <a:gridCol w="558669">
                  <a:extLst>
                    <a:ext uri="{9D8B030D-6E8A-4147-A177-3AD203B41FA5}">
                      <a16:colId xmlns:a16="http://schemas.microsoft.com/office/drawing/2014/main" val="4099362985"/>
                    </a:ext>
                  </a:extLst>
                </a:gridCol>
                <a:gridCol w="902017">
                  <a:extLst>
                    <a:ext uri="{9D8B030D-6E8A-4147-A177-3AD203B41FA5}">
                      <a16:colId xmlns:a16="http://schemas.microsoft.com/office/drawing/2014/main" val="3624476254"/>
                    </a:ext>
                  </a:extLst>
                </a:gridCol>
              </a:tblGrid>
              <a:tr h="457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Memory</a:t>
                      </a:r>
                      <a:b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byte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Block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Cache line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595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23723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92327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2578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6564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547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7109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4738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7676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32489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4509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91898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3975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5302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4021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30642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34932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9165F5-C92C-409B-8BAA-EAECA6D75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698019"/>
              </p:ext>
            </p:extLst>
          </p:nvPr>
        </p:nvGraphicFramePr>
        <p:xfrm>
          <a:off x="5413685" y="1703005"/>
          <a:ext cx="3687230" cy="2882536"/>
        </p:xfrm>
        <a:graphic>
          <a:graphicData uri="http://schemas.openxmlformats.org/drawingml/2006/table">
            <a:tbl>
              <a:tblPr/>
              <a:tblGrid>
                <a:gridCol w="1213904">
                  <a:extLst>
                    <a:ext uri="{9D8B030D-6E8A-4147-A177-3AD203B41FA5}">
                      <a16:colId xmlns:a16="http://schemas.microsoft.com/office/drawing/2014/main" val="3260241277"/>
                    </a:ext>
                  </a:extLst>
                </a:gridCol>
                <a:gridCol w="531082">
                  <a:extLst>
                    <a:ext uri="{9D8B030D-6E8A-4147-A177-3AD203B41FA5}">
                      <a16:colId xmlns:a16="http://schemas.microsoft.com/office/drawing/2014/main" val="3215682806"/>
                    </a:ext>
                  </a:extLst>
                </a:gridCol>
                <a:gridCol w="971122">
                  <a:extLst>
                    <a:ext uri="{9D8B030D-6E8A-4147-A177-3AD203B41FA5}">
                      <a16:colId xmlns:a16="http://schemas.microsoft.com/office/drawing/2014/main" val="2882464452"/>
                    </a:ext>
                  </a:extLst>
                </a:gridCol>
                <a:gridCol w="971122">
                  <a:extLst>
                    <a:ext uri="{9D8B030D-6E8A-4147-A177-3AD203B41FA5}">
                      <a16:colId xmlns:a16="http://schemas.microsoft.com/office/drawing/2014/main" val="2219515549"/>
                    </a:ext>
                  </a:extLst>
                </a:gridCol>
              </a:tblGrid>
              <a:tr h="949777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</a:t>
                      </a:r>
                      <a:b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P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endParaRPr lang="pt-P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  <a:br>
                        <a:rPr lang="pt-P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P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P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Blocks</a:t>
                      </a:r>
                      <a:endParaRPr lang="pt-P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pt-P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2</a:t>
                      </a:r>
                    </a:p>
                    <a:p>
                      <a:pPr algn="ctr" fontAlgn="ctr"/>
                      <a:endParaRPr lang="pt-P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 0 | Offset 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29773"/>
                  </a:ext>
                </a:extLst>
              </a:tr>
              <a:tr h="474889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491467"/>
                  </a:ext>
                </a:extLst>
              </a:tr>
              <a:tr h="474889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507407"/>
                  </a:ext>
                </a:extLst>
              </a:tr>
              <a:tr h="474889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110425"/>
                  </a:ext>
                </a:extLst>
              </a:tr>
              <a:tr h="474889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74258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E07DC7E-0AF7-4961-8D60-2BBF1992BDEC}"/>
              </a:ext>
            </a:extLst>
          </p:cNvPr>
          <p:cNvSpPr txBox="1"/>
          <p:nvPr/>
        </p:nvSpPr>
        <p:spPr>
          <a:xfrm>
            <a:off x="1739216" y="752677"/>
            <a:ext cx="1466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Memory</a:t>
            </a:r>
            <a:endParaRPr lang="pt-P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D9A05C-E7AA-43AE-B339-DAB804045172}"/>
              </a:ext>
            </a:extLst>
          </p:cNvPr>
          <p:cNvSpPr txBox="1"/>
          <p:nvPr/>
        </p:nvSpPr>
        <p:spPr>
          <a:xfrm>
            <a:off x="6524250" y="1006169"/>
            <a:ext cx="1466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Cache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73BD24E-3AD8-4868-A927-B31D6BF7BA64}"/>
              </a:ext>
            </a:extLst>
          </p:cNvPr>
          <p:cNvSpPr/>
          <p:nvPr/>
        </p:nvSpPr>
        <p:spPr>
          <a:xfrm>
            <a:off x="538163" y="4466098"/>
            <a:ext cx="6815751" cy="2196030"/>
          </a:xfrm>
          <a:custGeom>
            <a:avLst/>
            <a:gdLst>
              <a:gd name="connsiteX0" fmla="*/ 671205 w 7602961"/>
              <a:gd name="connsiteY0" fmla="*/ 784328 h 2196030"/>
              <a:gd name="connsiteX1" fmla="*/ 602379 w 7602961"/>
              <a:gd name="connsiteY1" fmla="*/ 2180508 h 2196030"/>
              <a:gd name="connsiteX2" fmla="*/ 7091669 w 7602961"/>
              <a:gd name="connsiteY2" fmla="*/ 1443089 h 2196030"/>
              <a:gd name="connsiteX3" fmla="*/ 7180160 w 7602961"/>
              <a:gd name="connsiteY3" fmla="*/ 76405 h 2196030"/>
              <a:gd name="connsiteX4" fmla="*/ 7091669 w 7602961"/>
              <a:gd name="connsiteY4" fmla="*/ 164896 h 2196030"/>
              <a:gd name="connsiteX5" fmla="*/ 7248985 w 7602961"/>
              <a:gd name="connsiteY5" fmla="*/ 86237 h 2196030"/>
              <a:gd name="connsiteX6" fmla="*/ 7170327 w 7602961"/>
              <a:gd name="connsiteY6" fmla="*/ 27244 h 21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02961" h="2196030">
                <a:moveTo>
                  <a:pt x="671205" y="784328"/>
                </a:moveTo>
                <a:cubicBezTo>
                  <a:pt x="101753" y="1427521"/>
                  <a:pt x="-467698" y="2070715"/>
                  <a:pt x="602379" y="2180508"/>
                </a:cubicBezTo>
                <a:cubicBezTo>
                  <a:pt x="1672456" y="2290301"/>
                  <a:pt x="5995372" y="1793773"/>
                  <a:pt x="7091669" y="1443089"/>
                </a:cubicBezTo>
                <a:cubicBezTo>
                  <a:pt x="8187966" y="1092405"/>
                  <a:pt x="7180160" y="289437"/>
                  <a:pt x="7180160" y="76405"/>
                </a:cubicBezTo>
                <a:cubicBezTo>
                  <a:pt x="7180160" y="-136627"/>
                  <a:pt x="7080198" y="163257"/>
                  <a:pt x="7091669" y="164896"/>
                </a:cubicBezTo>
                <a:cubicBezTo>
                  <a:pt x="7103140" y="166535"/>
                  <a:pt x="7235875" y="109179"/>
                  <a:pt x="7248985" y="86237"/>
                </a:cubicBezTo>
                <a:cubicBezTo>
                  <a:pt x="7262095" y="63295"/>
                  <a:pt x="7183437" y="33799"/>
                  <a:pt x="7170327" y="2724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pt-P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pt-P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pt-P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pt-P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pt-P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MSB</a:t>
            </a:r>
          </a:p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          (</a:t>
            </a:r>
            <a:r>
              <a:rPr lang="pt-P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</a:t>
            </a:r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P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</a:t>
            </a:r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2 </a:t>
            </a:r>
            <a:r>
              <a:rPr lang="pt-P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need</a:t>
            </a:r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P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</a:t>
            </a:r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 bit)</a:t>
            </a:r>
            <a:endParaRPr lang="pt-P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705534-BCAD-405E-886A-C8E1EAB35BF2}"/>
              </a:ext>
            </a:extLst>
          </p:cNvPr>
          <p:cNvSpPr txBox="1"/>
          <p:nvPr/>
        </p:nvSpPr>
        <p:spPr>
          <a:xfrm>
            <a:off x="7408566" y="4552338"/>
            <a:ext cx="46261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four</a:t>
            </a:r>
            <a:r>
              <a:rPr lang="pt-PT" dirty="0"/>
              <a:t> </a:t>
            </a:r>
            <a:r>
              <a:rPr lang="pt-PT" dirty="0" err="1"/>
              <a:t>lines</a:t>
            </a:r>
            <a:r>
              <a:rPr lang="pt-PT" dirty="0"/>
              <a:t> (m=4)</a:t>
            </a:r>
          </a:p>
          <a:p>
            <a:r>
              <a:rPr lang="pt-PT" dirty="0" err="1"/>
              <a:t>two</a:t>
            </a:r>
            <a:r>
              <a:rPr lang="pt-PT" dirty="0"/>
              <a:t> </a:t>
            </a:r>
            <a:r>
              <a:rPr lang="pt-PT" dirty="0" err="1"/>
              <a:t>words</a:t>
            </a:r>
            <a:r>
              <a:rPr lang="pt-PT" dirty="0"/>
              <a:t>/</a:t>
            </a:r>
            <a:r>
              <a:rPr lang="pt-PT" dirty="0" err="1"/>
              <a:t>line</a:t>
            </a:r>
            <a:r>
              <a:rPr lang="pt-PT" dirty="0"/>
              <a:t> (K =2)</a:t>
            </a:r>
          </a:p>
          <a:p>
            <a:r>
              <a:rPr lang="pt-PT" dirty="0" err="1"/>
              <a:t>memory</a:t>
            </a:r>
            <a:r>
              <a:rPr lang="pt-PT" dirty="0"/>
              <a:t> 16 </a:t>
            </a:r>
            <a:r>
              <a:rPr lang="pt-PT" dirty="0" err="1"/>
              <a:t>positions</a:t>
            </a:r>
            <a:r>
              <a:rPr lang="pt-PT" dirty="0"/>
              <a:t> =&gt; 4 bit </a:t>
            </a:r>
            <a:r>
              <a:rPr lang="pt-PT" dirty="0" err="1"/>
              <a:t>addresses</a:t>
            </a:r>
            <a:r>
              <a:rPr lang="pt-PT" dirty="0"/>
              <a:t> (n=4)</a:t>
            </a:r>
          </a:p>
          <a:p>
            <a:r>
              <a:rPr lang="pt-PT" dirty="0" err="1"/>
              <a:t>eight</a:t>
            </a:r>
            <a:r>
              <a:rPr lang="pt-PT" dirty="0"/>
              <a:t> </a:t>
            </a:r>
            <a:r>
              <a:rPr lang="pt-PT" dirty="0" err="1"/>
              <a:t>blocks</a:t>
            </a:r>
            <a:r>
              <a:rPr lang="pt-PT" dirty="0"/>
              <a:t> in </a:t>
            </a:r>
            <a:r>
              <a:rPr lang="pt-PT" dirty="0" err="1"/>
              <a:t>memory</a:t>
            </a:r>
            <a:r>
              <a:rPr lang="pt-PT" dirty="0"/>
              <a:t> (M =8)</a:t>
            </a:r>
          </a:p>
        </p:txBody>
      </p:sp>
    </p:spTree>
    <p:extLst>
      <p:ext uri="{BB962C8B-B14F-4D97-AF65-F5344CB8AC3E}">
        <p14:creationId xmlns:p14="http://schemas.microsoft.com/office/powerpoint/2010/main" val="195453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1209</Words>
  <Application>Microsoft Office PowerPoint</Application>
  <PresentationFormat>Widescreen</PresentationFormat>
  <Paragraphs>335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Aptos</vt:lpstr>
      <vt:lpstr>Arial</vt:lpstr>
      <vt:lpstr>Calibri</vt:lpstr>
      <vt:lpstr>Calibri Light</vt:lpstr>
      <vt:lpstr>Consolas</vt:lpstr>
      <vt:lpstr>Courier New</vt:lpstr>
      <vt:lpstr>PTSans-Regular</vt:lpstr>
      <vt:lpstr>Segoe UI</vt:lpstr>
      <vt:lpstr>Symbol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Direct Mapping</vt:lpstr>
      <vt:lpstr>Any block can be assigned to any cache line. We need to check the tag…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José Domingues Alves</dc:creator>
  <cp:lastModifiedBy>Manuel Alves</cp:lastModifiedBy>
  <cp:revision>2</cp:revision>
  <dcterms:created xsi:type="dcterms:W3CDTF">2022-04-22T13:52:33Z</dcterms:created>
  <dcterms:modified xsi:type="dcterms:W3CDTF">2024-04-22T16:33:31Z</dcterms:modified>
</cp:coreProperties>
</file>