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3"/>
  </p:notesMasterIdLst>
  <p:sldIdLst>
    <p:sldId id="29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D00BE-3A51-4193-B212-8D6E23A650C0}" type="datetimeFigureOut">
              <a:rPr lang="es-MX" smtClean="0"/>
              <a:t>15/12/2016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B48F5-B818-4F99-B047-01028CD995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108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B48F5-B818-4F99-B047-01028CD995E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55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8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2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52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0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1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4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5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9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8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6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0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151" y="5039929"/>
            <a:ext cx="1857634" cy="1714739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211143" y="335158"/>
            <a:ext cx="6905625" cy="751777"/>
          </a:xfrm>
        </p:spPr>
        <p:txBody>
          <a:bodyPr>
            <a:normAutofit fontScale="90000"/>
          </a:bodyPr>
          <a:lstStyle/>
          <a:p>
            <a:r>
              <a:rPr lang="es-MX" sz="2800" dirty="0">
                <a:solidFill>
                  <a:schemeClr val="accent5">
                    <a:lumMod val="50000"/>
                  </a:schemeClr>
                </a:solidFill>
                <a:latin typeface="Mangia" panose="02000506000000020004" pitchFamily="50" charset="0"/>
              </a:rPr>
              <a:t>8.  SENTENCIAS PROCEDURE DIVISION</a:t>
            </a:r>
            <a:br>
              <a:rPr lang="es-MX" sz="2800" dirty="0">
                <a:solidFill>
                  <a:schemeClr val="accent5">
                    <a:lumMod val="50000"/>
                  </a:schemeClr>
                </a:solidFill>
                <a:latin typeface="Mangia" panose="02000506000000020004" pitchFamily="50" charset="0"/>
              </a:rPr>
            </a:br>
            <a:r>
              <a:rPr lang="es-MX" sz="2800" dirty="0">
                <a:solidFill>
                  <a:schemeClr val="accent5">
                    <a:lumMod val="50000"/>
                  </a:schemeClr>
                </a:solidFill>
                <a:latin typeface="Mangia" panose="02000506000000020004" pitchFamily="50" charset="0"/>
              </a:rPr>
              <a:t>     Instrucción CALL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2848512" y="2308937"/>
            <a:ext cx="6378868" cy="2912561"/>
            <a:chOff x="3133184" y="3697790"/>
            <a:chExt cx="6378868" cy="2912561"/>
          </a:xfrm>
        </p:grpSpPr>
        <p:sp>
          <p:nvSpPr>
            <p:cNvPr id="2" name="Rectángulo 1"/>
            <p:cNvSpPr/>
            <p:nvPr/>
          </p:nvSpPr>
          <p:spPr>
            <a:xfrm>
              <a:off x="3133184" y="3993016"/>
              <a:ext cx="2734215" cy="26078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3133184" y="4035579"/>
              <a:ext cx="2787943" cy="2492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WORKING-STORAGE SECTION.</a:t>
              </a:r>
            </a:p>
            <a:p>
              <a:r>
                <a:rPr lang="es-MX" sz="1200" b="1" dirty="0"/>
                <a:t>01  WS-ARTICULOS.</a:t>
              </a:r>
            </a:p>
            <a:p>
              <a:r>
                <a:rPr lang="es-MX" sz="1200" b="1" dirty="0"/>
                <a:t>      05 WS-NUM-ART    PIC 9(05).</a:t>
              </a:r>
            </a:p>
            <a:p>
              <a:r>
                <a:rPr lang="es-MX" sz="1200" b="1" dirty="0"/>
                <a:t>      05 WS-DESC-ART   PIC X(35).</a:t>
              </a:r>
            </a:p>
            <a:p>
              <a:r>
                <a:rPr lang="es-MX" sz="1200" b="1" dirty="0"/>
                <a:t>      05 WS-PRECIO       PIC 9(05)V99.</a:t>
              </a:r>
            </a:p>
            <a:p>
              <a:r>
                <a:rPr lang="es-MX" sz="1200" b="1" dirty="0"/>
                <a:t>		.</a:t>
              </a:r>
            </a:p>
            <a:p>
              <a:r>
                <a:rPr lang="es-MX" sz="1200" b="1" dirty="0"/>
                <a:t>		.</a:t>
              </a:r>
            </a:p>
            <a:p>
              <a:r>
                <a:rPr lang="es-MX" sz="1200" b="1" dirty="0"/>
                <a:t>PROCEDURE DIVISION.</a:t>
              </a:r>
            </a:p>
            <a:p>
              <a:r>
                <a:rPr lang="es-MX" sz="1200" b="1" dirty="0"/>
                <a:t>		.</a:t>
              </a:r>
            </a:p>
            <a:p>
              <a:r>
                <a:rPr lang="es-MX" sz="1200" b="1" dirty="0"/>
                <a:t>		.</a:t>
              </a:r>
            </a:p>
            <a:p>
              <a:r>
                <a:rPr lang="es-MX" sz="1200" b="1" dirty="0"/>
                <a:t>RUT-LLAMADO.</a:t>
              </a:r>
            </a:p>
            <a:p>
              <a:r>
                <a:rPr lang="es-MX" sz="1200" b="1" dirty="0"/>
                <a:t>     </a:t>
              </a:r>
              <a:r>
                <a:rPr lang="es-MX" sz="1200" b="1" dirty="0">
                  <a:solidFill>
                    <a:srgbClr val="FF0000"/>
                  </a:solidFill>
                </a:rPr>
                <a:t>CALL</a:t>
              </a:r>
              <a:r>
                <a:rPr lang="es-MX" sz="1200" b="1" dirty="0"/>
                <a:t> PROG0020</a:t>
              </a:r>
            </a:p>
            <a:p>
              <a:r>
                <a:rPr lang="es-MX" sz="1200" b="1" dirty="0"/>
                <a:t>               USING WS-ARTICULOS.</a:t>
              </a:r>
              <a:endParaRPr lang="es-ES" sz="1200" b="1" dirty="0"/>
            </a:p>
          </p:txBody>
        </p:sp>
        <p:cxnSp>
          <p:nvCxnSpPr>
            <p:cNvPr id="7" name="Conector recto de flecha 6"/>
            <p:cNvCxnSpPr/>
            <p:nvPr/>
          </p:nvCxnSpPr>
          <p:spPr>
            <a:xfrm>
              <a:off x="5934074" y="4876800"/>
              <a:ext cx="762001" cy="952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ángulo 9"/>
            <p:cNvSpPr/>
            <p:nvPr/>
          </p:nvSpPr>
          <p:spPr>
            <a:xfrm>
              <a:off x="6724649" y="4001892"/>
              <a:ext cx="2734215" cy="26084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724109" y="4045104"/>
              <a:ext cx="2787943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LINKAGE SECTION.</a:t>
              </a:r>
            </a:p>
            <a:p>
              <a:r>
                <a:rPr lang="es-MX" sz="1200" b="1" dirty="0"/>
                <a:t>01  LK-ARTICULOS.</a:t>
              </a:r>
            </a:p>
            <a:p>
              <a:r>
                <a:rPr lang="es-MX" sz="1200" b="1" dirty="0"/>
                <a:t>      05 WS-NUM-ART    PIC 9(05)</a:t>
              </a:r>
            </a:p>
            <a:p>
              <a:r>
                <a:rPr lang="es-MX" sz="1200" b="1" dirty="0"/>
                <a:t>      05 WS-DESC-ART   PIC X(35)</a:t>
              </a:r>
            </a:p>
            <a:p>
              <a:r>
                <a:rPr lang="es-MX" sz="1200" b="1" dirty="0"/>
                <a:t>      05 WS-PRECIO       PIC 9(05)V99.</a:t>
              </a:r>
            </a:p>
            <a:p>
              <a:r>
                <a:rPr lang="es-MX" sz="1200" b="1" dirty="0"/>
                <a:t>		.</a:t>
              </a:r>
            </a:p>
            <a:p>
              <a:r>
                <a:rPr lang="es-MX" sz="1200" b="1" dirty="0"/>
                <a:t>		.</a:t>
              </a:r>
            </a:p>
            <a:p>
              <a:r>
                <a:rPr lang="es-MX" sz="1200" b="1" dirty="0"/>
                <a:t>PROCEDURE DIVISION</a:t>
              </a:r>
            </a:p>
            <a:p>
              <a:r>
                <a:rPr lang="es-MX" sz="1200" b="1" dirty="0"/>
                <a:t>      </a:t>
              </a:r>
              <a:r>
                <a:rPr lang="es-MX" sz="1200" b="1" dirty="0">
                  <a:solidFill>
                    <a:srgbClr val="FF0000"/>
                  </a:solidFill>
                </a:rPr>
                <a:t>USING</a:t>
              </a:r>
              <a:r>
                <a:rPr lang="es-MX" sz="1200" b="1" dirty="0"/>
                <a:t> LK-ARTICULOS.</a:t>
              </a:r>
            </a:p>
            <a:p>
              <a:r>
                <a:rPr lang="es-MX" sz="1200" b="1" dirty="0"/>
                <a:t>		.</a:t>
              </a:r>
            </a:p>
            <a:p>
              <a:r>
                <a:rPr lang="es-MX" sz="1200" b="1" dirty="0"/>
                <a:t>		.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3133184" y="3697790"/>
              <a:ext cx="2734215" cy="2945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accent1"/>
                  </a:solidFill>
                </a:rPr>
                <a:t>PROGRAMA LLAMADOR</a:t>
              </a:r>
              <a:endParaRPr lang="es-E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6724109" y="3704759"/>
              <a:ext cx="2734215" cy="2945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accent1"/>
                  </a:solidFill>
                </a:rPr>
                <a:t>PROGRAMA PROG0020</a:t>
              </a:r>
              <a:endParaRPr lang="es-ES" sz="12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51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6068</TotalTime>
  <Words>66</Words>
  <Application>Microsoft Office PowerPoint</Application>
  <PresentationFormat>Panorámica</PresentationFormat>
  <Paragraphs>28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Mangia</vt:lpstr>
      <vt:lpstr>Wingdings 3</vt:lpstr>
      <vt:lpstr>Espiral</vt:lpstr>
      <vt:lpstr>8.  SENTENCIAS PROCEDURE DIVISION      Instrucción 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 COBOL</dc:title>
  <dc:creator>Fernando Toledo</dc:creator>
  <cp:lastModifiedBy>Fertol</cp:lastModifiedBy>
  <cp:revision>220</cp:revision>
  <dcterms:created xsi:type="dcterms:W3CDTF">2016-10-26T23:07:33Z</dcterms:created>
  <dcterms:modified xsi:type="dcterms:W3CDTF">2016-12-15T23:36:05Z</dcterms:modified>
</cp:coreProperties>
</file>