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DA91968-17E7-446D-9B68-30493A047677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Format des Titeltextes durch Klicken bearbeiten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Format des Gliederungstextes durch Klicken bearbeiten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Zweite Gliederungsebene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Dritte Gliederungsebene</a:t>
            </a:r>
            <a:endParaRPr b="0" lang="de-DE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Vierte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Fünfte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Sechste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Siebte Gliederungsebene</a:t>
            </a:r>
            <a:endParaRPr b="0" lang="de-DE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&lt;Datum/Uhrzeit&gt;</a:t>
            </a:r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&lt;Fußzeile&gt;</a:t>
            </a:r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20D788C-0369-4694-80C0-F7E63BC4B06F}" type="slidenum"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&lt;Foliennummer&gt;</a:t>
            </a:fld>
            <a:endParaRPr b="1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 bot to rule them all!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Ein Versuch eine Taktik für das Spiel</a:t>
            </a:r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Hol‘s der Geier </a:t>
            </a:r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zu entwickeln</a:t>
            </a:r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 bot to rule them all!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Die wichtigsten Variablen und deren Nutzung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ArrayList&lt;Integer&gt; nochNichtGespielt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ArrayList&lt;Integer&gt; meineKarten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ArrayList&lt;Integer&gt; dieKartenDesGegners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ArrayList&lt;Integer&gt; diePunktekarten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int[] letzteZuege =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ArrayList&lt;Integer&gt; letztePunktekarte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int zug;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HashMap&lt;Integer, Double&gt; meineKartenBewertung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private HashMap&lt;Integer, Double&gt; dieKartenBewertungDesGegners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 bot to rule them all!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 verwendete Klassen: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Mein Bot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MyLogger</a:t>
            </a:r>
            <a:endParaRPr b="0" lang="de-DE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 Dateien werden generiert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Für 2 Spieler optimiert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 bot to rule them all!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Meine Ausgangslage: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Der Normalfall ist das</a:t>
            </a:r>
            <a:br/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die Karten nach diesem</a:t>
            </a:r>
            <a:br/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Schema zurückgegeben</a:t>
            </a:r>
            <a:br/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werden. 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6120000" y="1620000"/>
          <a:ext cx="2743560" cy="5544360"/>
        </p:xfrm>
        <a:graphic>
          <a:graphicData uri="http://schemas.openxmlformats.org/drawingml/2006/table">
            <a:tbl>
              <a:tblPr/>
              <a:tblGrid>
                <a:gridCol w="1371600"/>
                <a:gridCol w="1371960"/>
              </a:tblGrid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 bot to rule them all!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Ausnahmen die behandelt werden: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Nach einer Runde wird individuell auf die darauffolgende Runde eingegengen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 bot to rule them all!</a:t>
            </a:r>
            <a:endParaRPr b="1" lang="de-DE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Vielen Dank für Ihre Aufmerksamkeit!</a:t>
            </a:r>
            <a:endParaRPr b="0" lang="de-DE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LibreOffice/5.2.7.2$Windows_x86 LibreOffice_project/2b7f1e640c46ceb28adf43ee075a6e8b8439ed10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2018-01-22T10:31:22Z</dcterms:created>
  <dc:creator/>
  <dc:description/>
  <dc:language>de-DE</dc:language>
  <cp:lastModifiedBy/>
  <dcterms:modified xsi:type="dcterms:W3CDTF">2018-01-22T10:51:41Z</dcterms:modified>
  <cp:revision>1</cp:revision>
  <dc:subject/>
  <dc:title/>
</cp:coreProperties>
</file>