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0" r:id="rId3"/>
    <p:sldId id="287" r:id="rId4"/>
    <p:sldId id="286" r:id="rId5"/>
    <p:sldId id="288" r:id="rId6"/>
    <p:sldId id="289" r:id="rId7"/>
    <p:sldId id="290" r:id="rId8"/>
    <p:sldId id="281" r:id="rId9"/>
    <p:sldId id="291" r:id="rId10"/>
    <p:sldId id="292" r:id="rId11"/>
    <p:sldId id="282" r:id="rId12"/>
    <p:sldId id="283" r:id="rId13"/>
    <p:sldId id="295" r:id="rId14"/>
    <p:sldId id="293" r:id="rId15"/>
    <p:sldId id="294" r:id="rId16"/>
    <p:sldId id="284" r:id="rId17"/>
    <p:sldId id="296" r:id="rId18"/>
    <p:sldId id="297" r:id="rId19"/>
    <p:sldId id="298" r:id="rId20"/>
    <p:sldId id="299" r:id="rId21"/>
    <p:sldId id="300" r:id="rId22"/>
    <p:sldId id="302" r:id="rId23"/>
    <p:sldId id="304" r:id="rId24"/>
    <p:sldId id="305" r:id="rId25"/>
    <p:sldId id="306" r:id="rId26"/>
    <p:sldId id="301" r:id="rId27"/>
    <p:sldId id="303" r:id="rId28"/>
    <p:sldId id="268" r:id="rId29"/>
    <p:sldId id="276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A29"/>
    <a:srgbClr val="FDB420"/>
    <a:srgbClr val="64C5D3"/>
    <a:srgbClr val="1E5764"/>
    <a:srgbClr val="2095AB"/>
    <a:srgbClr val="0C1F22"/>
    <a:srgbClr val="3FF6F2"/>
    <a:srgbClr val="3F324D"/>
    <a:srgbClr val="9AA899"/>
    <a:srgbClr val="EAF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68"/>
  </p:normalViewPr>
  <p:slideViewPr>
    <p:cSldViewPr snapToGrid="0" snapToObjects="1">
      <p:cViewPr>
        <p:scale>
          <a:sx n="80" d="100"/>
          <a:sy n="80" d="100"/>
        </p:scale>
        <p:origin x="1264" y="840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F9E29-5D9D-8647-89D4-81B78B0B1324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F1477-174D-BA40-A6EB-A2DF3E3F5C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46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513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342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07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44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824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988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722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614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95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625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73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075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125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553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343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75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00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355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16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704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092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26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32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964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162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723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73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362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49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DD412-5E93-CBFD-ADC6-1A29E165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6E46BD-E918-BA94-6876-A1C7BBDC5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570DC4-1C9C-43A8-455B-7443B814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EEEE77-3D85-35F4-C00E-8ACE5A7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716085-1C8B-5820-3D25-396BA096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9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90F79-A334-8862-2A08-8FC3E913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962E9A-7FEE-F500-1E29-00CE4E8C7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948998-2018-C359-C56A-D16A0EFE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48297E-3A47-E34A-DEC7-E9938190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F96816-927C-8BC4-AFC6-042E21A5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66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E3439E-6CF4-46D1-F344-0B44E8679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44632E-09BF-26B2-9774-26D63FDCC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EE0567-4209-1269-016A-AD90A123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40659-1E3A-249C-A643-C06F691F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F0AC0F-C5BA-1B4F-F291-201730DF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71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BEFC1-2A02-62AF-8753-2133F0A9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38ACA7-9181-A482-9CE2-1BFFB489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37390A-1E96-0047-3A2A-2B389E29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D32141-B6F9-9EAA-8EFC-663785A4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8A466-D79D-04C5-44E5-EFA581B1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42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1D55C-5F1F-6BC5-D300-E8A9DBF6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500BF3-7351-02A5-8BA0-1432FBCF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E7DE6B-902D-3B46-F6D8-68F3A9D1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C866D9-3F55-72A7-7A0C-04576601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4F5031-365C-B979-9E78-270803B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77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1BB26-614A-FF40-8B98-870570A9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2E949-75F5-1F63-F8FC-45CDF639C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5FA221-65A0-67B0-20EC-C384503A6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178139-8F31-9063-9C35-841FDD23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868281-5505-968E-0F5B-218FE4CD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BD0E1E-0EAE-0AE9-9DA8-BB1B2EC7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71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3C8FB-904E-CB4A-E9B1-93CCD15C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F9D1EB-B7A9-2134-3139-83EA7EC1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9F2CF5-9735-75C4-9016-24336EE1D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751753-F832-8328-1BF7-C65AD8DC5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B66A09-3861-C76E-D6F0-E1D008848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86FD144-2F65-3238-C631-434A0DB7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7E3D14-5972-7A3C-3EE8-6A2B97F9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DE9B8C-084F-CE97-A471-1D67545E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69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B7052-77BB-8654-52A3-9066845C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5B3BB3-CBF1-55C7-5014-1C9CB459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405536-64A4-537F-60FE-CF78B1B9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0C241F-4EDA-0BB2-2B0E-B454D942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20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4E622D-958E-BC8C-6675-AFD43161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E9E9A5-0107-0338-B22D-A262AE2A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48E532-37B8-3DBB-05C2-B836D927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3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4722B-4D4A-D43A-B8BC-D7E15BB0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74B989-598B-21CE-99ED-B7237D09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786E76-E671-ED54-6AA9-14D9FA5A9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51EBCD-1C6D-4680-AF4E-4CFCE956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0333F5-0A89-067B-8E06-1C3E641E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97D8AB-9DAC-0663-8CDB-6C05303D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85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B45D0-BF60-CE81-17CE-A3AC02B6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0BF1DC-9439-3465-45AC-19068CC32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12846F-2A88-46F3-79EF-5724E0B56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C99295-50A7-DA9B-12A4-4C06248C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6AAFA3-C2DC-C5AF-5D16-210ED2CD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F5AC30-4DBC-FBAA-73F3-70994071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24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B5EEAE-C096-037F-56CC-0948FFAE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42BF5E-D0CD-5F00-2542-295CDC768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53528-1607-14D9-4CCE-916DFE156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9B7EB7-CF41-3E03-C418-7174B209C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C0CF3-DD40-2ECD-A0AA-2AF2DA84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2.wdp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6.wdp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8.wdp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95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945B0986-3EAE-7728-98D1-E2F90B24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1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188935">
            <a:off x="7908880" y="-561860"/>
            <a:ext cx="8147477" cy="7981719"/>
          </a:xfrm>
          <a:prstGeom prst="rect">
            <a:avLst/>
          </a:prstGeom>
        </p:spPr>
      </p:pic>
      <p:sp>
        <p:nvSpPr>
          <p:cNvPr id="6" name="Forma Livre 5">
            <a:extLst>
              <a:ext uri="{FF2B5EF4-FFF2-40B4-BE49-F238E27FC236}">
                <a16:creationId xmlns:a16="http://schemas.microsoft.com/office/drawing/2014/main" id="{F2F53066-1827-F896-4016-46AEB66DA142}"/>
              </a:ext>
            </a:extLst>
          </p:cNvPr>
          <p:cNvSpPr/>
          <p:nvPr/>
        </p:nvSpPr>
        <p:spPr>
          <a:xfrm rot="10800000">
            <a:off x="1" y="-10325221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C7A08EB-A586-40EE-A751-11B758B85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025" y="-1229885"/>
            <a:ext cx="11021568" cy="4936427"/>
          </a:xfrm>
        </p:spPr>
        <p:txBody>
          <a:bodyPr>
            <a:norm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Exploração Espacial:</a:t>
            </a:r>
            <a:b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7EFBD55-BA52-9A0C-CC3D-D9B955B27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3433" y="4118631"/>
            <a:ext cx="9144000" cy="1655762"/>
          </a:xfrm>
        </p:spPr>
        <p:txBody>
          <a:bodyPr>
            <a:normAutofit/>
          </a:bodyPr>
          <a:lstStyle/>
          <a:p>
            <a:r>
              <a:rPr lang="pt-BR" sz="3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TRATAMENTO E ANÁLISE DE DADOS E INFORMAÇÕES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CA2AB2C-17A1-79D7-B307-4B2B34891011}"/>
              </a:ext>
            </a:extLst>
          </p:cNvPr>
          <p:cNvCxnSpPr/>
          <p:nvPr/>
        </p:nvCxnSpPr>
        <p:spPr>
          <a:xfrm>
            <a:off x="3386433" y="3850235"/>
            <a:ext cx="6894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Identidade Visual – Referências de elementos visuais – USP – Identidade  Visual">
            <a:extLst>
              <a:ext uri="{FF2B5EF4-FFF2-40B4-BE49-F238E27FC236}">
                <a16:creationId xmlns:a16="http://schemas.microsoft.com/office/drawing/2014/main" id="{4AFD0DA0-0727-B700-68F5-AA1CCCFB9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" y="0"/>
            <a:ext cx="1081595" cy="8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10">
            <a:extLst>
              <a:ext uri="{FF2B5EF4-FFF2-40B4-BE49-F238E27FC236}">
                <a16:creationId xmlns:a16="http://schemas.microsoft.com/office/drawing/2014/main" id="{F554CD24-56FB-A07D-8B53-DD5808495066}"/>
              </a:ext>
            </a:extLst>
          </p:cNvPr>
          <p:cNvSpPr txBox="1">
            <a:spLocks/>
          </p:cNvSpPr>
          <p:nvPr/>
        </p:nvSpPr>
        <p:spPr>
          <a:xfrm>
            <a:off x="5726585" y="-618227"/>
            <a:ext cx="1299867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TEMA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20C9D2-B554-1091-8A48-915B05137801}"/>
              </a:ext>
            </a:extLst>
          </p:cNvPr>
          <p:cNvSpPr/>
          <p:nvPr/>
        </p:nvSpPr>
        <p:spPr>
          <a:xfrm>
            <a:off x="85915" y="-903373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80719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5A0A64F-2E5B-6974-A722-59E797F7D486}"/>
              </a:ext>
            </a:extLst>
          </p:cNvPr>
          <p:cNvSpPr/>
          <p:nvPr/>
        </p:nvSpPr>
        <p:spPr>
          <a:xfrm>
            <a:off x="85915" y="1317314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3" name="Subtítulo 10">
            <a:extLst>
              <a:ext uri="{FF2B5EF4-FFF2-40B4-BE49-F238E27FC236}">
                <a16:creationId xmlns:a16="http://schemas.microsoft.com/office/drawing/2014/main" id="{1B8D5038-1007-B76B-745A-BCB0D56F59E4}"/>
              </a:ext>
            </a:extLst>
          </p:cNvPr>
          <p:cNvSpPr txBox="1">
            <a:spLocks/>
          </p:cNvSpPr>
          <p:nvPr/>
        </p:nvSpPr>
        <p:spPr>
          <a:xfrm>
            <a:off x="4648898" y="132889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PLANEJAMENTO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64BE0ECE-4D18-EBDE-3C24-BE62B563CC4B}"/>
              </a:ext>
            </a:extLst>
          </p:cNvPr>
          <p:cNvSpPr txBox="1">
            <a:spLocks/>
          </p:cNvSpPr>
          <p:nvPr/>
        </p:nvSpPr>
        <p:spPr>
          <a:xfrm>
            <a:off x="4654339" y="-580127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DADOS BRUTOS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70B58-0B70-FFF1-4044-3407A46A7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124" y="7032403"/>
            <a:ext cx="9506202" cy="5340226"/>
          </a:xfrm>
          <a:prstGeom prst="rect">
            <a:avLst/>
          </a:prstGeom>
        </p:spPr>
      </p:pic>
      <p:pic>
        <p:nvPicPr>
          <p:cNvPr id="14338" name="Picture 2" descr="RStudio Logo Usage Guidelines - RStudio">
            <a:extLst>
              <a:ext uri="{FF2B5EF4-FFF2-40B4-BE49-F238E27FC236}">
                <a16:creationId xmlns:a16="http://schemas.microsoft.com/office/drawing/2014/main" id="{169D22A1-57F9-659D-B486-C5C470121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571" y="4596202"/>
            <a:ext cx="3963356" cy="13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Microsoft Excel Logo – PNG e Vetor – Download de Logo">
            <a:extLst>
              <a:ext uri="{FF2B5EF4-FFF2-40B4-BE49-F238E27FC236}">
                <a16:creationId xmlns:a16="http://schemas.microsoft.com/office/drawing/2014/main" id="{DF07A581-5FD6-058A-3465-48BE4E3F3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2" y="1088711"/>
            <a:ext cx="3624263" cy="362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573F7-45D4-8F74-0F74-E4085E026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837" y="7301636"/>
            <a:ext cx="11368540" cy="484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50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2411330"/>
            <a:ext cx="45719" cy="727690"/>
          </a:xfrm>
          <a:prstGeom prst="roundRect">
            <a:avLst/>
          </a:prstGeom>
          <a:solidFill>
            <a:srgbClr val="FDB4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4648898" y="132889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DADOS BRUTOS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0151D9B1-27C0-9E4C-1244-8A19297FC03B}"/>
              </a:ext>
            </a:extLst>
          </p:cNvPr>
          <p:cNvSpPr txBox="1">
            <a:spLocks/>
          </p:cNvSpPr>
          <p:nvPr/>
        </p:nvSpPr>
        <p:spPr>
          <a:xfrm>
            <a:off x="3538554" y="-520254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DEFINICÃO DAS VARIÁVEIS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35DFA-CE02-DB56-BEBA-9BE5FB70C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37" y="1007165"/>
            <a:ext cx="11368540" cy="48436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44B09B-5567-6EA2-8E01-C2E3AE0F1432}"/>
              </a:ext>
            </a:extLst>
          </p:cNvPr>
          <p:cNvCxnSpPr/>
          <p:nvPr/>
        </p:nvCxnSpPr>
        <p:spPr>
          <a:xfrm flipH="1">
            <a:off x="4401995" y="750261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E1A8C7-4AA1-5F40-7050-8B495648E047}"/>
              </a:ext>
            </a:extLst>
          </p:cNvPr>
          <p:cNvCxnSpPr/>
          <p:nvPr/>
        </p:nvCxnSpPr>
        <p:spPr>
          <a:xfrm flipH="1">
            <a:off x="4405447" y="749995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A9F1D1-A192-D603-92C5-DEBAC1FC1DD4}"/>
              </a:ext>
            </a:extLst>
          </p:cNvPr>
          <p:cNvCxnSpPr/>
          <p:nvPr/>
        </p:nvCxnSpPr>
        <p:spPr>
          <a:xfrm flipH="1">
            <a:off x="8280169" y="750020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37625D-1E0F-71C8-2329-917D9582B6F3}"/>
              </a:ext>
            </a:extLst>
          </p:cNvPr>
          <p:cNvCxnSpPr/>
          <p:nvPr/>
        </p:nvCxnSpPr>
        <p:spPr>
          <a:xfrm flipH="1">
            <a:off x="8283621" y="749754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88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3358391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DEFINICÃO DAS VARIÁVEIS</a:t>
            </a:r>
          </a:p>
        </p:txBody>
      </p:sp>
      <p:sp>
        <p:nvSpPr>
          <p:cNvPr id="2" name="Subtítulo 10">
            <a:extLst>
              <a:ext uri="{FF2B5EF4-FFF2-40B4-BE49-F238E27FC236}">
                <a16:creationId xmlns:a16="http://schemas.microsoft.com/office/drawing/2014/main" id="{45AA42D2-9F6C-F6F0-61FB-6F5FB50B6FC1}"/>
              </a:ext>
            </a:extLst>
          </p:cNvPr>
          <p:cNvSpPr txBox="1">
            <a:spLocks/>
          </p:cNvSpPr>
          <p:nvPr/>
        </p:nvSpPr>
        <p:spPr>
          <a:xfrm>
            <a:off x="3538554" y="-514813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sp>
        <p:nvSpPr>
          <p:cNvPr id="4" name="Subtítulo 10">
            <a:extLst>
              <a:ext uri="{FF2B5EF4-FFF2-40B4-BE49-F238E27FC236}">
                <a16:creationId xmlns:a16="http://schemas.microsoft.com/office/drawing/2014/main" id="{969FEEB5-A9B8-B7AE-1297-EA46A1CE32C0}"/>
              </a:ext>
            </a:extLst>
          </p:cNvPr>
          <p:cNvSpPr txBox="1">
            <a:spLocks/>
          </p:cNvSpPr>
          <p:nvPr/>
        </p:nvSpPr>
        <p:spPr>
          <a:xfrm>
            <a:off x="470707" y="1209653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QUALITATIVAS NOMINAIS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FFE532FA-6D2B-FA99-B857-48F74E66ADD0}"/>
              </a:ext>
            </a:extLst>
          </p:cNvPr>
          <p:cNvSpPr txBox="1">
            <a:spLocks/>
          </p:cNvSpPr>
          <p:nvPr/>
        </p:nvSpPr>
        <p:spPr>
          <a:xfrm>
            <a:off x="4417519" y="1209653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QUALITATIVA ORDINAL</a:t>
            </a:r>
          </a:p>
        </p:txBody>
      </p:sp>
      <p:sp>
        <p:nvSpPr>
          <p:cNvPr id="7" name="Subtítulo 10">
            <a:extLst>
              <a:ext uri="{FF2B5EF4-FFF2-40B4-BE49-F238E27FC236}">
                <a16:creationId xmlns:a16="http://schemas.microsoft.com/office/drawing/2014/main" id="{B9B8CDF5-97E7-4717-7548-34335E2A7A6E}"/>
              </a:ext>
            </a:extLst>
          </p:cNvPr>
          <p:cNvSpPr txBox="1">
            <a:spLocks/>
          </p:cNvSpPr>
          <p:nvPr/>
        </p:nvSpPr>
        <p:spPr>
          <a:xfrm>
            <a:off x="8317759" y="1209654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QUANTITATIVA CONTÍNUA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BFA1B9-76B3-9CE3-D058-A3DE16EFDCDF}"/>
              </a:ext>
            </a:extLst>
          </p:cNvPr>
          <p:cNvCxnSpPr>
            <a:stCxn id="6" idx="1"/>
          </p:cNvCxnSpPr>
          <p:nvPr/>
        </p:nvCxnSpPr>
        <p:spPr>
          <a:xfrm flipH="1">
            <a:off x="4401995" y="142079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C21A1-BFA1-52BB-C2BD-FBFBA3CA2D7E}"/>
              </a:ext>
            </a:extLst>
          </p:cNvPr>
          <p:cNvCxnSpPr/>
          <p:nvPr/>
        </p:nvCxnSpPr>
        <p:spPr>
          <a:xfrm flipH="1">
            <a:off x="4405447" y="141813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61725-4BA5-824D-3CB6-4BBED8C9CEDA}"/>
              </a:ext>
            </a:extLst>
          </p:cNvPr>
          <p:cNvCxnSpPr/>
          <p:nvPr/>
        </p:nvCxnSpPr>
        <p:spPr>
          <a:xfrm flipH="1">
            <a:off x="8280169" y="141838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7FACD0-059D-D289-1192-619E9A47225B}"/>
              </a:ext>
            </a:extLst>
          </p:cNvPr>
          <p:cNvCxnSpPr/>
          <p:nvPr/>
        </p:nvCxnSpPr>
        <p:spPr>
          <a:xfrm flipH="1">
            <a:off x="8283621" y="141572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01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build="p"/>
      <p:bldP spid="4" grpId="0" build="p"/>
      <p:bldP spid="6" grpId="0" build="p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3358391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DEFINICÃO DAS VARIÁVEIS</a:t>
            </a:r>
          </a:p>
        </p:txBody>
      </p:sp>
      <p:sp>
        <p:nvSpPr>
          <p:cNvPr id="2" name="Subtítulo 10">
            <a:extLst>
              <a:ext uri="{FF2B5EF4-FFF2-40B4-BE49-F238E27FC236}">
                <a16:creationId xmlns:a16="http://schemas.microsoft.com/office/drawing/2014/main" id="{45AA42D2-9F6C-F6F0-61FB-6F5FB50B6FC1}"/>
              </a:ext>
            </a:extLst>
          </p:cNvPr>
          <p:cNvSpPr txBox="1">
            <a:spLocks/>
          </p:cNvSpPr>
          <p:nvPr/>
        </p:nvSpPr>
        <p:spPr>
          <a:xfrm>
            <a:off x="3538554" y="-514813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sp>
        <p:nvSpPr>
          <p:cNvPr id="4" name="Subtítulo 10">
            <a:extLst>
              <a:ext uri="{FF2B5EF4-FFF2-40B4-BE49-F238E27FC236}">
                <a16:creationId xmlns:a16="http://schemas.microsoft.com/office/drawing/2014/main" id="{969FEEB5-A9B8-B7AE-1297-EA46A1CE32C0}"/>
              </a:ext>
            </a:extLst>
          </p:cNvPr>
          <p:cNvSpPr txBox="1">
            <a:spLocks/>
          </p:cNvSpPr>
          <p:nvPr/>
        </p:nvSpPr>
        <p:spPr>
          <a:xfrm>
            <a:off x="470707" y="1209653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QUALITATIVAS NOMINAIS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FFE532FA-6D2B-FA99-B857-48F74E66ADD0}"/>
              </a:ext>
            </a:extLst>
          </p:cNvPr>
          <p:cNvSpPr txBox="1">
            <a:spLocks/>
          </p:cNvSpPr>
          <p:nvPr/>
        </p:nvSpPr>
        <p:spPr>
          <a:xfrm>
            <a:off x="4417519" y="1209653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QUALITATIVA ORDINAL</a:t>
            </a:r>
          </a:p>
        </p:txBody>
      </p:sp>
      <p:sp>
        <p:nvSpPr>
          <p:cNvPr id="7" name="Subtítulo 10">
            <a:extLst>
              <a:ext uri="{FF2B5EF4-FFF2-40B4-BE49-F238E27FC236}">
                <a16:creationId xmlns:a16="http://schemas.microsoft.com/office/drawing/2014/main" id="{B9B8CDF5-97E7-4717-7548-34335E2A7A6E}"/>
              </a:ext>
            </a:extLst>
          </p:cNvPr>
          <p:cNvSpPr txBox="1">
            <a:spLocks/>
          </p:cNvSpPr>
          <p:nvPr/>
        </p:nvSpPr>
        <p:spPr>
          <a:xfrm>
            <a:off x="8317759" y="1209654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QUANTITATIVA CONTÍNUA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BFA1B9-76B3-9CE3-D058-A3DE16EFDCDF}"/>
              </a:ext>
            </a:extLst>
          </p:cNvPr>
          <p:cNvCxnSpPr>
            <a:stCxn id="6" idx="1"/>
          </p:cNvCxnSpPr>
          <p:nvPr/>
        </p:nvCxnSpPr>
        <p:spPr>
          <a:xfrm flipH="1">
            <a:off x="4401995" y="142079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C21A1-BFA1-52BB-C2BD-FBFBA3CA2D7E}"/>
              </a:ext>
            </a:extLst>
          </p:cNvPr>
          <p:cNvCxnSpPr/>
          <p:nvPr/>
        </p:nvCxnSpPr>
        <p:spPr>
          <a:xfrm flipH="1">
            <a:off x="4405447" y="141813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61725-4BA5-824D-3CB6-4BBED8C9CEDA}"/>
              </a:ext>
            </a:extLst>
          </p:cNvPr>
          <p:cNvCxnSpPr/>
          <p:nvPr/>
        </p:nvCxnSpPr>
        <p:spPr>
          <a:xfrm flipH="1">
            <a:off x="8280169" y="141838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7FACD0-059D-D289-1192-619E9A47225B}"/>
              </a:ext>
            </a:extLst>
          </p:cNvPr>
          <p:cNvCxnSpPr/>
          <p:nvPr/>
        </p:nvCxnSpPr>
        <p:spPr>
          <a:xfrm flipH="1">
            <a:off x="8283621" y="141572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10">
            <a:extLst>
              <a:ext uri="{FF2B5EF4-FFF2-40B4-BE49-F238E27FC236}">
                <a16:creationId xmlns:a16="http://schemas.microsoft.com/office/drawing/2014/main" id="{04B7D045-F5F0-42A0-AFDD-FF412F2F4A57}"/>
              </a:ext>
            </a:extLst>
          </p:cNvPr>
          <p:cNvSpPr txBox="1">
            <a:spLocks/>
          </p:cNvSpPr>
          <p:nvPr/>
        </p:nvSpPr>
        <p:spPr>
          <a:xfrm>
            <a:off x="398340" y="2202532"/>
            <a:ext cx="3931288" cy="3293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ORGANIZAÇÃO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LOCALIZAÇÃO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DETALHE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STATUS DO FOGUETE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STATUS DA MISSÃO</a:t>
            </a:r>
          </a:p>
        </p:txBody>
      </p:sp>
    </p:spTree>
    <p:extLst>
      <p:ext uri="{BB962C8B-B14F-4D97-AF65-F5344CB8AC3E}">
        <p14:creationId xmlns:p14="http://schemas.microsoft.com/office/powerpoint/2010/main" val="327488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build="p"/>
      <p:bldP spid="4" grpId="0" build="p"/>
      <p:bldP spid="6" grpId="0" build="p"/>
      <p:bldP spid="7" grpId="0" build="p"/>
      <p:bldP spid="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3358391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DEFINICÃO DAS VARIÁVEIS</a:t>
            </a:r>
          </a:p>
        </p:txBody>
      </p:sp>
      <p:sp>
        <p:nvSpPr>
          <p:cNvPr id="2" name="Subtítulo 10">
            <a:extLst>
              <a:ext uri="{FF2B5EF4-FFF2-40B4-BE49-F238E27FC236}">
                <a16:creationId xmlns:a16="http://schemas.microsoft.com/office/drawing/2014/main" id="{45AA42D2-9F6C-F6F0-61FB-6F5FB50B6FC1}"/>
              </a:ext>
            </a:extLst>
          </p:cNvPr>
          <p:cNvSpPr txBox="1">
            <a:spLocks/>
          </p:cNvSpPr>
          <p:nvPr/>
        </p:nvSpPr>
        <p:spPr>
          <a:xfrm>
            <a:off x="3538554" y="-514813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sp>
        <p:nvSpPr>
          <p:cNvPr id="4" name="Subtítulo 10">
            <a:extLst>
              <a:ext uri="{FF2B5EF4-FFF2-40B4-BE49-F238E27FC236}">
                <a16:creationId xmlns:a16="http://schemas.microsoft.com/office/drawing/2014/main" id="{969FEEB5-A9B8-B7AE-1297-EA46A1CE32C0}"/>
              </a:ext>
            </a:extLst>
          </p:cNvPr>
          <p:cNvSpPr txBox="1">
            <a:spLocks/>
          </p:cNvSpPr>
          <p:nvPr/>
        </p:nvSpPr>
        <p:spPr>
          <a:xfrm>
            <a:off x="470707" y="1209653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QUALITATIVAS NOMINAIS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FFE532FA-6D2B-FA99-B857-48F74E66ADD0}"/>
              </a:ext>
            </a:extLst>
          </p:cNvPr>
          <p:cNvSpPr txBox="1">
            <a:spLocks/>
          </p:cNvSpPr>
          <p:nvPr/>
        </p:nvSpPr>
        <p:spPr>
          <a:xfrm>
            <a:off x="4417519" y="1209653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QUALITATIVA ORDINAL</a:t>
            </a:r>
          </a:p>
        </p:txBody>
      </p:sp>
      <p:sp>
        <p:nvSpPr>
          <p:cNvPr id="7" name="Subtítulo 10">
            <a:extLst>
              <a:ext uri="{FF2B5EF4-FFF2-40B4-BE49-F238E27FC236}">
                <a16:creationId xmlns:a16="http://schemas.microsoft.com/office/drawing/2014/main" id="{B9B8CDF5-97E7-4717-7548-34335E2A7A6E}"/>
              </a:ext>
            </a:extLst>
          </p:cNvPr>
          <p:cNvSpPr txBox="1">
            <a:spLocks/>
          </p:cNvSpPr>
          <p:nvPr/>
        </p:nvSpPr>
        <p:spPr>
          <a:xfrm>
            <a:off x="8317759" y="1209654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QUANTITATIVA CONTÍNUA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BFA1B9-76B3-9CE3-D058-A3DE16EFDCDF}"/>
              </a:ext>
            </a:extLst>
          </p:cNvPr>
          <p:cNvCxnSpPr>
            <a:stCxn id="6" idx="1"/>
          </p:cNvCxnSpPr>
          <p:nvPr/>
        </p:nvCxnSpPr>
        <p:spPr>
          <a:xfrm flipH="1">
            <a:off x="4401995" y="142079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C21A1-BFA1-52BB-C2BD-FBFBA3CA2D7E}"/>
              </a:ext>
            </a:extLst>
          </p:cNvPr>
          <p:cNvCxnSpPr/>
          <p:nvPr/>
        </p:nvCxnSpPr>
        <p:spPr>
          <a:xfrm flipH="1">
            <a:off x="4405447" y="141813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61725-4BA5-824D-3CB6-4BBED8C9CEDA}"/>
              </a:ext>
            </a:extLst>
          </p:cNvPr>
          <p:cNvCxnSpPr/>
          <p:nvPr/>
        </p:nvCxnSpPr>
        <p:spPr>
          <a:xfrm flipH="1">
            <a:off x="8280169" y="141838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7FACD0-059D-D289-1192-619E9A47225B}"/>
              </a:ext>
            </a:extLst>
          </p:cNvPr>
          <p:cNvCxnSpPr/>
          <p:nvPr/>
        </p:nvCxnSpPr>
        <p:spPr>
          <a:xfrm flipH="1">
            <a:off x="8283621" y="141572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10">
            <a:extLst>
              <a:ext uri="{FF2B5EF4-FFF2-40B4-BE49-F238E27FC236}">
                <a16:creationId xmlns:a16="http://schemas.microsoft.com/office/drawing/2014/main" id="{04B7D045-F5F0-42A0-AFDD-FF412F2F4A57}"/>
              </a:ext>
            </a:extLst>
          </p:cNvPr>
          <p:cNvSpPr txBox="1">
            <a:spLocks/>
          </p:cNvSpPr>
          <p:nvPr/>
        </p:nvSpPr>
        <p:spPr>
          <a:xfrm>
            <a:off x="398340" y="2202532"/>
            <a:ext cx="3931288" cy="3293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ORGANIZAÇÃO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LOCALIZAÇÃO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DETALHE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STATUS DO FOGUETE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STATUS DA MISSÃO</a:t>
            </a:r>
          </a:p>
        </p:txBody>
      </p:sp>
      <p:sp>
        <p:nvSpPr>
          <p:cNvPr id="16" name="Subtítulo 10">
            <a:extLst>
              <a:ext uri="{FF2B5EF4-FFF2-40B4-BE49-F238E27FC236}">
                <a16:creationId xmlns:a16="http://schemas.microsoft.com/office/drawing/2014/main" id="{E981DB31-A4D4-2734-672F-D1052AB3BBD7}"/>
              </a:ext>
            </a:extLst>
          </p:cNvPr>
          <p:cNvSpPr txBox="1">
            <a:spLocks/>
          </p:cNvSpPr>
          <p:nvPr/>
        </p:nvSpPr>
        <p:spPr>
          <a:xfrm>
            <a:off x="4330267" y="3827873"/>
            <a:ext cx="3931288" cy="704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DATA DE LANÇAMENTO</a:t>
            </a:r>
          </a:p>
        </p:txBody>
      </p:sp>
    </p:spTree>
    <p:extLst>
      <p:ext uri="{BB962C8B-B14F-4D97-AF65-F5344CB8AC3E}">
        <p14:creationId xmlns:p14="http://schemas.microsoft.com/office/powerpoint/2010/main" val="4051772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build="p"/>
      <p:bldP spid="4" grpId="0" build="p"/>
      <p:bldP spid="6" grpId="0" build="p"/>
      <p:bldP spid="7" grpId="0" build="p"/>
      <p:bldP spid="15" grpId="0" build="p"/>
      <p:bldP spid="1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3358391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DEFINICÃO DAS VARIÁVEIS</a:t>
            </a:r>
          </a:p>
        </p:txBody>
      </p:sp>
      <p:sp>
        <p:nvSpPr>
          <p:cNvPr id="2" name="Subtítulo 10">
            <a:extLst>
              <a:ext uri="{FF2B5EF4-FFF2-40B4-BE49-F238E27FC236}">
                <a16:creationId xmlns:a16="http://schemas.microsoft.com/office/drawing/2014/main" id="{45AA42D2-9F6C-F6F0-61FB-6F5FB50B6FC1}"/>
              </a:ext>
            </a:extLst>
          </p:cNvPr>
          <p:cNvSpPr txBox="1">
            <a:spLocks/>
          </p:cNvSpPr>
          <p:nvPr/>
        </p:nvSpPr>
        <p:spPr>
          <a:xfrm>
            <a:off x="3538554" y="-514813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sp>
        <p:nvSpPr>
          <p:cNvPr id="4" name="Subtítulo 10">
            <a:extLst>
              <a:ext uri="{FF2B5EF4-FFF2-40B4-BE49-F238E27FC236}">
                <a16:creationId xmlns:a16="http://schemas.microsoft.com/office/drawing/2014/main" id="{969FEEB5-A9B8-B7AE-1297-EA46A1CE32C0}"/>
              </a:ext>
            </a:extLst>
          </p:cNvPr>
          <p:cNvSpPr txBox="1">
            <a:spLocks/>
          </p:cNvSpPr>
          <p:nvPr/>
        </p:nvSpPr>
        <p:spPr>
          <a:xfrm>
            <a:off x="470707" y="1209653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QUALITATIVAS NOMINAIS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FFE532FA-6D2B-FA99-B857-48F74E66ADD0}"/>
              </a:ext>
            </a:extLst>
          </p:cNvPr>
          <p:cNvSpPr txBox="1">
            <a:spLocks/>
          </p:cNvSpPr>
          <p:nvPr/>
        </p:nvSpPr>
        <p:spPr>
          <a:xfrm>
            <a:off x="4417519" y="1209653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QUALITATIVA ORDINAL</a:t>
            </a:r>
          </a:p>
        </p:txBody>
      </p:sp>
      <p:sp>
        <p:nvSpPr>
          <p:cNvPr id="7" name="Subtítulo 10">
            <a:extLst>
              <a:ext uri="{FF2B5EF4-FFF2-40B4-BE49-F238E27FC236}">
                <a16:creationId xmlns:a16="http://schemas.microsoft.com/office/drawing/2014/main" id="{B9B8CDF5-97E7-4717-7548-34335E2A7A6E}"/>
              </a:ext>
            </a:extLst>
          </p:cNvPr>
          <p:cNvSpPr txBox="1">
            <a:spLocks/>
          </p:cNvSpPr>
          <p:nvPr/>
        </p:nvSpPr>
        <p:spPr>
          <a:xfrm>
            <a:off x="8317759" y="1209654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QUANTITATIVA CONTÍNUA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BFA1B9-76B3-9CE3-D058-A3DE16EFDCDF}"/>
              </a:ext>
            </a:extLst>
          </p:cNvPr>
          <p:cNvCxnSpPr>
            <a:stCxn id="6" idx="1"/>
          </p:cNvCxnSpPr>
          <p:nvPr/>
        </p:nvCxnSpPr>
        <p:spPr>
          <a:xfrm flipH="1">
            <a:off x="4401995" y="142079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C21A1-BFA1-52BB-C2BD-FBFBA3CA2D7E}"/>
              </a:ext>
            </a:extLst>
          </p:cNvPr>
          <p:cNvCxnSpPr/>
          <p:nvPr/>
        </p:nvCxnSpPr>
        <p:spPr>
          <a:xfrm flipH="1">
            <a:off x="4405447" y="141813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61725-4BA5-824D-3CB6-4BBED8C9CEDA}"/>
              </a:ext>
            </a:extLst>
          </p:cNvPr>
          <p:cNvCxnSpPr/>
          <p:nvPr/>
        </p:nvCxnSpPr>
        <p:spPr>
          <a:xfrm flipH="1">
            <a:off x="8280169" y="141838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7FACD0-059D-D289-1192-619E9A47225B}"/>
              </a:ext>
            </a:extLst>
          </p:cNvPr>
          <p:cNvCxnSpPr/>
          <p:nvPr/>
        </p:nvCxnSpPr>
        <p:spPr>
          <a:xfrm flipH="1">
            <a:off x="8283621" y="141572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10">
            <a:extLst>
              <a:ext uri="{FF2B5EF4-FFF2-40B4-BE49-F238E27FC236}">
                <a16:creationId xmlns:a16="http://schemas.microsoft.com/office/drawing/2014/main" id="{04B7D045-F5F0-42A0-AFDD-FF412F2F4A57}"/>
              </a:ext>
            </a:extLst>
          </p:cNvPr>
          <p:cNvSpPr txBox="1">
            <a:spLocks/>
          </p:cNvSpPr>
          <p:nvPr/>
        </p:nvSpPr>
        <p:spPr>
          <a:xfrm>
            <a:off x="398340" y="2202532"/>
            <a:ext cx="3931288" cy="3293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ORGANIZAÇÃO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LOCALIZAÇÃO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DETALHE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STATUS DO FOGUETE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STATUS DA MISSÃO</a:t>
            </a:r>
          </a:p>
        </p:txBody>
      </p:sp>
      <p:sp>
        <p:nvSpPr>
          <p:cNvPr id="16" name="Subtítulo 10">
            <a:extLst>
              <a:ext uri="{FF2B5EF4-FFF2-40B4-BE49-F238E27FC236}">
                <a16:creationId xmlns:a16="http://schemas.microsoft.com/office/drawing/2014/main" id="{E981DB31-A4D4-2734-672F-D1052AB3BBD7}"/>
              </a:ext>
            </a:extLst>
          </p:cNvPr>
          <p:cNvSpPr txBox="1">
            <a:spLocks/>
          </p:cNvSpPr>
          <p:nvPr/>
        </p:nvSpPr>
        <p:spPr>
          <a:xfrm>
            <a:off x="4330267" y="3827873"/>
            <a:ext cx="3931288" cy="704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DATA DE LANÇAMENTO</a:t>
            </a:r>
          </a:p>
        </p:txBody>
      </p:sp>
      <p:sp>
        <p:nvSpPr>
          <p:cNvPr id="17" name="Subtítulo 10">
            <a:extLst>
              <a:ext uri="{FF2B5EF4-FFF2-40B4-BE49-F238E27FC236}">
                <a16:creationId xmlns:a16="http://schemas.microsoft.com/office/drawing/2014/main" id="{AEDE07F2-C3FF-1FC8-8FE9-B0C951E79336}"/>
              </a:ext>
            </a:extLst>
          </p:cNvPr>
          <p:cNvSpPr txBox="1">
            <a:spLocks/>
          </p:cNvSpPr>
          <p:nvPr/>
        </p:nvSpPr>
        <p:spPr>
          <a:xfrm>
            <a:off x="8209324" y="3827872"/>
            <a:ext cx="3931288" cy="704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PREÇO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DECDFB-69F8-AB5E-7421-4E7752407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95" y="7149559"/>
            <a:ext cx="4647216" cy="48322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169638-6DDD-D4ED-9C65-86E62B7E2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2742" y="1636769"/>
            <a:ext cx="6394882" cy="395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68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build="p"/>
      <p:bldP spid="4" grpId="0" build="p"/>
      <p:bldP spid="6" grpId="0" build="p"/>
      <p:bldP spid="7" grpId="0" build="p"/>
      <p:bldP spid="15" grpId="0" build="p"/>
      <p:bldP spid="16" grpId="0" build="p"/>
      <p:bldP spid="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351B6-A574-9EB1-E7B2-9D70EE0B2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95" y="1196233"/>
            <a:ext cx="4647216" cy="4832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ABF464-0BD9-BF28-7E4C-FB90DCEA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651" y="1636769"/>
            <a:ext cx="6394882" cy="39512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44C518-63C9-A7E6-C5B9-C11086F9C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570" y="-2046304"/>
            <a:ext cx="4612697" cy="1632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437A5-6E86-EED6-22CA-82EEC22C1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131" y="7155181"/>
            <a:ext cx="6394882" cy="3951210"/>
          </a:xfrm>
          <a:prstGeom prst="rect">
            <a:avLst/>
          </a:prstGeom>
        </p:spPr>
      </p:pic>
      <p:sp>
        <p:nvSpPr>
          <p:cNvPr id="12" name="Subtítulo 10">
            <a:extLst>
              <a:ext uri="{FF2B5EF4-FFF2-40B4-BE49-F238E27FC236}">
                <a16:creationId xmlns:a16="http://schemas.microsoft.com/office/drawing/2014/main" id="{AF6D9AE1-664A-364E-7AE8-846ABAB83876}"/>
              </a:ext>
            </a:extLst>
          </p:cNvPr>
          <p:cNvSpPr txBox="1">
            <a:spLocks/>
          </p:cNvSpPr>
          <p:nvPr/>
        </p:nvSpPr>
        <p:spPr>
          <a:xfrm>
            <a:off x="3603868" y="-500295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SUCESSO</a:t>
            </a:r>
          </a:p>
        </p:txBody>
      </p:sp>
    </p:spTree>
    <p:extLst>
      <p:ext uri="{BB962C8B-B14F-4D97-AF65-F5344CB8AC3E}">
        <p14:creationId xmlns:p14="http://schemas.microsoft.com/office/powerpoint/2010/main" val="3514486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SUCESSO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CC754-4F17-2D5E-F902-3359C2B57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95" y="7149559"/>
            <a:ext cx="4647216" cy="4832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9CA18E-888E-68A7-3390-D34C05158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2742" y="1636769"/>
            <a:ext cx="6394882" cy="39512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C59EC9-B315-484D-7F64-BAEF65012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131" y="2514601"/>
            <a:ext cx="6394882" cy="39512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2AC1C9-6ED7-00ED-F6A0-F800EE487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570" y="811196"/>
            <a:ext cx="4612697" cy="16323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684291-1F8C-C3D7-C501-985642A1674C}"/>
              </a:ext>
            </a:extLst>
          </p:cNvPr>
          <p:cNvSpPr txBox="1"/>
          <p:nvPr/>
        </p:nvSpPr>
        <p:spPr>
          <a:xfrm>
            <a:off x="8389257" y="40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769884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5B07A-3D85-F42D-5023-C08CCD55F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570" y="-2046304"/>
            <a:ext cx="4612697" cy="1632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CF04E1-6628-2C4F-6756-6E14CBFE1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131" y="7155181"/>
            <a:ext cx="6394882" cy="3951210"/>
          </a:xfrm>
          <a:prstGeom prst="rect">
            <a:avLst/>
          </a:prstGeom>
        </p:spPr>
      </p:pic>
      <p:sp>
        <p:nvSpPr>
          <p:cNvPr id="9" name="Subtítulo 10">
            <a:extLst>
              <a:ext uri="{FF2B5EF4-FFF2-40B4-BE49-F238E27FC236}">
                <a16:creationId xmlns:a16="http://schemas.microsoft.com/office/drawing/2014/main" id="{8E84F7D2-63AE-90C4-989F-7771AE47716D}"/>
              </a:ext>
            </a:extLst>
          </p:cNvPr>
          <p:cNvSpPr txBox="1">
            <a:spLocks/>
          </p:cNvSpPr>
          <p:nvPr/>
        </p:nvSpPr>
        <p:spPr>
          <a:xfrm>
            <a:off x="-556058" y="1047835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MÉDIA: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0E8A183F-32CB-CF5A-F9C1-81D067EBCACA}"/>
              </a:ext>
            </a:extLst>
          </p:cNvPr>
          <p:cNvSpPr txBox="1">
            <a:spLocks/>
          </p:cNvSpPr>
          <p:nvPr/>
        </p:nvSpPr>
        <p:spPr>
          <a:xfrm>
            <a:off x="-556058" y="2839364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MODA:</a:t>
            </a:r>
          </a:p>
        </p:txBody>
      </p:sp>
      <p:sp>
        <p:nvSpPr>
          <p:cNvPr id="13" name="Subtítulo 10">
            <a:extLst>
              <a:ext uri="{FF2B5EF4-FFF2-40B4-BE49-F238E27FC236}">
                <a16:creationId xmlns:a16="http://schemas.microsoft.com/office/drawing/2014/main" id="{A3536F92-3274-E630-54ED-87ACE5F6BFCA}"/>
              </a:ext>
            </a:extLst>
          </p:cNvPr>
          <p:cNvSpPr txBox="1">
            <a:spLocks/>
          </p:cNvSpPr>
          <p:nvPr/>
        </p:nvSpPr>
        <p:spPr>
          <a:xfrm>
            <a:off x="24512" y="4630893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MEDIANA:</a:t>
            </a:r>
          </a:p>
        </p:txBody>
      </p:sp>
    </p:spTree>
    <p:extLst>
      <p:ext uri="{BB962C8B-B14F-4D97-AF65-F5344CB8AC3E}">
        <p14:creationId xmlns:p14="http://schemas.microsoft.com/office/powerpoint/2010/main" val="1707409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11" grpId="0" build="p"/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sp>
        <p:nvSpPr>
          <p:cNvPr id="9" name="Subtítulo 10">
            <a:extLst>
              <a:ext uri="{FF2B5EF4-FFF2-40B4-BE49-F238E27FC236}">
                <a16:creationId xmlns:a16="http://schemas.microsoft.com/office/drawing/2014/main" id="{8E84F7D2-63AE-90C4-989F-7771AE47716D}"/>
              </a:ext>
            </a:extLst>
          </p:cNvPr>
          <p:cNvSpPr txBox="1">
            <a:spLocks/>
          </p:cNvSpPr>
          <p:nvPr/>
        </p:nvSpPr>
        <p:spPr>
          <a:xfrm>
            <a:off x="-556058" y="1047835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MÉDIA: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0E8A183F-32CB-CF5A-F9C1-81D067EBCACA}"/>
              </a:ext>
            </a:extLst>
          </p:cNvPr>
          <p:cNvSpPr txBox="1">
            <a:spLocks/>
          </p:cNvSpPr>
          <p:nvPr/>
        </p:nvSpPr>
        <p:spPr>
          <a:xfrm>
            <a:off x="-556058" y="2839364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MODA:</a:t>
            </a:r>
          </a:p>
        </p:txBody>
      </p:sp>
      <p:sp>
        <p:nvSpPr>
          <p:cNvPr id="13" name="Subtítulo 10">
            <a:extLst>
              <a:ext uri="{FF2B5EF4-FFF2-40B4-BE49-F238E27FC236}">
                <a16:creationId xmlns:a16="http://schemas.microsoft.com/office/drawing/2014/main" id="{A3536F92-3274-E630-54ED-87ACE5F6BFCA}"/>
              </a:ext>
            </a:extLst>
          </p:cNvPr>
          <p:cNvSpPr txBox="1">
            <a:spLocks/>
          </p:cNvSpPr>
          <p:nvPr/>
        </p:nvSpPr>
        <p:spPr>
          <a:xfrm>
            <a:off x="24512" y="4630893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MEDIANA:</a:t>
            </a:r>
          </a:p>
        </p:txBody>
      </p:sp>
      <p:sp>
        <p:nvSpPr>
          <p:cNvPr id="7" name="Subtítulo 10">
            <a:extLst>
              <a:ext uri="{FF2B5EF4-FFF2-40B4-BE49-F238E27FC236}">
                <a16:creationId xmlns:a16="http://schemas.microsoft.com/office/drawing/2014/main" id="{367BE21A-47B7-E177-0D27-BC33D190EAA0}"/>
              </a:ext>
            </a:extLst>
          </p:cNvPr>
          <p:cNvSpPr txBox="1">
            <a:spLocks/>
          </p:cNvSpPr>
          <p:nvPr/>
        </p:nvSpPr>
        <p:spPr>
          <a:xfrm>
            <a:off x="2182221" y="1164708"/>
            <a:ext cx="11303885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</a:t>
            </a:r>
            <a:r>
              <a:rPr lang="pt-B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129.79</a:t>
            </a:r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MILHÕES</a:t>
            </a:r>
          </a:p>
        </p:txBody>
      </p:sp>
    </p:spTree>
    <p:extLst>
      <p:ext uri="{BB962C8B-B14F-4D97-AF65-F5344CB8AC3E}">
        <p14:creationId xmlns:p14="http://schemas.microsoft.com/office/powerpoint/2010/main" val="3274142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11" grpId="0" build="p"/>
      <p:bldP spid="13" grpId="0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39" name="Gráfico 38">
            <a:extLst>
              <a:ext uri="{FF2B5EF4-FFF2-40B4-BE49-F238E27FC236}">
                <a16:creationId xmlns:a16="http://schemas.microsoft.com/office/drawing/2014/main" id="{3D987A50-5549-3FBC-2E7D-6FF36E52F3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1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2181625" y="-561860"/>
            <a:ext cx="8147477" cy="7981719"/>
          </a:xfrm>
          <a:prstGeom prst="rect">
            <a:avLst/>
          </a:prstGeom>
        </p:spPr>
      </p:pic>
      <p:pic>
        <p:nvPicPr>
          <p:cNvPr id="62" name="Picture 2" descr="Identidade Visual – Referências de elementos visuais – USP – Identidade  Visual">
            <a:extLst>
              <a:ext uri="{FF2B5EF4-FFF2-40B4-BE49-F238E27FC236}">
                <a16:creationId xmlns:a16="http://schemas.microsoft.com/office/drawing/2014/main" id="{5E505CC7-0EE1-28AB-3F8E-EB30D7584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0242" y="0"/>
            <a:ext cx="1081595" cy="8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23030B-7809-D3B6-B5FE-964C70E37B2B}"/>
              </a:ext>
            </a:extLst>
          </p:cNvPr>
          <p:cNvSpPr/>
          <p:nvPr/>
        </p:nvSpPr>
        <p:spPr>
          <a:xfrm>
            <a:off x="85915" y="157985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Subtítulo 10">
            <a:extLst>
              <a:ext uri="{FF2B5EF4-FFF2-40B4-BE49-F238E27FC236}">
                <a16:creationId xmlns:a16="http://schemas.microsoft.com/office/drawing/2014/main" id="{9C145775-C69C-4E60-9F95-198C483973CB}"/>
              </a:ext>
            </a:extLst>
          </p:cNvPr>
          <p:cNvSpPr txBox="1">
            <a:spLocks/>
          </p:cNvSpPr>
          <p:nvPr/>
        </p:nvSpPr>
        <p:spPr>
          <a:xfrm>
            <a:off x="5726585" y="132889"/>
            <a:ext cx="1299867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TEMA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49A499C9-B984-7EE9-161E-C5FD2C30A438}"/>
              </a:ext>
            </a:extLst>
          </p:cNvPr>
          <p:cNvSpPr txBox="1">
            <a:spLocks/>
          </p:cNvSpPr>
          <p:nvPr/>
        </p:nvSpPr>
        <p:spPr>
          <a:xfrm>
            <a:off x="4648898" y="-503928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PLANEJAMENTO</a:t>
            </a:r>
          </a:p>
        </p:txBody>
      </p:sp>
      <p:pic>
        <p:nvPicPr>
          <p:cNvPr id="1030" name="Picture 6" descr="Download HD Soviet Space Agency Logo Transparent PNG Image - NicePNG.com">
            <a:extLst>
              <a:ext uri="{FF2B5EF4-FFF2-40B4-BE49-F238E27FC236}">
                <a16:creationId xmlns:a16="http://schemas.microsoft.com/office/drawing/2014/main" id="{DDA3B692-2B05-2814-3D75-06DB6C97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636" y="2454686"/>
            <a:ext cx="2340591" cy="23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SpaceX (Space Exploration Technologies Corp.) Logo in SVG Vector  or PNG File Format - Logo.wine">
            <a:extLst>
              <a:ext uri="{FF2B5EF4-FFF2-40B4-BE49-F238E27FC236}">
                <a16:creationId xmlns:a16="http://schemas.microsoft.com/office/drawing/2014/main" id="{780B98A9-4AE2-448A-2464-183192ED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319" y="2683491"/>
            <a:ext cx="3510887" cy="23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4ADFE4-E512-19FF-E555-541CA433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418" y="1882669"/>
            <a:ext cx="4212033" cy="35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61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sp>
        <p:nvSpPr>
          <p:cNvPr id="9" name="Subtítulo 10">
            <a:extLst>
              <a:ext uri="{FF2B5EF4-FFF2-40B4-BE49-F238E27FC236}">
                <a16:creationId xmlns:a16="http://schemas.microsoft.com/office/drawing/2014/main" id="{8E84F7D2-63AE-90C4-989F-7771AE47716D}"/>
              </a:ext>
            </a:extLst>
          </p:cNvPr>
          <p:cNvSpPr txBox="1">
            <a:spLocks/>
          </p:cNvSpPr>
          <p:nvPr/>
        </p:nvSpPr>
        <p:spPr>
          <a:xfrm>
            <a:off x="-556058" y="1047835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MÉDIA: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0E8A183F-32CB-CF5A-F9C1-81D067EBCACA}"/>
              </a:ext>
            </a:extLst>
          </p:cNvPr>
          <p:cNvSpPr txBox="1">
            <a:spLocks/>
          </p:cNvSpPr>
          <p:nvPr/>
        </p:nvSpPr>
        <p:spPr>
          <a:xfrm>
            <a:off x="-556058" y="2839364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MODA:</a:t>
            </a:r>
          </a:p>
        </p:txBody>
      </p:sp>
      <p:sp>
        <p:nvSpPr>
          <p:cNvPr id="13" name="Subtítulo 10">
            <a:extLst>
              <a:ext uri="{FF2B5EF4-FFF2-40B4-BE49-F238E27FC236}">
                <a16:creationId xmlns:a16="http://schemas.microsoft.com/office/drawing/2014/main" id="{A3536F92-3274-E630-54ED-87ACE5F6BFCA}"/>
              </a:ext>
            </a:extLst>
          </p:cNvPr>
          <p:cNvSpPr txBox="1">
            <a:spLocks/>
          </p:cNvSpPr>
          <p:nvPr/>
        </p:nvSpPr>
        <p:spPr>
          <a:xfrm>
            <a:off x="24512" y="4630893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MEDIANA:</a:t>
            </a:r>
          </a:p>
        </p:txBody>
      </p:sp>
      <p:sp>
        <p:nvSpPr>
          <p:cNvPr id="7" name="Subtítulo 10">
            <a:extLst>
              <a:ext uri="{FF2B5EF4-FFF2-40B4-BE49-F238E27FC236}">
                <a16:creationId xmlns:a16="http://schemas.microsoft.com/office/drawing/2014/main" id="{367BE21A-47B7-E177-0D27-BC33D190EAA0}"/>
              </a:ext>
            </a:extLst>
          </p:cNvPr>
          <p:cNvSpPr txBox="1">
            <a:spLocks/>
          </p:cNvSpPr>
          <p:nvPr/>
        </p:nvSpPr>
        <p:spPr>
          <a:xfrm>
            <a:off x="2182221" y="1164708"/>
            <a:ext cx="11303885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</a:t>
            </a:r>
            <a:r>
              <a:rPr lang="pt-B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129.79</a:t>
            </a:r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MILHÕES</a:t>
            </a:r>
          </a:p>
        </p:txBody>
      </p:sp>
      <p:sp>
        <p:nvSpPr>
          <p:cNvPr id="8" name="Subtítulo 10">
            <a:extLst>
              <a:ext uri="{FF2B5EF4-FFF2-40B4-BE49-F238E27FC236}">
                <a16:creationId xmlns:a16="http://schemas.microsoft.com/office/drawing/2014/main" id="{8CCF4F73-1A01-3731-D599-7DE6CC2E5685}"/>
              </a:ext>
            </a:extLst>
          </p:cNvPr>
          <p:cNvSpPr txBox="1">
            <a:spLocks/>
          </p:cNvSpPr>
          <p:nvPr/>
        </p:nvSpPr>
        <p:spPr>
          <a:xfrm>
            <a:off x="1571420" y="2961075"/>
            <a:ext cx="11303885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</a:t>
            </a:r>
            <a:r>
              <a:rPr lang="pt-B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450</a:t>
            </a:r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MILHÕES</a:t>
            </a:r>
          </a:p>
        </p:txBody>
      </p:sp>
    </p:spTree>
    <p:extLst>
      <p:ext uri="{BB962C8B-B14F-4D97-AF65-F5344CB8AC3E}">
        <p14:creationId xmlns:p14="http://schemas.microsoft.com/office/powerpoint/2010/main" val="2799346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11" grpId="0" build="p"/>
      <p:bldP spid="13" grpId="0" build="p"/>
      <p:bldP spid="7" grpId="0" build="p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sp>
        <p:nvSpPr>
          <p:cNvPr id="9" name="Subtítulo 10">
            <a:extLst>
              <a:ext uri="{FF2B5EF4-FFF2-40B4-BE49-F238E27FC236}">
                <a16:creationId xmlns:a16="http://schemas.microsoft.com/office/drawing/2014/main" id="{8E84F7D2-63AE-90C4-989F-7771AE47716D}"/>
              </a:ext>
            </a:extLst>
          </p:cNvPr>
          <p:cNvSpPr txBox="1">
            <a:spLocks/>
          </p:cNvSpPr>
          <p:nvPr/>
        </p:nvSpPr>
        <p:spPr>
          <a:xfrm>
            <a:off x="-556058" y="1047835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MÉDIA: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0E8A183F-32CB-CF5A-F9C1-81D067EBCACA}"/>
              </a:ext>
            </a:extLst>
          </p:cNvPr>
          <p:cNvSpPr txBox="1">
            <a:spLocks/>
          </p:cNvSpPr>
          <p:nvPr/>
        </p:nvSpPr>
        <p:spPr>
          <a:xfrm>
            <a:off x="-556058" y="2839364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MODA:</a:t>
            </a:r>
          </a:p>
        </p:txBody>
      </p:sp>
      <p:sp>
        <p:nvSpPr>
          <p:cNvPr id="13" name="Subtítulo 10">
            <a:extLst>
              <a:ext uri="{FF2B5EF4-FFF2-40B4-BE49-F238E27FC236}">
                <a16:creationId xmlns:a16="http://schemas.microsoft.com/office/drawing/2014/main" id="{A3536F92-3274-E630-54ED-87ACE5F6BFCA}"/>
              </a:ext>
            </a:extLst>
          </p:cNvPr>
          <p:cNvSpPr txBox="1">
            <a:spLocks/>
          </p:cNvSpPr>
          <p:nvPr/>
        </p:nvSpPr>
        <p:spPr>
          <a:xfrm>
            <a:off x="24512" y="4630893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MEDIANA:</a:t>
            </a:r>
          </a:p>
        </p:txBody>
      </p:sp>
      <p:sp>
        <p:nvSpPr>
          <p:cNvPr id="8" name="Subtítulo 10">
            <a:extLst>
              <a:ext uri="{FF2B5EF4-FFF2-40B4-BE49-F238E27FC236}">
                <a16:creationId xmlns:a16="http://schemas.microsoft.com/office/drawing/2014/main" id="{8CCF4F73-1A01-3731-D599-7DE6CC2E5685}"/>
              </a:ext>
            </a:extLst>
          </p:cNvPr>
          <p:cNvSpPr txBox="1">
            <a:spLocks/>
          </p:cNvSpPr>
          <p:nvPr/>
        </p:nvSpPr>
        <p:spPr>
          <a:xfrm>
            <a:off x="1571420" y="2961075"/>
            <a:ext cx="11303885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</a:t>
            </a:r>
            <a:r>
              <a:rPr lang="pt-B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450</a:t>
            </a:r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MILHÕES</a:t>
            </a:r>
          </a:p>
        </p:txBody>
      </p:sp>
      <p:sp>
        <p:nvSpPr>
          <p:cNvPr id="10" name="Subtítulo 10">
            <a:extLst>
              <a:ext uri="{FF2B5EF4-FFF2-40B4-BE49-F238E27FC236}">
                <a16:creationId xmlns:a16="http://schemas.microsoft.com/office/drawing/2014/main" id="{1F47855F-0465-4DB9-F6F0-814DB416CF34}"/>
              </a:ext>
            </a:extLst>
          </p:cNvPr>
          <p:cNvSpPr txBox="1">
            <a:spLocks/>
          </p:cNvSpPr>
          <p:nvPr/>
        </p:nvSpPr>
        <p:spPr>
          <a:xfrm>
            <a:off x="2622496" y="4815288"/>
            <a:ext cx="11303885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</a:t>
            </a:r>
            <a:r>
              <a:rPr lang="pt-B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62</a:t>
            </a:r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MILHÕES</a:t>
            </a:r>
          </a:p>
        </p:txBody>
      </p:sp>
      <p:sp>
        <p:nvSpPr>
          <p:cNvPr id="14" name="Subtítulo 10">
            <a:extLst>
              <a:ext uri="{FF2B5EF4-FFF2-40B4-BE49-F238E27FC236}">
                <a16:creationId xmlns:a16="http://schemas.microsoft.com/office/drawing/2014/main" id="{4E813456-87EF-D3B1-F7FA-E2F233FF0BA2}"/>
              </a:ext>
            </a:extLst>
          </p:cNvPr>
          <p:cNvSpPr txBox="1">
            <a:spLocks/>
          </p:cNvSpPr>
          <p:nvPr/>
        </p:nvSpPr>
        <p:spPr>
          <a:xfrm>
            <a:off x="3531296" y="-471266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15" name="Subtítulo 10">
            <a:extLst>
              <a:ext uri="{FF2B5EF4-FFF2-40B4-BE49-F238E27FC236}">
                <a16:creationId xmlns:a16="http://schemas.microsoft.com/office/drawing/2014/main" id="{0BB78554-C61D-C390-5664-C1AA3727AD5C}"/>
              </a:ext>
            </a:extLst>
          </p:cNvPr>
          <p:cNvSpPr txBox="1">
            <a:spLocks/>
          </p:cNvSpPr>
          <p:nvPr/>
        </p:nvSpPr>
        <p:spPr>
          <a:xfrm>
            <a:off x="2182221" y="1164708"/>
            <a:ext cx="11303885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</a:t>
            </a:r>
            <a:r>
              <a:rPr lang="pt-B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129.79</a:t>
            </a:r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MILHÕES</a:t>
            </a:r>
          </a:p>
        </p:txBody>
      </p:sp>
    </p:spTree>
    <p:extLst>
      <p:ext uri="{BB962C8B-B14F-4D97-AF65-F5344CB8AC3E}">
        <p14:creationId xmlns:p14="http://schemas.microsoft.com/office/powerpoint/2010/main" val="1227392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11" grpId="0" build="p"/>
      <p:bldP spid="13" grpId="0" build="p"/>
      <p:bldP spid="8" grpId="0" build="p"/>
      <p:bldP spid="10" grpId="0" build="p"/>
      <p:bldP spid="14" grpId="0" build="p"/>
      <p:bldP spid="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36F49321-85DE-4D38-DA72-67478A1C8DF5}"/>
              </a:ext>
            </a:extLst>
          </p:cNvPr>
          <p:cNvSpPr txBox="1">
            <a:spLocks/>
          </p:cNvSpPr>
          <p:nvPr/>
        </p:nvSpPr>
        <p:spPr>
          <a:xfrm>
            <a:off x="3502268" y="-61641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15" name="Subtítulo 10">
            <a:extLst>
              <a:ext uri="{FF2B5EF4-FFF2-40B4-BE49-F238E27FC236}">
                <a16:creationId xmlns:a16="http://schemas.microsoft.com/office/drawing/2014/main" id="{03C03D15-F137-8A56-0B5E-20A5482D23AF}"/>
              </a:ext>
            </a:extLst>
          </p:cNvPr>
          <p:cNvSpPr txBox="1">
            <a:spLocks/>
          </p:cNvSpPr>
          <p:nvPr/>
        </p:nvSpPr>
        <p:spPr>
          <a:xfrm>
            <a:off x="-2795989" y="1291257"/>
            <a:ext cx="11571016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VARIÂNCIA:  </a:t>
            </a:r>
          </a:p>
        </p:txBody>
      </p:sp>
      <p:sp>
        <p:nvSpPr>
          <p:cNvPr id="17" name="Subtítulo 10">
            <a:extLst>
              <a:ext uri="{FF2B5EF4-FFF2-40B4-BE49-F238E27FC236}">
                <a16:creationId xmlns:a16="http://schemas.microsoft.com/office/drawing/2014/main" id="{DC7756BB-536C-D1F5-4EC0-2C0E33132FFE}"/>
              </a:ext>
            </a:extLst>
          </p:cNvPr>
          <p:cNvSpPr txBox="1">
            <a:spLocks/>
          </p:cNvSpPr>
          <p:nvPr/>
        </p:nvSpPr>
        <p:spPr>
          <a:xfrm>
            <a:off x="-1441282" y="2860283"/>
            <a:ext cx="5768731" cy="359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D.P.:</a:t>
            </a:r>
          </a:p>
        </p:txBody>
      </p:sp>
      <p:sp>
        <p:nvSpPr>
          <p:cNvPr id="19" name="Subtítulo 10">
            <a:extLst>
              <a:ext uri="{FF2B5EF4-FFF2-40B4-BE49-F238E27FC236}">
                <a16:creationId xmlns:a16="http://schemas.microsoft.com/office/drawing/2014/main" id="{C1BCAEB2-0EC8-B73B-8F3B-6268552A11E0}"/>
              </a:ext>
            </a:extLst>
          </p:cNvPr>
          <p:cNvSpPr txBox="1">
            <a:spLocks/>
          </p:cNvSpPr>
          <p:nvPr/>
        </p:nvSpPr>
        <p:spPr>
          <a:xfrm>
            <a:off x="-1306983" y="4488260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C.V.:</a:t>
            </a:r>
          </a:p>
        </p:txBody>
      </p:sp>
    </p:spTree>
    <p:extLst>
      <p:ext uri="{BB962C8B-B14F-4D97-AF65-F5344CB8AC3E}">
        <p14:creationId xmlns:p14="http://schemas.microsoft.com/office/powerpoint/2010/main" val="2852125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build="p"/>
      <p:bldP spid="15" grpId="0" build="p"/>
      <p:bldP spid="17" grpId="0" build="p"/>
      <p:bldP spid="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36F49321-85DE-4D38-DA72-67478A1C8DF5}"/>
              </a:ext>
            </a:extLst>
          </p:cNvPr>
          <p:cNvSpPr txBox="1">
            <a:spLocks/>
          </p:cNvSpPr>
          <p:nvPr/>
        </p:nvSpPr>
        <p:spPr>
          <a:xfrm>
            <a:off x="3502268" y="-61641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15" name="Subtítulo 10">
            <a:extLst>
              <a:ext uri="{FF2B5EF4-FFF2-40B4-BE49-F238E27FC236}">
                <a16:creationId xmlns:a16="http://schemas.microsoft.com/office/drawing/2014/main" id="{03C03D15-F137-8A56-0B5E-20A5482D23AF}"/>
              </a:ext>
            </a:extLst>
          </p:cNvPr>
          <p:cNvSpPr txBox="1">
            <a:spLocks/>
          </p:cNvSpPr>
          <p:nvPr/>
        </p:nvSpPr>
        <p:spPr>
          <a:xfrm>
            <a:off x="-2795989" y="1291257"/>
            <a:ext cx="11571016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VARIÂNCIA:  </a:t>
            </a:r>
          </a:p>
        </p:txBody>
      </p:sp>
      <p:sp>
        <p:nvSpPr>
          <p:cNvPr id="17" name="Subtítulo 10">
            <a:extLst>
              <a:ext uri="{FF2B5EF4-FFF2-40B4-BE49-F238E27FC236}">
                <a16:creationId xmlns:a16="http://schemas.microsoft.com/office/drawing/2014/main" id="{DC7756BB-536C-D1F5-4EC0-2C0E33132FFE}"/>
              </a:ext>
            </a:extLst>
          </p:cNvPr>
          <p:cNvSpPr txBox="1">
            <a:spLocks/>
          </p:cNvSpPr>
          <p:nvPr/>
        </p:nvSpPr>
        <p:spPr>
          <a:xfrm>
            <a:off x="-1441282" y="2860283"/>
            <a:ext cx="5768731" cy="359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D.P.:</a:t>
            </a:r>
          </a:p>
        </p:txBody>
      </p:sp>
      <p:sp>
        <p:nvSpPr>
          <p:cNvPr id="19" name="Subtítulo 10">
            <a:extLst>
              <a:ext uri="{FF2B5EF4-FFF2-40B4-BE49-F238E27FC236}">
                <a16:creationId xmlns:a16="http://schemas.microsoft.com/office/drawing/2014/main" id="{C1BCAEB2-0EC8-B73B-8F3B-6268552A11E0}"/>
              </a:ext>
            </a:extLst>
          </p:cNvPr>
          <p:cNvSpPr txBox="1">
            <a:spLocks/>
          </p:cNvSpPr>
          <p:nvPr/>
        </p:nvSpPr>
        <p:spPr>
          <a:xfrm>
            <a:off x="-1306983" y="4488260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C.V.:</a:t>
            </a:r>
          </a:p>
        </p:txBody>
      </p:sp>
      <p:sp>
        <p:nvSpPr>
          <p:cNvPr id="4" name="Subtítulo 10">
            <a:extLst>
              <a:ext uri="{FF2B5EF4-FFF2-40B4-BE49-F238E27FC236}">
                <a16:creationId xmlns:a16="http://schemas.microsoft.com/office/drawing/2014/main" id="{517A4A91-8E81-8132-8DDF-7C09D7E29ABB}"/>
              </a:ext>
            </a:extLst>
          </p:cNvPr>
          <p:cNvSpPr txBox="1">
            <a:spLocks/>
          </p:cNvSpPr>
          <p:nvPr/>
        </p:nvSpPr>
        <p:spPr>
          <a:xfrm>
            <a:off x="2890938" y="1373842"/>
            <a:ext cx="11571016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U$² </a:t>
            </a:r>
            <a:r>
              <a:rPr lang="pt-BR" sz="8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20.512,06</a:t>
            </a:r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0564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build="p"/>
      <p:bldP spid="15" grpId="0" build="p"/>
      <p:bldP spid="17" grpId="0" build="p"/>
      <p:bldP spid="19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36F49321-85DE-4D38-DA72-67478A1C8DF5}"/>
              </a:ext>
            </a:extLst>
          </p:cNvPr>
          <p:cNvSpPr txBox="1">
            <a:spLocks/>
          </p:cNvSpPr>
          <p:nvPr/>
        </p:nvSpPr>
        <p:spPr>
          <a:xfrm>
            <a:off x="3502268" y="-61641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17" name="Subtítulo 10">
            <a:extLst>
              <a:ext uri="{FF2B5EF4-FFF2-40B4-BE49-F238E27FC236}">
                <a16:creationId xmlns:a16="http://schemas.microsoft.com/office/drawing/2014/main" id="{DC7756BB-536C-D1F5-4EC0-2C0E33132FFE}"/>
              </a:ext>
            </a:extLst>
          </p:cNvPr>
          <p:cNvSpPr txBox="1">
            <a:spLocks/>
          </p:cNvSpPr>
          <p:nvPr/>
        </p:nvSpPr>
        <p:spPr>
          <a:xfrm>
            <a:off x="-1441282" y="2860283"/>
            <a:ext cx="5768731" cy="359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D.P.:</a:t>
            </a:r>
          </a:p>
        </p:txBody>
      </p:sp>
      <p:sp>
        <p:nvSpPr>
          <p:cNvPr id="18" name="Subtítulo 10">
            <a:extLst>
              <a:ext uri="{FF2B5EF4-FFF2-40B4-BE49-F238E27FC236}">
                <a16:creationId xmlns:a16="http://schemas.microsoft.com/office/drawing/2014/main" id="{98A5D3CE-FD72-2B4C-2A2A-C6A54986C33C}"/>
              </a:ext>
            </a:extLst>
          </p:cNvPr>
          <p:cNvSpPr txBox="1">
            <a:spLocks/>
          </p:cNvSpPr>
          <p:nvPr/>
        </p:nvSpPr>
        <p:spPr>
          <a:xfrm>
            <a:off x="578082" y="2981956"/>
            <a:ext cx="11303885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</a:t>
            </a:r>
            <a:r>
              <a:rPr lang="pt-B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143,22</a:t>
            </a:r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MILHÕES</a:t>
            </a:r>
          </a:p>
        </p:txBody>
      </p:sp>
      <p:sp>
        <p:nvSpPr>
          <p:cNvPr id="19" name="Subtítulo 10">
            <a:extLst>
              <a:ext uri="{FF2B5EF4-FFF2-40B4-BE49-F238E27FC236}">
                <a16:creationId xmlns:a16="http://schemas.microsoft.com/office/drawing/2014/main" id="{C1BCAEB2-0EC8-B73B-8F3B-6268552A11E0}"/>
              </a:ext>
            </a:extLst>
          </p:cNvPr>
          <p:cNvSpPr txBox="1">
            <a:spLocks/>
          </p:cNvSpPr>
          <p:nvPr/>
        </p:nvSpPr>
        <p:spPr>
          <a:xfrm>
            <a:off x="-1306983" y="4488260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C.V.:</a:t>
            </a:r>
          </a:p>
        </p:txBody>
      </p:sp>
      <p:sp>
        <p:nvSpPr>
          <p:cNvPr id="2" name="Subtítulo 10">
            <a:extLst>
              <a:ext uri="{FF2B5EF4-FFF2-40B4-BE49-F238E27FC236}">
                <a16:creationId xmlns:a16="http://schemas.microsoft.com/office/drawing/2014/main" id="{F3575AEA-4A83-6882-E3FC-DD79394CD8D4}"/>
              </a:ext>
            </a:extLst>
          </p:cNvPr>
          <p:cNvSpPr txBox="1">
            <a:spLocks/>
          </p:cNvSpPr>
          <p:nvPr/>
        </p:nvSpPr>
        <p:spPr>
          <a:xfrm>
            <a:off x="-2795989" y="1291257"/>
            <a:ext cx="11571016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VARIÂNCIA:  </a:t>
            </a:r>
          </a:p>
        </p:txBody>
      </p:sp>
      <p:sp>
        <p:nvSpPr>
          <p:cNvPr id="4" name="Subtítulo 10">
            <a:extLst>
              <a:ext uri="{FF2B5EF4-FFF2-40B4-BE49-F238E27FC236}">
                <a16:creationId xmlns:a16="http://schemas.microsoft.com/office/drawing/2014/main" id="{A32C1FC1-71C5-5E0E-A2A4-F4F5C46A279F}"/>
              </a:ext>
            </a:extLst>
          </p:cNvPr>
          <p:cNvSpPr txBox="1">
            <a:spLocks/>
          </p:cNvSpPr>
          <p:nvPr/>
        </p:nvSpPr>
        <p:spPr>
          <a:xfrm>
            <a:off x="2890938" y="1373842"/>
            <a:ext cx="11571016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U$² </a:t>
            </a:r>
            <a:r>
              <a:rPr lang="pt-BR" sz="8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20.512,06</a:t>
            </a:r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300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build="p"/>
      <p:bldP spid="17" grpId="0" build="p"/>
      <p:bldP spid="18" grpId="0" build="p"/>
      <p:bldP spid="19" grpId="0" build="p"/>
      <p:bldP spid="2" grpId="0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36F49321-85DE-4D38-DA72-67478A1C8DF5}"/>
              </a:ext>
            </a:extLst>
          </p:cNvPr>
          <p:cNvSpPr txBox="1">
            <a:spLocks/>
          </p:cNvSpPr>
          <p:nvPr/>
        </p:nvSpPr>
        <p:spPr>
          <a:xfrm>
            <a:off x="3502268" y="-61641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17" name="Subtítulo 10">
            <a:extLst>
              <a:ext uri="{FF2B5EF4-FFF2-40B4-BE49-F238E27FC236}">
                <a16:creationId xmlns:a16="http://schemas.microsoft.com/office/drawing/2014/main" id="{DC7756BB-536C-D1F5-4EC0-2C0E33132FFE}"/>
              </a:ext>
            </a:extLst>
          </p:cNvPr>
          <p:cNvSpPr txBox="1">
            <a:spLocks/>
          </p:cNvSpPr>
          <p:nvPr/>
        </p:nvSpPr>
        <p:spPr>
          <a:xfrm>
            <a:off x="-1441282" y="2860283"/>
            <a:ext cx="5768731" cy="359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D.P.:</a:t>
            </a:r>
          </a:p>
        </p:txBody>
      </p:sp>
      <p:sp>
        <p:nvSpPr>
          <p:cNvPr id="18" name="Subtítulo 10">
            <a:extLst>
              <a:ext uri="{FF2B5EF4-FFF2-40B4-BE49-F238E27FC236}">
                <a16:creationId xmlns:a16="http://schemas.microsoft.com/office/drawing/2014/main" id="{98A5D3CE-FD72-2B4C-2A2A-C6A54986C33C}"/>
              </a:ext>
            </a:extLst>
          </p:cNvPr>
          <p:cNvSpPr txBox="1">
            <a:spLocks/>
          </p:cNvSpPr>
          <p:nvPr/>
        </p:nvSpPr>
        <p:spPr>
          <a:xfrm>
            <a:off x="578082" y="2981956"/>
            <a:ext cx="11303885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</a:t>
            </a:r>
            <a:r>
              <a:rPr lang="pt-B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143,22</a:t>
            </a:r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MILHÕES</a:t>
            </a:r>
          </a:p>
        </p:txBody>
      </p:sp>
      <p:sp>
        <p:nvSpPr>
          <p:cNvPr id="19" name="Subtítulo 10">
            <a:extLst>
              <a:ext uri="{FF2B5EF4-FFF2-40B4-BE49-F238E27FC236}">
                <a16:creationId xmlns:a16="http://schemas.microsoft.com/office/drawing/2014/main" id="{C1BCAEB2-0EC8-B73B-8F3B-6268552A11E0}"/>
              </a:ext>
            </a:extLst>
          </p:cNvPr>
          <p:cNvSpPr txBox="1">
            <a:spLocks/>
          </p:cNvSpPr>
          <p:nvPr/>
        </p:nvSpPr>
        <p:spPr>
          <a:xfrm>
            <a:off x="-1306983" y="4488260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C.V.:</a:t>
            </a:r>
          </a:p>
        </p:txBody>
      </p:sp>
      <p:sp>
        <p:nvSpPr>
          <p:cNvPr id="20" name="Subtítulo 10">
            <a:extLst>
              <a:ext uri="{FF2B5EF4-FFF2-40B4-BE49-F238E27FC236}">
                <a16:creationId xmlns:a16="http://schemas.microsoft.com/office/drawing/2014/main" id="{FDB08402-1C92-2510-EFC6-5793CDB04253}"/>
              </a:ext>
            </a:extLst>
          </p:cNvPr>
          <p:cNvSpPr txBox="1">
            <a:spLocks/>
          </p:cNvSpPr>
          <p:nvPr/>
        </p:nvSpPr>
        <p:spPr>
          <a:xfrm>
            <a:off x="-1190195" y="4632469"/>
            <a:ext cx="11303885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110,34</a:t>
            </a:r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2" name="Subtítulo 10">
            <a:extLst>
              <a:ext uri="{FF2B5EF4-FFF2-40B4-BE49-F238E27FC236}">
                <a16:creationId xmlns:a16="http://schemas.microsoft.com/office/drawing/2014/main" id="{AA1BCF9B-D234-34D7-21B4-032831C7D2A8}"/>
              </a:ext>
            </a:extLst>
          </p:cNvPr>
          <p:cNvSpPr txBox="1">
            <a:spLocks/>
          </p:cNvSpPr>
          <p:nvPr/>
        </p:nvSpPr>
        <p:spPr>
          <a:xfrm>
            <a:off x="-2795989" y="1291257"/>
            <a:ext cx="11571016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VARIÂNCIA:  </a:t>
            </a:r>
          </a:p>
        </p:txBody>
      </p:sp>
      <p:sp>
        <p:nvSpPr>
          <p:cNvPr id="4" name="Subtítulo 10">
            <a:extLst>
              <a:ext uri="{FF2B5EF4-FFF2-40B4-BE49-F238E27FC236}">
                <a16:creationId xmlns:a16="http://schemas.microsoft.com/office/drawing/2014/main" id="{D579C53D-2319-0F66-E25B-B848E4B5B98E}"/>
              </a:ext>
            </a:extLst>
          </p:cNvPr>
          <p:cNvSpPr txBox="1">
            <a:spLocks/>
          </p:cNvSpPr>
          <p:nvPr/>
        </p:nvSpPr>
        <p:spPr>
          <a:xfrm>
            <a:off x="2890938" y="1373842"/>
            <a:ext cx="11571016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U$² </a:t>
            </a:r>
            <a:r>
              <a:rPr lang="pt-BR" sz="8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20.512,06</a:t>
            </a:r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3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build="p"/>
      <p:bldP spid="17" grpId="0" build="p"/>
      <p:bldP spid="18" grpId="0" build="p"/>
      <p:bldP spid="19" grpId="0" build="p"/>
      <p:bldP spid="20" grpId="0" build="p"/>
      <p:bldP spid="2" grpId="0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FDB4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92079973-BC52-2879-50AE-1A8EF0E6DEE9}"/>
              </a:ext>
            </a:extLst>
          </p:cNvPr>
          <p:cNvSpPr txBox="1">
            <a:spLocks/>
          </p:cNvSpPr>
          <p:nvPr/>
        </p:nvSpPr>
        <p:spPr>
          <a:xfrm>
            <a:off x="5169278" y="212173"/>
            <a:ext cx="2340531" cy="5760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2" name="Picture 2" descr="Check mark black outline - Free signs icons">
            <a:extLst>
              <a:ext uri="{FF2B5EF4-FFF2-40B4-BE49-F238E27FC236}">
                <a16:creationId xmlns:a16="http://schemas.microsoft.com/office/drawing/2014/main" id="{FFD9C65D-5C4F-97F0-A59B-F829997C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174" y="2863631"/>
            <a:ext cx="1130738" cy="113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80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FDB4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CONCLUSÃO</a:t>
            </a:r>
          </a:p>
        </p:txBody>
      </p:sp>
      <p:pic>
        <p:nvPicPr>
          <p:cNvPr id="4" name="Gráfico 38">
            <a:extLst>
              <a:ext uri="{FF2B5EF4-FFF2-40B4-BE49-F238E27FC236}">
                <a16:creationId xmlns:a16="http://schemas.microsoft.com/office/drawing/2014/main" id="{46E8C4B2-26BE-CEC9-39B4-96991B040B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1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2181625" y="-561860"/>
            <a:ext cx="8147477" cy="7981719"/>
          </a:xfrm>
          <a:prstGeom prst="rect">
            <a:avLst/>
          </a:prstGeom>
        </p:spPr>
      </p:pic>
      <p:pic>
        <p:nvPicPr>
          <p:cNvPr id="1026" name="Picture 2" descr="Check mark black outline - Free signs icons">
            <a:extLst>
              <a:ext uri="{FF2B5EF4-FFF2-40B4-BE49-F238E27FC236}">
                <a16:creationId xmlns:a16="http://schemas.microsoft.com/office/drawing/2014/main" id="{868C041A-1EF2-A1D8-ABC4-025A6CDE9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3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977" y="1090448"/>
            <a:ext cx="4990662" cy="49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039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95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8050A22F-5FF5-00B4-BB5F-368D0C6FBE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1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188935">
            <a:off x="7908880" y="-561860"/>
            <a:ext cx="8147477" cy="7981719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FC7A08EB-A586-40EE-A751-11B758B85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432" y="-643509"/>
            <a:ext cx="11021568" cy="4936427"/>
          </a:xfrm>
        </p:spPr>
        <p:txBody>
          <a:bodyPr>
            <a:normAutofit/>
          </a:bodyPr>
          <a:lstStyle/>
          <a:p>
            <a:r>
              <a:rPr lang="pt-BR" sz="1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Obrigado!</a:t>
            </a:r>
          </a:p>
        </p:txBody>
      </p:sp>
      <p:sp>
        <p:nvSpPr>
          <p:cNvPr id="2" name="Forma Livre 62">
            <a:extLst>
              <a:ext uri="{FF2B5EF4-FFF2-40B4-BE49-F238E27FC236}">
                <a16:creationId xmlns:a16="http://schemas.microsoft.com/office/drawing/2014/main" id="{AAF09A29-CF24-8AC5-8A30-700219016740}"/>
              </a:ext>
            </a:extLst>
          </p:cNvPr>
          <p:cNvSpPr/>
          <p:nvPr/>
        </p:nvSpPr>
        <p:spPr>
          <a:xfrm rot="10800000">
            <a:off x="1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CBDBBA9-1AB4-6435-E3C2-BFB55373D14E}"/>
              </a:ext>
            </a:extLst>
          </p:cNvPr>
          <p:cNvSpPr/>
          <p:nvPr/>
        </p:nvSpPr>
        <p:spPr>
          <a:xfrm>
            <a:off x="85915" y="7231520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290923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8050A22F-5FF5-00B4-BB5F-368D0C6FBE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3273" y="1939769"/>
            <a:ext cx="2259967" cy="2213988"/>
          </a:xfrm>
          <a:prstGeom prst="rect">
            <a:avLst/>
          </a:prstGeom>
        </p:spPr>
      </p:pic>
      <p:pic>
        <p:nvPicPr>
          <p:cNvPr id="12292" name="Picture 4" descr="EACH USP Escola de Artes, Ciências e Humanidades Logo PNG Vector (EPS) Free  Download">
            <a:extLst>
              <a:ext uri="{FF2B5EF4-FFF2-40B4-BE49-F238E27FC236}">
                <a16:creationId xmlns:a16="http://schemas.microsoft.com/office/drawing/2014/main" id="{FA5636D8-7B0A-EEF0-DC6A-762E4F08B4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0"/>
          <a:stretch/>
        </p:blipFill>
        <p:spPr bwMode="auto">
          <a:xfrm>
            <a:off x="5783240" y="2776187"/>
            <a:ext cx="2377891" cy="130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SP Logo – Universidade de São Paulo – PNG e Vetor – Download de Logo">
            <a:extLst>
              <a:ext uri="{FF2B5EF4-FFF2-40B4-BE49-F238E27FC236}">
                <a16:creationId xmlns:a16="http://schemas.microsoft.com/office/drawing/2014/main" id="{87D3E712-07BD-C894-7394-522967946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44" y="2118057"/>
            <a:ext cx="2259967" cy="9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0">
            <a:extLst>
              <a:ext uri="{FF2B5EF4-FFF2-40B4-BE49-F238E27FC236}">
                <a16:creationId xmlns:a16="http://schemas.microsoft.com/office/drawing/2014/main" id="{66CB93E0-B054-6028-163C-60FC55B47F3B}"/>
              </a:ext>
            </a:extLst>
          </p:cNvPr>
          <p:cNvSpPr txBox="1">
            <a:spLocks/>
          </p:cNvSpPr>
          <p:nvPr/>
        </p:nvSpPr>
        <p:spPr>
          <a:xfrm>
            <a:off x="4289661" y="3811238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n>
                  <a:solidFill>
                    <a:schemeClr val="bg1"/>
                  </a:solidFill>
                </a:ln>
                <a:solidFill>
                  <a:srgbClr val="2B2A29"/>
                </a:solidFill>
              </a:rPr>
              <a:t>GRUPO 6</a:t>
            </a:r>
          </a:p>
        </p:txBody>
      </p:sp>
    </p:spTree>
    <p:extLst>
      <p:ext uri="{BB962C8B-B14F-4D97-AF65-F5344CB8AC3E}">
        <p14:creationId xmlns:p14="http://schemas.microsoft.com/office/powerpoint/2010/main" val="38653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22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92"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23030B-7809-D3B6-B5FE-964C70E37B2B}"/>
              </a:ext>
            </a:extLst>
          </p:cNvPr>
          <p:cNvSpPr/>
          <p:nvPr/>
        </p:nvSpPr>
        <p:spPr>
          <a:xfrm>
            <a:off x="85915" y="157985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Subtítulo 10">
            <a:extLst>
              <a:ext uri="{FF2B5EF4-FFF2-40B4-BE49-F238E27FC236}">
                <a16:creationId xmlns:a16="http://schemas.microsoft.com/office/drawing/2014/main" id="{9C145775-C69C-4E60-9F95-198C483973CB}"/>
              </a:ext>
            </a:extLst>
          </p:cNvPr>
          <p:cNvSpPr txBox="1">
            <a:spLocks/>
          </p:cNvSpPr>
          <p:nvPr/>
        </p:nvSpPr>
        <p:spPr>
          <a:xfrm>
            <a:off x="5726585" y="132889"/>
            <a:ext cx="1299867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TEMA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49A499C9-B984-7EE9-161E-C5FD2C30A438}"/>
              </a:ext>
            </a:extLst>
          </p:cNvPr>
          <p:cNvSpPr txBox="1">
            <a:spLocks/>
          </p:cNvSpPr>
          <p:nvPr/>
        </p:nvSpPr>
        <p:spPr>
          <a:xfrm>
            <a:off x="4648898" y="-503928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PLANEJAMENTO</a:t>
            </a:r>
          </a:p>
        </p:txBody>
      </p:sp>
      <p:pic>
        <p:nvPicPr>
          <p:cNvPr id="2" name="Picture 6" descr="Download HD Soviet Space Agency Logo Transparent PNG Image - NicePNG.com">
            <a:extLst>
              <a:ext uri="{FF2B5EF4-FFF2-40B4-BE49-F238E27FC236}">
                <a16:creationId xmlns:a16="http://schemas.microsoft.com/office/drawing/2014/main" id="{361F9C33-AEC9-406E-0800-52D9E8D1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636" y="2454686"/>
            <a:ext cx="2340591" cy="23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Download SpaceX (Space Exploration Technologies Corp.) Logo in SVG Vector  or PNG File Format - Logo.wine">
            <a:extLst>
              <a:ext uri="{FF2B5EF4-FFF2-40B4-BE49-F238E27FC236}">
                <a16:creationId xmlns:a16="http://schemas.microsoft.com/office/drawing/2014/main" id="{3BA6D8D9-6725-6A0C-5415-01F36D66E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04" y="3624981"/>
            <a:ext cx="6635377" cy="44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94045-63E8-AE0F-94B8-46412BB7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418" y="1882669"/>
            <a:ext cx="4212033" cy="35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514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23030B-7809-D3B6-B5FE-964C70E37B2B}"/>
              </a:ext>
            </a:extLst>
          </p:cNvPr>
          <p:cNvSpPr/>
          <p:nvPr/>
        </p:nvSpPr>
        <p:spPr>
          <a:xfrm>
            <a:off x="85915" y="157985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Subtítulo 10">
            <a:extLst>
              <a:ext uri="{FF2B5EF4-FFF2-40B4-BE49-F238E27FC236}">
                <a16:creationId xmlns:a16="http://schemas.microsoft.com/office/drawing/2014/main" id="{9C145775-C69C-4E60-9F95-198C483973CB}"/>
              </a:ext>
            </a:extLst>
          </p:cNvPr>
          <p:cNvSpPr txBox="1">
            <a:spLocks/>
          </p:cNvSpPr>
          <p:nvPr/>
        </p:nvSpPr>
        <p:spPr>
          <a:xfrm>
            <a:off x="5726585" y="132889"/>
            <a:ext cx="1299867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TEMA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49A499C9-B984-7EE9-161E-C5FD2C30A438}"/>
              </a:ext>
            </a:extLst>
          </p:cNvPr>
          <p:cNvSpPr txBox="1">
            <a:spLocks/>
          </p:cNvSpPr>
          <p:nvPr/>
        </p:nvSpPr>
        <p:spPr>
          <a:xfrm>
            <a:off x="4648898" y="-503928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PLANEJAMENTO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4ADFE4-E512-19FF-E555-541CA433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649" y="704183"/>
            <a:ext cx="3054895" cy="255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HD Soviet Space Agency Logo Transparent PNG Image - NicePNG.com">
            <a:extLst>
              <a:ext uri="{FF2B5EF4-FFF2-40B4-BE49-F238E27FC236}">
                <a16:creationId xmlns:a16="http://schemas.microsoft.com/office/drawing/2014/main" id="{DDA3B692-2B05-2814-3D75-06DB6C97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83" y="919781"/>
            <a:ext cx="2340591" cy="23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Download SpaceX (Space Exploration Technologies Corp.) Logo in SVG Vector  or PNG File Format - Logo.wine">
            <a:extLst>
              <a:ext uri="{FF2B5EF4-FFF2-40B4-BE49-F238E27FC236}">
                <a16:creationId xmlns:a16="http://schemas.microsoft.com/office/drawing/2014/main" id="{2B334A85-DC65-990B-ED9C-5FD105BDA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04" y="3624981"/>
            <a:ext cx="6635377" cy="44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ocket Free PNG Images, Rocket Ship, Real Rocket Hd Free Download - Free  Transparent PNG Logos">
            <a:extLst>
              <a:ext uri="{FF2B5EF4-FFF2-40B4-BE49-F238E27FC236}">
                <a16:creationId xmlns:a16="http://schemas.microsoft.com/office/drawing/2014/main" id="{2B7BE7A8-F6ED-031A-28EE-9FAEC418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889156" y="1770298"/>
            <a:ext cx="2925442" cy="292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10">
            <a:extLst>
              <a:ext uri="{FF2B5EF4-FFF2-40B4-BE49-F238E27FC236}">
                <a16:creationId xmlns:a16="http://schemas.microsoft.com/office/drawing/2014/main" id="{931C1AD1-193D-940E-FEFD-3E0F50510E75}"/>
              </a:ext>
            </a:extLst>
          </p:cNvPr>
          <p:cNvSpPr txBox="1">
            <a:spLocks/>
          </p:cNvSpPr>
          <p:nvPr/>
        </p:nvSpPr>
        <p:spPr>
          <a:xfrm>
            <a:off x="5690025" y="3301508"/>
            <a:ext cx="1299867" cy="64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" dirty="0">
                <a:ln>
                  <a:solidFill>
                    <a:schemeClr val="bg1"/>
                  </a:solidFill>
                </a:ln>
                <a:solidFill>
                  <a:schemeClr val="bg1">
                    <a:alpha val="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310125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23030B-7809-D3B6-B5FE-964C70E37B2B}"/>
              </a:ext>
            </a:extLst>
          </p:cNvPr>
          <p:cNvSpPr/>
          <p:nvPr/>
        </p:nvSpPr>
        <p:spPr>
          <a:xfrm>
            <a:off x="85915" y="157985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Subtítulo 10">
            <a:extLst>
              <a:ext uri="{FF2B5EF4-FFF2-40B4-BE49-F238E27FC236}">
                <a16:creationId xmlns:a16="http://schemas.microsoft.com/office/drawing/2014/main" id="{9C145775-C69C-4E60-9F95-198C483973CB}"/>
              </a:ext>
            </a:extLst>
          </p:cNvPr>
          <p:cNvSpPr txBox="1">
            <a:spLocks/>
          </p:cNvSpPr>
          <p:nvPr/>
        </p:nvSpPr>
        <p:spPr>
          <a:xfrm>
            <a:off x="5726585" y="132889"/>
            <a:ext cx="1299867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TEMA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49A499C9-B984-7EE9-161E-C5FD2C30A438}"/>
              </a:ext>
            </a:extLst>
          </p:cNvPr>
          <p:cNvSpPr txBox="1">
            <a:spLocks/>
          </p:cNvSpPr>
          <p:nvPr/>
        </p:nvSpPr>
        <p:spPr>
          <a:xfrm>
            <a:off x="4648898" y="-503928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PLANEJAMENTO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4ADFE4-E512-19FF-E555-541CA433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649" y="704183"/>
            <a:ext cx="3054895" cy="255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HD Soviet Space Agency Logo Transparent PNG Image - NicePNG.com">
            <a:extLst>
              <a:ext uri="{FF2B5EF4-FFF2-40B4-BE49-F238E27FC236}">
                <a16:creationId xmlns:a16="http://schemas.microsoft.com/office/drawing/2014/main" id="{DDA3B692-2B05-2814-3D75-06DB6C97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83" y="919781"/>
            <a:ext cx="2340591" cy="23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Download SpaceX (Space Exploration Technologies Corp.) Logo in SVG Vector  or PNG File Format - Logo.wine">
            <a:extLst>
              <a:ext uri="{FF2B5EF4-FFF2-40B4-BE49-F238E27FC236}">
                <a16:creationId xmlns:a16="http://schemas.microsoft.com/office/drawing/2014/main" id="{2B334A85-DC65-990B-ED9C-5FD105BDA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04" y="3624981"/>
            <a:ext cx="6635377" cy="44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ocket Free PNG Images, Rocket Ship, Real Rocket Hd Free Download - Free  Transparent PNG Logos">
            <a:extLst>
              <a:ext uri="{FF2B5EF4-FFF2-40B4-BE49-F238E27FC236}">
                <a16:creationId xmlns:a16="http://schemas.microsoft.com/office/drawing/2014/main" id="{2B7BE7A8-F6ED-031A-28EE-9FAEC418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058655" y="3111136"/>
            <a:ext cx="635724" cy="63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0">
            <a:extLst>
              <a:ext uri="{FF2B5EF4-FFF2-40B4-BE49-F238E27FC236}">
                <a16:creationId xmlns:a16="http://schemas.microsoft.com/office/drawing/2014/main" id="{FE56C90A-134A-B0F2-F370-A49BFCDECED8}"/>
              </a:ext>
            </a:extLst>
          </p:cNvPr>
          <p:cNvSpPr txBox="1">
            <a:spLocks/>
          </p:cNvSpPr>
          <p:nvPr/>
        </p:nvSpPr>
        <p:spPr>
          <a:xfrm>
            <a:off x="5726585" y="704183"/>
            <a:ext cx="1299867" cy="421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$</a:t>
            </a:r>
          </a:p>
        </p:txBody>
      </p:sp>
      <p:pic>
        <p:nvPicPr>
          <p:cNvPr id="4" name="Picture 2" descr="Healthcare - Free healthcare and medical icons">
            <a:extLst>
              <a:ext uri="{FF2B5EF4-FFF2-40B4-BE49-F238E27FC236}">
                <a16:creationId xmlns:a16="http://schemas.microsoft.com/office/drawing/2014/main" id="{CFBC7743-B92C-C9F1-91BD-47EE8A8C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430" y="3102878"/>
            <a:ext cx="522103" cy="52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ish free icons designed by Pause08 | Icon design, Desenhar em fotos, Ícones">
            <a:extLst>
              <a:ext uri="{FF2B5EF4-FFF2-40B4-BE49-F238E27FC236}">
                <a16:creationId xmlns:a16="http://schemas.microsoft.com/office/drawing/2014/main" id="{36D5ECC6-08C7-B64B-593E-D94FAA69D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 amt="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52" y="3560351"/>
            <a:ext cx="360624" cy="36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875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23030B-7809-D3B6-B5FE-964C70E37B2B}"/>
              </a:ext>
            </a:extLst>
          </p:cNvPr>
          <p:cNvSpPr/>
          <p:nvPr/>
        </p:nvSpPr>
        <p:spPr>
          <a:xfrm>
            <a:off x="85915" y="157985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Subtítulo 10">
            <a:extLst>
              <a:ext uri="{FF2B5EF4-FFF2-40B4-BE49-F238E27FC236}">
                <a16:creationId xmlns:a16="http://schemas.microsoft.com/office/drawing/2014/main" id="{9C145775-C69C-4E60-9F95-198C483973CB}"/>
              </a:ext>
            </a:extLst>
          </p:cNvPr>
          <p:cNvSpPr txBox="1">
            <a:spLocks/>
          </p:cNvSpPr>
          <p:nvPr/>
        </p:nvSpPr>
        <p:spPr>
          <a:xfrm>
            <a:off x="5726585" y="132889"/>
            <a:ext cx="1299867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TEMA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49A499C9-B984-7EE9-161E-C5FD2C30A438}"/>
              </a:ext>
            </a:extLst>
          </p:cNvPr>
          <p:cNvSpPr txBox="1">
            <a:spLocks/>
          </p:cNvSpPr>
          <p:nvPr/>
        </p:nvSpPr>
        <p:spPr>
          <a:xfrm>
            <a:off x="4648898" y="-503928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PLANEJAMENTO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4ADFE4-E512-19FF-E555-541CA433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342" y="3045644"/>
            <a:ext cx="448138" cy="3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HD Soviet Space Agency Logo Transparent PNG Image - NicePNG.com">
            <a:extLst>
              <a:ext uri="{FF2B5EF4-FFF2-40B4-BE49-F238E27FC236}">
                <a16:creationId xmlns:a16="http://schemas.microsoft.com/office/drawing/2014/main" id="{DDA3B692-2B05-2814-3D75-06DB6C97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62" y="2860847"/>
            <a:ext cx="280899" cy="28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Download SpaceX (Space Exploration Technologies Corp.) Logo in SVG Vector  or PNG File Format - Logo.wine">
            <a:extLst>
              <a:ext uri="{FF2B5EF4-FFF2-40B4-BE49-F238E27FC236}">
                <a16:creationId xmlns:a16="http://schemas.microsoft.com/office/drawing/2014/main" id="{2B334A85-DC65-990B-ED9C-5FD105BDA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65" y="2761415"/>
            <a:ext cx="1140992" cy="76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ocket Free PNG Images, Rocket Ship, Real Rocket Hd Free Download - Free  Transparent PNG Logos">
            <a:extLst>
              <a:ext uri="{FF2B5EF4-FFF2-40B4-BE49-F238E27FC236}">
                <a16:creationId xmlns:a16="http://schemas.microsoft.com/office/drawing/2014/main" id="{2B7BE7A8-F6ED-031A-28EE-9FAEC418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058655" y="3111136"/>
            <a:ext cx="635724" cy="63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0">
            <a:extLst>
              <a:ext uri="{FF2B5EF4-FFF2-40B4-BE49-F238E27FC236}">
                <a16:creationId xmlns:a16="http://schemas.microsoft.com/office/drawing/2014/main" id="{FE56C90A-134A-B0F2-F370-A49BFCDECED8}"/>
              </a:ext>
            </a:extLst>
          </p:cNvPr>
          <p:cNvSpPr txBox="1">
            <a:spLocks/>
          </p:cNvSpPr>
          <p:nvPr/>
        </p:nvSpPr>
        <p:spPr>
          <a:xfrm>
            <a:off x="5726585" y="704183"/>
            <a:ext cx="1299867" cy="421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$</a:t>
            </a:r>
          </a:p>
        </p:txBody>
      </p:sp>
      <p:pic>
        <p:nvPicPr>
          <p:cNvPr id="7170" name="Picture 2" descr="Healthcare - Free healthcare and medical icons">
            <a:extLst>
              <a:ext uri="{FF2B5EF4-FFF2-40B4-BE49-F238E27FC236}">
                <a16:creationId xmlns:a16="http://schemas.microsoft.com/office/drawing/2014/main" id="{646A783B-3F54-EF45-C162-5F3EA238A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91" y="2438117"/>
            <a:ext cx="1589803" cy="158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ish free icons designed by Pause08 | Icon design, Desenhar em fotos, Ícones">
            <a:extLst>
              <a:ext uri="{FF2B5EF4-FFF2-40B4-BE49-F238E27FC236}">
                <a16:creationId xmlns:a16="http://schemas.microsoft.com/office/drawing/2014/main" id="{1C1994F3-690A-9D65-940D-50F572BB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839" y="2480014"/>
            <a:ext cx="1589804" cy="158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10">
            <a:extLst>
              <a:ext uri="{FF2B5EF4-FFF2-40B4-BE49-F238E27FC236}">
                <a16:creationId xmlns:a16="http://schemas.microsoft.com/office/drawing/2014/main" id="{334F6677-B8C5-9DD7-970A-5ADB372CB91E}"/>
              </a:ext>
            </a:extLst>
          </p:cNvPr>
          <p:cNvSpPr txBox="1">
            <a:spLocks/>
          </p:cNvSpPr>
          <p:nvPr/>
        </p:nvSpPr>
        <p:spPr>
          <a:xfrm>
            <a:off x="5277145" y="2192425"/>
            <a:ext cx="2340531" cy="5760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6372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2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23030B-7809-D3B6-B5FE-964C70E37B2B}"/>
              </a:ext>
            </a:extLst>
          </p:cNvPr>
          <p:cNvSpPr/>
          <p:nvPr/>
        </p:nvSpPr>
        <p:spPr>
          <a:xfrm>
            <a:off x="85915" y="157985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Subtítulo 10">
            <a:extLst>
              <a:ext uri="{FF2B5EF4-FFF2-40B4-BE49-F238E27FC236}">
                <a16:creationId xmlns:a16="http://schemas.microsoft.com/office/drawing/2014/main" id="{9C145775-C69C-4E60-9F95-198C483973CB}"/>
              </a:ext>
            </a:extLst>
          </p:cNvPr>
          <p:cNvSpPr txBox="1">
            <a:spLocks/>
          </p:cNvSpPr>
          <p:nvPr/>
        </p:nvSpPr>
        <p:spPr>
          <a:xfrm>
            <a:off x="5726585" y="132889"/>
            <a:ext cx="1299867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TEMA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49A499C9-B984-7EE9-161E-C5FD2C30A438}"/>
              </a:ext>
            </a:extLst>
          </p:cNvPr>
          <p:cNvSpPr txBox="1">
            <a:spLocks/>
          </p:cNvSpPr>
          <p:nvPr/>
        </p:nvSpPr>
        <p:spPr>
          <a:xfrm>
            <a:off x="4648898" y="-503928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PLANEJAMENTO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4ADFE4-E512-19FF-E555-541CA433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342" y="3045644"/>
            <a:ext cx="448138" cy="3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HD Soviet Space Agency Logo Transparent PNG Image - NicePNG.com">
            <a:extLst>
              <a:ext uri="{FF2B5EF4-FFF2-40B4-BE49-F238E27FC236}">
                <a16:creationId xmlns:a16="http://schemas.microsoft.com/office/drawing/2014/main" id="{DDA3B692-2B05-2814-3D75-06DB6C97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62" y="2860847"/>
            <a:ext cx="280899" cy="28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Download SpaceX (Space Exploration Technologies Corp.) Logo in SVG Vector  or PNG File Format - Logo.wine">
            <a:extLst>
              <a:ext uri="{FF2B5EF4-FFF2-40B4-BE49-F238E27FC236}">
                <a16:creationId xmlns:a16="http://schemas.microsoft.com/office/drawing/2014/main" id="{2B334A85-DC65-990B-ED9C-5FD105BDA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65" y="2761415"/>
            <a:ext cx="1140992" cy="76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ocket Free PNG Images, Rocket Ship, Real Rocket Hd Free Download - Free  Transparent PNG Logos">
            <a:extLst>
              <a:ext uri="{FF2B5EF4-FFF2-40B4-BE49-F238E27FC236}">
                <a16:creationId xmlns:a16="http://schemas.microsoft.com/office/drawing/2014/main" id="{2B7BE7A8-F6ED-031A-28EE-9FAEC418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058655" y="3111136"/>
            <a:ext cx="635724" cy="63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ealthcare - Free healthcare and medical icons">
            <a:extLst>
              <a:ext uri="{FF2B5EF4-FFF2-40B4-BE49-F238E27FC236}">
                <a16:creationId xmlns:a16="http://schemas.microsoft.com/office/drawing/2014/main" id="{646A783B-3F54-EF45-C162-5F3EA238A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507" y="3004222"/>
            <a:ext cx="394010" cy="39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ish free icons designed by Pause08 | Icon design, Desenhar em fotos, Ícones">
            <a:extLst>
              <a:ext uri="{FF2B5EF4-FFF2-40B4-BE49-F238E27FC236}">
                <a16:creationId xmlns:a16="http://schemas.microsoft.com/office/drawing/2014/main" id="{1C1994F3-690A-9D65-940D-50F572BB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 amt="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03" y="3124542"/>
            <a:ext cx="422283" cy="42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10">
            <a:extLst>
              <a:ext uri="{FF2B5EF4-FFF2-40B4-BE49-F238E27FC236}">
                <a16:creationId xmlns:a16="http://schemas.microsoft.com/office/drawing/2014/main" id="{85D9A4F2-6262-DB84-3846-4CF0F560DA44}"/>
              </a:ext>
            </a:extLst>
          </p:cNvPr>
          <p:cNvSpPr txBox="1">
            <a:spLocks/>
          </p:cNvSpPr>
          <p:nvPr/>
        </p:nvSpPr>
        <p:spPr>
          <a:xfrm>
            <a:off x="5169278" y="212173"/>
            <a:ext cx="2340531" cy="5760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6019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5A0A64F-2E5B-6974-A722-59E797F7D486}"/>
              </a:ext>
            </a:extLst>
          </p:cNvPr>
          <p:cNvSpPr/>
          <p:nvPr/>
        </p:nvSpPr>
        <p:spPr>
          <a:xfrm>
            <a:off x="85915" y="1317314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3" name="Subtítulo 10">
            <a:extLst>
              <a:ext uri="{FF2B5EF4-FFF2-40B4-BE49-F238E27FC236}">
                <a16:creationId xmlns:a16="http://schemas.microsoft.com/office/drawing/2014/main" id="{1B8D5038-1007-B76B-745A-BCB0D56F59E4}"/>
              </a:ext>
            </a:extLst>
          </p:cNvPr>
          <p:cNvSpPr txBox="1">
            <a:spLocks/>
          </p:cNvSpPr>
          <p:nvPr/>
        </p:nvSpPr>
        <p:spPr>
          <a:xfrm>
            <a:off x="4648898" y="132889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PLANEJAMENTO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64BE0ECE-4D18-EBDE-3C24-BE62B563CC4B}"/>
              </a:ext>
            </a:extLst>
          </p:cNvPr>
          <p:cNvSpPr txBox="1">
            <a:spLocks/>
          </p:cNvSpPr>
          <p:nvPr/>
        </p:nvSpPr>
        <p:spPr>
          <a:xfrm>
            <a:off x="4654339" y="-580127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DADOS BRUTOS</a:t>
            </a:r>
          </a:p>
        </p:txBody>
      </p:sp>
      <p:pic>
        <p:nvPicPr>
          <p:cNvPr id="10244" name="Picture 4" descr="kaggle&quot; Icon - Download for free – Iconduck">
            <a:extLst>
              <a:ext uri="{FF2B5EF4-FFF2-40B4-BE49-F238E27FC236}">
                <a16:creationId xmlns:a16="http://schemas.microsoft.com/office/drawing/2014/main" id="{4AD38C6E-F3F3-35AE-8094-743ABAA7B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71" y="2443163"/>
            <a:ext cx="5729986" cy="222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587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aggle&quot; Icon - Download for free – Iconduck">
            <a:extLst>
              <a:ext uri="{FF2B5EF4-FFF2-40B4-BE49-F238E27FC236}">
                <a16:creationId xmlns:a16="http://schemas.microsoft.com/office/drawing/2014/main" id="{D7B9A936-2297-35DE-DD02-A4F982ED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33" y="845905"/>
            <a:ext cx="1203892" cy="46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5A0A64F-2E5B-6974-A722-59E797F7D486}"/>
              </a:ext>
            </a:extLst>
          </p:cNvPr>
          <p:cNvSpPr/>
          <p:nvPr/>
        </p:nvSpPr>
        <p:spPr>
          <a:xfrm>
            <a:off x="85915" y="1317314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3" name="Subtítulo 10">
            <a:extLst>
              <a:ext uri="{FF2B5EF4-FFF2-40B4-BE49-F238E27FC236}">
                <a16:creationId xmlns:a16="http://schemas.microsoft.com/office/drawing/2014/main" id="{1B8D5038-1007-B76B-745A-BCB0D56F59E4}"/>
              </a:ext>
            </a:extLst>
          </p:cNvPr>
          <p:cNvSpPr txBox="1">
            <a:spLocks/>
          </p:cNvSpPr>
          <p:nvPr/>
        </p:nvSpPr>
        <p:spPr>
          <a:xfrm>
            <a:off x="4648898" y="132889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PLANEJAMENTO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64BE0ECE-4D18-EBDE-3C24-BE62B563CC4B}"/>
              </a:ext>
            </a:extLst>
          </p:cNvPr>
          <p:cNvSpPr txBox="1">
            <a:spLocks/>
          </p:cNvSpPr>
          <p:nvPr/>
        </p:nvSpPr>
        <p:spPr>
          <a:xfrm>
            <a:off x="4654339" y="-580127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DADOS BRUTOS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70B58-0B70-FFF1-4044-3407A46A7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124" y="917344"/>
            <a:ext cx="9506202" cy="53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1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315</Words>
  <Application>Microsoft Macintosh PowerPoint</Application>
  <PresentationFormat>Widescreen</PresentationFormat>
  <Paragraphs>164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Tw Cen MT</vt:lpstr>
      <vt:lpstr>Tema do Office</vt:lpstr>
      <vt:lpstr> Exploração Espacial: Análise de Gastos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Microsoft Office User</cp:lastModifiedBy>
  <cp:revision>47</cp:revision>
  <dcterms:created xsi:type="dcterms:W3CDTF">2022-05-12T15:12:51Z</dcterms:created>
  <dcterms:modified xsi:type="dcterms:W3CDTF">2023-06-19T19:48:10Z</dcterms:modified>
</cp:coreProperties>
</file>