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8" r:id="rId3"/>
    <p:sldMasterId id="2147483670" r:id="rId4"/>
  </p:sldMasterIdLst>
  <p:notesMasterIdLst>
    <p:notesMasterId r:id="rId21"/>
  </p:notesMasterIdLst>
  <p:sldIdLst>
    <p:sldId id="264" r:id="rId5"/>
    <p:sldId id="257" r:id="rId6"/>
    <p:sldId id="279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1" r:id="rId17"/>
    <p:sldId id="292" r:id="rId18"/>
    <p:sldId id="296" r:id="rId19"/>
    <p:sldId id="259" r:id="rId20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9E0367-CFEA-43F9-BDA9-3249EB8F8787}" v="3" dt="2021-09-07T08:41:25.9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30" d="100"/>
          <a:sy n="30" d="100"/>
        </p:scale>
        <p:origin x="739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ulen HT, Thies" userId="63cdb584-bd89-48d3-9e8f-6598d2bff4ab" providerId="ADAL" clId="{ED9E0367-CFEA-43F9-BDA9-3249EB8F8787}"/>
    <pc:docChg chg="undo custSel addSld delSld modSld">
      <pc:chgData name="Keulen HT, Thies" userId="63cdb584-bd89-48d3-9e8f-6598d2bff4ab" providerId="ADAL" clId="{ED9E0367-CFEA-43F9-BDA9-3249EB8F8787}" dt="2021-09-07T18:09:30.555" v="181"/>
      <pc:docMkLst>
        <pc:docMk/>
      </pc:docMkLst>
      <pc:sldChg chg="modSp add del mod">
        <pc:chgData name="Keulen HT, Thies" userId="63cdb584-bd89-48d3-9e8f-6598d2bff4ab" providerId="ADAL" clId="{ED9E0367-CFEA-43F9-BDA9-3249EB8F8787}" dt="2021-09-07T18:09:30.555" v="181"/>
        <pc:sldMkLst>
          <pc:docMk/>
          <pc:sldMk cId="0" sldId="257"/>
        </pc:sldMkLst>
        <pc:spChg chg="mod">
          <ac:chgData name="Keulen HT, Thies" userId="63cdb584-bd89-48d3-9e8f-6598d2bff4ab" providerId="ADAL" clId="{ED9E0367-CFEA-43F9-BDA9-3249EB8F8787}" dt="2021-09-07T18:09:30.555" v="181"/>
          <ac:spMkLst>
            <pc:docMk/>
            <pc:sldMk cId="0" sldId="257"/>
            <ac:spMk id="28675" creationId="{00000000-0000-0000-0000-000000000000}"/>
          </ac:spMkLst>
        </pc:spChg>
      </pc:sldChg>
      <pc:sldChg chg="modSp mod">
        <pc:chgData name="Keulen HT, Thies" userId="63cdb584-bd89-48d3-9e8f-6598d2bff4ab" providerId="ADAL" clId="{ED9E0367-CFEA-43F9-BDA9-3249EB8F8787}" dt="2021-09-07T08:38:38" v="18" actId="20577"/>
        <pc:sldMkLst>
          <pc:docMk/>
          <pc:sldMk cId="0" sldId="264"/>
        </pc:sldMkLst>
        <pc:spChg chg="mod">
          <ac:chgData name="Keulen HT, Thies" userId="63cdb584-bd89-48d3-9e8f-6598d2bff4ab" providerId="ADAL" clId="{ED9E0367-CFEA-43F9-BDA9-3249EB8F8787}" dt="2021-09-07T08:38:38" v="18" actId="20577"/>
          <ac:spMkLst>
            <pc:docMk/>
            <pc:sldMk cId="0" sldId="264"/>
            <ac:spMk id="24579" creationId="{00000000-0000-0000-0000-000000000000}"/>
          </ac:spMkLst>
        </pc:spChg>
      </pc:sldChg>
      <pc:sldChg chg="addSp delSp modSp mod">
        <pc:chgData name="Keulen HT, Thies" userId="63cdb584-bd89-48d3-9e8f-6598d2bff4ab" providerId="ADAL" clId="{ED9E0367-CFEA-43F9-BDA9-3249EB8F8787}" dt="2021-09-07T17:51:26.944" v="150" actId="1076"/>
        <pc:sldMkLst>
          <pc:docMk/>
          <pc:sldMk cId="1175356321" sldId="279"/>
        </pc:sldMkLst>
        <pc:spChg chg="mod">
          <ac:chgData name="Keulen HT, Thies" userId="63cdb584-bd89-48d3-9e8f-6598d2bff4ab" providerId="ADAL" clId="{ED9E0367-CFEA-43F9-BDA9-3249EB8F8787}" dt="2021-09-07T17:50:45.330" v="138" actId="20577"/>
          <ac:spMkLst>
            <pc:docMk/>
            <pc:sldMk cId="1175356321" sldId="279"/>
            <ac:spMk id="9" creationId="{220856A9-0C2A-4346-8663-65E409F6B5D6}"/>
          </ac:spMkLst>
        </pc:spChg>
        <pc:graphicFrameChg chg="add del mod">
          <ac:chgData name="Keulen HT, Thies" userId="63cdb584-bd89-48d3-9e8f-6598d2bff4ab" providerId="ADAL" clId="{ED9E0367-CFEA-43F9-BDA9-3249EB8F8787}" dt="2021-09-07T17:50:17.283" v="115"/>
          <ac:graphicFrameMkLst>
            <pc:docMk/>
            <pc:sldMk cId="1175356321" sldId="279"/>
            <ac:graphicFrameMk id="2" creationId="{88FD3AAC-C720-47A8-B676-A1A0558D0250}"/>
          </ac:graphicFrameMkLst>
        </pc:graphicFrameChg>
        <pc:graphicFrameChg chg="add del mod">
          <ac:chgData name="Keulen HT, Thies" userId="63cdb584-bd89-48d3-9e8f-6598d2bff4ab" providerId="ADAL" clId="{ED9E0367-CFEA-43F9-BDA9-3249EB8F8787}" dt="2021-09-07T17:50:22.047" v="117"/>
          <ac:graphicFrameMkLst>
            <pc:docMk/>
            <pc:sldMk cId="1175356321" sldId="279"/>
            <ac:graphicFrameMk id="4" creationId="{79B424CD-6D63-4ED0-A498-CAE42AB5FF36}"/>
          </ac:graphicFrameMkLst>
        </pc:graphicFrameChg>
        <pc:picChg chg="add mod">
          <ac:chgData name="Keulen HT, Thies" userId="63cdb584-bd89-48d3-9e8f-6598d2bff4ab" providerId="ADAL" clId="{ED9E0367-CFEA-43F9-BDA9-3249EB8F8787}" dt="2021-09-07T17:51:26.944" v="150" actId="1076"/>
          <ac:picMkLst>
            <pc:docMk/>
            <pc:sldMk cId="1175356321" sldId="279"/>
            <ac:picMk id="6" creationId="{C468531A-76DB-410E-88A1-86F90F08A32B}"/>
          </ac:picMkLst>
        </pc:picChg>
        <pc:picChg chg="add del mod">
          <ac:chgData name="Keulen HT, Thies" userId="63cdb584-bd89-48d3-9e8f-6598d2bff4ab" providerId="ADAL" clId="{ED9E0367-CFEA-43F9-BDA9-3249EB8F8787}" dt="2021-09-07T17:51:05.569" v="143"/>
          <ac:picMkLst>
            <pc:docMk/>
            <pc:sldMk cId="1175356321" sldId="279"/>
            <ac:picMk id="10" creationId="{B7220917-9D01-4C30-AB0B-2119383FDB7E}"/>
          </ac:picMkLst>
        </pc:picChg>
        <pc:picChg chg="add mod">
          <ac:chgData name="Keulen HT, Thies" userId="63cdb584-bd89-48d3-9e8f-6598d2bff4ab" providerId="ADAL" clId="{ED9E0367-CFEA-43F9-BDA9-3249EB8F8787}" dt="2021-09-07T17:51:19.896" v="149" actId="1076"/>
          <ac:picMkLst>
            <pc:docMk/>
            <pc:sldMk cId="1175356321" sldId="279"/>
            <ac:picMk id="11" creationId="{B8010A3D-DAB5-4570-BE95-E83895A5F9EE}"/>
          </ac:picMkLst>
        </pc:picChg>
        <pc:picChg chg="add mod">
          <ac:chgData name="Keulen HT, Thies" userId="63cdb584-bd89-48d3-9e8f-6598d2bff4ab" providerId="ADAL" clId="{ED9E0367-CFEA-43F9-BDA9-3249EB8F8787}" dt="2021-09-07T17:51:16.496" v="148" actId="1076"/>
          <ac:picMkLst>
            <pc:docMk/>
            <pc:sldMk cId="1175356321" sldId="279"/>
            <ac:picMk id="13" creationId="{22B34241-73EF-4207-B087-EC0A68533168}"/>
          </ac:picMkLst>
        </pc:picChg>
      </pc:sldChg>
      <pc:sldChg chg="modSp">
        <pc:chgData name="Keulen HT, Thies" userId="63cdb584-bd89-48d3-9e8f-6598d2bff4ab" providerId="ADAL" clId="{ED9E0367-CFEA-43F9-BDA9-3249EB8F8787}" dt="2021-09-07T17:51:59.108" v="152" actId="1076"/>
        <pc:sldMkLst>
          <pc:docMk/>
          <pc:sldMk cId="2836160655" sldId="282"/>
        </pc:sldMkLst>
        <pc:spChg chg="mod">
          <ac:chgData name="Keulen HT, Thies" userId="63cdb584-bd89-48d3-9e8f-6598d2bff4ab" providerId="ADAL" clId="{ED9E0367-CFEA-43F9-BDA9-3249EB8F8787}" dt="2021-09-07T17:51:59.108" v="152" actId="1076"/>
          <ac:spMkLst>
            <pc:docMk/>
            <pc:sldMk cId="2836160655" sldId="282"/>
            <ac:spMk id="28675" creationId="{00000000-0000-0000-0000-000000000000}"/>
          </ac:spMkLst>
        </pc:spChg>
      </pc:sldChg>
      <pc:sldChg chg="modSp mod">
        <pc:chgData name="Keulen HT, Thies" userId="63cdb584-bd89-48d3-9e8f-6598d2bff4ab" providerId="ADAL" clId="{ED9E0367-CFEA-43F9-BDA9-3249EB8F8787}" dt="2021-09-07T17:52:37.966" v="156" actId="404"/>
        <pc:sldMkLst>
          <pc:docMk/>
          <pc:sldMk cId="2139415645" sldId="285"/>
        </pc:sldMkLst>
        <pc:spChg chg="mod">
          <ac:chgData name="Keulen HT, Thies" userId="63cdb584-bd89-48d3-9e8f-6598d2bff4ab" providerId="ADAL" clId="{ED9E0367-CFEA-43F9-BDA9-3249EB8F8787}" dt="2021-09-07T17:52:37.966" v="156" actId="404"/>
          <ac:spMkLst>
            <pc:docMk/>
            <pc:sldMk cId="2139415645" sldId="285"/>
            <ac:spMk id="8" creationId="{FF70682E-2DD9-4EE6-925C-826F13B9C236}"/>
          </ac:spMkLst>
        </pc:spChg>
        <pc:spChg chg="mod">
          <ac:chgData name="Keulen HT, Thies" userId="63cdb584-bd89-48d3-9e8f-6598d2bff4ab" providerId="ADAL" clId="{ED9E0367-CFEA-43F9-BDA9-3249EB8F8787}" dt="2021-09-07T17:52:25.198" v="154" actId="1076"/>
          <ac:spMkLst>
            <pc:docMk/>
            <pc:sldMk cId="2139415645" sldId="285"/>
            <ac:spMk id="26" creationId="{DBB6FBF6-DE2B-4CB5-9176-4CA6085A7ECE}"/>
          </ac:spMkLst>
        </pc:spChg>
      </pc:sldChg>
      <pc:sldChg chg="modSp mod">
        <pc:chgData name="Keulen HT, Thies" userId="63cdb584-bd89-48d3-9e8f-6598d2bff4ab" providerId="ADAL" clId="{ED9E0367-CFEA-43F9-BDA9-3249EB8F8787}" dt="2021-09-07T17:53:07.949" v="157" actId="12"/>
        <pc:sldMkLst>
          <pc:docMk/>
          <pc:sldMk cId="341996739" sldId="286"/>
        </pc:sldMkLst>
        <pc:spChg chg="mod">
          <ac:chgData name="Keulen HT, Thies" userId="63cdb584-bd89-48d3-9e8f-6598d2bff4ab" providerId="ADAL" clId="{ED9E0367-CFEA-43F9-BDA9-3249EB8F8787}" dt="2021-09-07T17:53:07.949" v="157" actId="12"/>
          <ac:spMkLst>
            <pc:docMk/>
            <pc:sldMk cId="341996739" sldId="286"/>
            <ac:spMk id="28675" creationId="{00000000-0000-0000-0000-000000000000}"/>
          </ac:spMkLst>
        </pc:spChg>
      </pc:sldChg>
      <pc:sldChg chg="modSp mod">
        <pc:chgData name="Keulen HT, Thies" userId="63cdb584-bd89-48d3-9e8f-6598d2bff4ab" providerId="ADAL" clId="{ED9E0367-CFEA-43F9-BDA9-3249EB8F8787}" dt="2021-09-07T17:53:50.795" v="158" actId="20577"/>
        <pc:sldMkLst>
          <pc:docMk/>
          <pc:sldMk cId="1032469005" sldId="292"/>
        </pc:sldMkLst>
        <pc:spChg chg="mod">
          <ac:chgData name="Keulen HT, Thies" userId="63cdb584-bd89-48d3-9e8f-6598d2bff4ab" providerId="ADAL" clId="{ED9E0367-CFEA-43F9-BDA9-3249EB8F8787}" dt="2021-09-07T17:53:50.795" v="158" actId="20577"/>
          <ac:spMkLst>
            <pc:docMk/>
            <pc:sldMk cId="1032469005" sldId="292"/>
            <ac:spMk id="28675" creationId="{00000000-0000-0000-0000-000000000000}"/>
          </ac:spMkLst>
        </pc:spChg>
      </pc:sldChg>
      <pc:sldChg chg="modSp mod">
        <pc:chgData name="Keulen HT, Thies" userId="63cdb584-bd89-48d3-9e8f-6598d2bff4ab" providerId="ADAL" clId="{ED9E0367-CFEA-43F9-BDA9-3249EB8F8787}" dt="2021-09-07T17:54:35.958" v="161" actId="20577"/>
        <pc:sldMkLst>
          <pc:docMk/>
          <pc:sldMk cId="1272751775" sldId="296"/>
        </pc:sldMkLst>
        <pc:spChg chg="mod">
          <ac:chgData name="Keulen HT, Thies" userId="63cdb584-bd89-48d3-9e8f-6598d2bff4ab" providerId="ADAL" clId="{ED9E0367-CFEA-43F9-BDA9-3249EB8F8787}" dt="2021-09-07T17:54:35.958" v="161" actId="20577"/>
          <ac:spMkLst>
            <pc:docMk/>
            <pc:sldMk cId="1272751775" sldId="296"/>
            <ac:spMk id="10" creationId="{B95F7E14-69A8-4433-814F-9A87DD06C5D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08AC38-AF04-4E5F-90CF-54C058C314D3}" type="datetimeFigureOut">
              <a:rPr lang="en-NL" smtClean="0"/>
              <a:t>07/09/2021</a:t>
            </a:fld>
            <a:endParaRPr lang="en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18B27-642A-48F1-A1AF-3736FB514C70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8854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5F3B9A-147C-4BC2-B4D4-8FD8DEBE904D}" type="slidenum">
              <a:rPr kumimoji="0" lang="nl-NL" altLang="nl-N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l-NL" altLang="nl-N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100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5F3B9A-147C-4BC2-B4D4-8FD8DEBE904D}" type="slidenum">
              <a:rPr kumimoji="0" lang="nl-NL" altLang="nl-N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nl-NL" altLang="nl-N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258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5F3B9A-147C-4BC2-B4D4-8FD8DEBE904D}" type="slidenum">
              <a:rPr kumimoji="0" lang="nl-NL" altLang="nl-N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NL" altLang="nl-N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914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5F3B9A-147C-4BC2-B4D4-8FD8DEBE904D}" type="slidenum">
              <a:rPr kumimoji="0" lang="nl-NL" altLang="nl-N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nl-NL" altLang="nl-N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784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5F3B9A-147C-4BC2-B4D4-8FD8DEBE904D}" type="slidenum">
              <a:rPr kumimoji="0" lang="nl-NL" altLang="nl-N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nl-NL" altLang="nl-N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120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5F3B9A-147C-4BC2-B4D4-8FD8DEBE904D}" type="slidenum">
              <a:rPr kumimoji="0" lang="nl-NL" altLang="nl-N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nl-NL" altLang="nl-N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931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5F3B9A-147C-4BC2-B4D4-8FD8DEBE904D}" type="slidenum">
              <a:rPr kumimoji="0" lang="nl-NL" altLang="nl-N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nl-NL" altLang="nl-N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50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5F3B9A-147C-4BC2-B4D4-8FD8DEBE904D}" type="slidenum">
              <a:rPr kumimoji="0" lang="nl-NL" altLang="nl-N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nl-NL" altLang="nl-N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17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image" Target="../media/image18.emf"/><Relationship Id="rId18" Type="http://schemas.openxmlformats.org/officeDocument/2006/relationships/image" Target="../media/image23.emf"/><Relationship Id="rId3" Type="http://schemas.openxmlformats.org/officeDocument/2006/relationships/image" Target="../media/image8.emf"/><Relationship Id="rId21" Type="http://schemas.openxmlformats.org/officeDocument/2006/relationships/image" Target="../media/image26.png"/><Relationship Id="rId7" Type="http://schemas.openxmlformats.org/officeDocument/2006/relationships/image" Target="../media/image12.emf"/><Relationship Id="rId12" Type="http://schemas.openxmlformats.org/officeDocument/2006/relationships/image" Target="../media/image17.emf"/><Relationship Id="rId17" Type="http://schemas.openxmlformats.org/officeDocument/2006/relationships/image" Target="../media/image22.emf"/><Relationship Id="rId2" Type="http://schemas.openxmlformats.org/officeDocument/2006/relationships/image" Target="../media/image7.emf"/><Relationship Id="rId16" Type="http://schemas.openxmlformats.org/officeDocument/2006/relationships/image" Target="../media/image21.emf"/><Relationship Id="rId20" Type="http://schemas.openxmlformats.org/officeDocument/2006/relationships/image" Target="../media/image25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emf"/><Relationship Id="rId11" Type="http://schemas.openxmlformats.org/officeDocument/2006/relationships/image" Target="../media/image16.emf"/><Relationship Id="rId5" Type="http://schemas.openxmlformats.org/officeDocument/2006/relationships/image" Target="../media/image10.emf"/><Relationship Id="rId15" Type="http://schemas.openxmlformats.org/officeDocument/2006/relationships/image" Target="../media/image20.emf"/><Relationship Id="rId23" Type="http://schemas.openxmlformats.org/officeDocument/2006/relationships/image" Target="../media/image28.png"/><Relationship Id="rId10" Type="http://schemas.openxmlformats.org/officeDocument/2006/relationships/image" Target="../media/image15.emf"/><Relationship Id="rId19" Type="http://schemas.openxmlformats.org/officeDocument/2006/relationships/image" Target="../media/image24.emf"/><Relationship Id="rId4" Type="http://schemas.openxmlformats.org/officeDocument/2006/relationships/image" Target="../media/image9.emf"/><Relationship Id="rId9" Type="http://schemas.openxmlformats.org/officeDocument/2006/relationships/image" Target="../media/image14.emf"/><Relationship Id="rId14" Type="http://schemas.openxmlformats.org/officeDocument/2006/relationships/image" Target="../media/image19.emf"/><Relationship Id="rId22" Type="http://schemas.openxmlformats.org/officeDocument/2006/relationships/image" Target="../media/image2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/>
          <p:cNvSpPr>
            <a:spLocks noGrp="1"/>
          </p:cNvSpPr>
          <p:nvPr>
            <p:ph type="title"/>
          </p:nvPr>
        </p:nvSpPr>
        <p:spPr>
          <a:xfrm>
            <a:off x="2777253" y="1884961"/>
            <a:ext cx="6259259" cy="86601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200"/>
              </a:lnSpc>
              <a:defRPr sz="32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12" name="Tijdelijke aanduiding voor tekst 11" hidden="1"/>
          <p:cNvSpPr>
            <a:spLocks noGrp="1"/>
          </p:cNvSpPr>
          <p:nvPr>
            <p:ph type="body" sz="quarter" idx="13"/>
          </p:nvPr>
        </p:nvSpPr>
        <p:spPr>
          <a:xfrm>
            <a:off x="2777354" y="2783746"/>
            <a:ext cx="6259581" cy="2552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133" b="1" baseline="0"/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pic>
        <p:nvPicPr>
          <p:cNvPr id="3" name="LOGO Hanze Corporate NL" hidden="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07856" y="505884"/>
            <a:ext cx="3176288" cy="864077"/>
          </a:xfrm>
          <a:prstGeom prst="rect">
            <a:avLst/>
          </a:prstGeom>
        </p:spPr>
      </p:pic>
      <p:pic>
        <p:nvPicPr>
          <p:cNvPr id="1248" name="LOGO Hanze Corporate UK" hidden="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47711" y="505884"/>
            <a:ext cx="3896579" cy="864077"/>
          </a:xfrm>
          <a:prstGeom prst="rect">
            <a:avLst/>
          </a:prstGeom>
        </p:spPr>
      </p:pic>
      <p:pic>
        <p:nvPicPr>
          <p:cNvPr id="1249" name="LOGO Kenniscentrum Arbeid NL" hidden="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535745" y="505884"/>
            <a:ext cx="3120513" cy="1061072"/>
          </a:xfrm>
          <a:prstGeom prst="rect">
            <a:avLst/>
          </a:prstGeom>
        </p:spPr>
      </p:pic>
      <p:pic>
        <p:nvPicPr>
          <p:cNvPr id="1250" name="LOGO Art &amp; Society UK" hidden="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169809" y="505884"/>
            <a:ext cx="3852385" cy="1059853"/>
          </a:xfrm>
          <a:prstGeom prst="rect">
            <a:avLst/>
          </a:prstGeom>
        </p:spPr>
      </p:pic>
      <p:pic>
        <p:nvPicPr>
          <p:cNvPr id="1251" name="LOGO Biobased Economy NL" hidden="1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343023" y="505885"/>
            <a:ext cx="3505955" cy="1110956"/>
          </a:xfrm>
          <a:prstGeom prst="rect">
            <a:avLst/>
          </a:prstGeom>
        </p:spPr>
      </p:pic>
      <p:pic>
        <p:nvPicPr>
          <p:cNvPr id="1252" name="LOGO Biobased Economy UK" hidden="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153046" y="505885"/>
            <a:ext cx="3885911" cy="1068793"/>
          </a:xfrm>
          <a:prstGeom prst="rect">
            <a:avLst/>
          </a:prstGeom>
        </p:spPr>
      </p:pic>
      <p:pic>
        <p:nvPicPr>
          <p:cNvPr id="1253" name="LOGO Noorderruimte UK" hidden="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4155331" y="505885"/>
            <a:ext cx="3881339" cy="1219156"/>
          </a:xfrm>
          <a:prstGeom prst="rect">
            <a:avLst/>
          </a:prstGeom>
        </p:spPr>
      </p:pic>
      <p:pic>
        <p:nvPicPr>
          <p:cNvPr id="1254" name="LOGO Kunst en Samenleving NL" hidden="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4248289" y="505884"/>
            <a:ext cx="3695425" cy="1113496"/>
          </a:xfrm>
          <a:prstGeom prst="rect">
            <a:avLst/>
          </a:prstGeom>
        </p:spPr>
      </p:pic>
      <p:pic>
        <p:nvPicPr>
          <p:cNvPr id="1255" name="LOGO Labour Market UK" hidden="1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4146697" y="505884"/>
            <a:ext cx="3898609" cy="1034251"/>
          </a:xfrm>
          <a:prstGeom prst="rect">
            <a:avLst/>
          </a:prstGeom>
        </p:spPr>
      </p:pic>
      <p:pic>
        <p:nvPicPr>
          <p:cNvPr id="1256" name="LOGO Noorderruimte NL" hidden="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4487284" y="505884"/>
            <a:ext cx="3217432" cy="1078445"/>
          </a:xfrm>
          <a:prstGeom prst="rect">
            <a:avLst/>
          </a:prstGeom>
        </p:spPr>
      </p:pic>
      <p:pic>
        <p:nvPicPr>
          <p:cNvPr id="1257" name="LOGO Lucia Marthas NL" hidden="1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4749900" y="505885"/>
            <a:ext cx="2692200" cy="863569"/>
          </a:xfrm>
          <a:prstGeom prst="rect">
            <a:avLst/>
          </a:prstGeom>
        </p:spPr>
      </p:pic>
      <p:pic>
        <p:nvPicPr>
          <p:cNvPr id="1258" name="LOGO Lucia Marthas UK" hidden="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001672" y="505885"/>
            <a:ext cx="4188656" cy="863569"/>
          </a:xfrm>
          <a:prstGeom prst="rect">
            <a:avLst/>
          </a:prstGeom>
        </p:spPr>
      </p:pic>
      <p:pic>
        <p:nvPicPr>
          <p:cNvPr id="1259" name="LOGO Minerva NL" hidden="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4446647" y="505885"/>
            <a:ext cx="3298707" cy="863569"/>
          </a:xfrm>
          <a:prstGeom prst="rect">
            <a:avLst/>
          </a:prstGeom>
        </p:spPr>
      </p:pic>
      <p:pic>
        <p:nvPicPr>
          <p:cNvPr id="1260" name="LOGO Minerva UK" hidden="1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508619" y="505885"/>
            <a:ext cx="3174764" cy="863569"/>
          </a:xfrm>
          <a:prstGeom prst="rect">
            <a:avLst/>
          </a:prstGeom>
        </p:spPr>
      </p:pic>
      <p:pic>
        <p:nvPicPr>
          <p:cNvPr id="1261" name="LOGO Ondernemerschap NL" hidden="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621463" y="505884"/>
            <a:ext cx="4949076" cy="864077"/>
          </a:xfrm>
          <a:prstGeom prst="rect">
            <a:avLst/>
          </a:prstGeom>
        </p:spPr>
      </p:pic>
      <p:pic>
        <p:nvPicPr>
          <p:cNvPr id="1262" name="LOGO Ondernemerschap UK" hidden="1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4264543" y="505885"/>
            <a:ext cx="3662916" cy="863569"/>
          </a:xfrm>
          <a:prstGeom prst="rect">
            <a:avLst/>
          </a:prstGeom>
        </p:spPr>
      </p:pic>
      <p:pic>
        <p:nvPicPr>
          <p:cNvPr id="1263" name="LOGO PCC HAN NL POS" hidden="1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4749900" y="505885"/>
            <a:ext cx="2692200" cy="863569"/>
          </a:xfrm>
          <a:prstGeom prst="rect">
            <a:avLst/>
          </a:prstGeom>
        </p:spPr>
      </p:pic>
      <p:pic>
        <p:nvPicPr>
          <p:cNvPr id="1264" name="LOGO PCC HAN UK POS" hidden="1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4328546" y="505885"/>
            <a:ext cx="3534909" cy="863569"/>
          </a:xfrm>
          <a:prstGeom prst="rect">
            <a:avLst/>
          </a:prstGeom>
        </p:spPr>
      </p:pic>
      <p:pic>
        <p:nvPicPr>
          <p:cNvPr id="4" name="LOGO P&amp;B HAN NL POS" hidden="1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4509600" y="505885"/>
            <a:ext cx="3172800" cy="861292"/>
          </a:xfrm>
          <a:prstGeom prst="rect">
            <a:avLst/>
          </a:prstGeom>
        </p:spPr>
      </p:pic>
      <p:pic>
        <p:nvPicPr>
          <p:cNvPr id="5" name="LOGO IBS - totaal wit" hidden="1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787" y="356659"/>
            <a:ext cx="3610372" cy="823165"/>
          </a:xfrm>
          <a:prstGeom prst="rect">
            <a:avLst/>
          </a:prstGeom>
        </p:spPr>
      </p:pic>
      <p:pic>
        <p:nvPicPr>
          <p:cNvPr id="6" name="LOGO IBS - wit zwart" hidden="1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745" y="260648"/>
            <a:ext cx="4341404" cy="989840"/>
          </a:xfrm>
          <a:prstGeom prst="rect">
            <a:avLst/>
          </a:prstGeom>
        </p:spPr>
      </p:pic>
      <p:pic>
        <p:nvPicPr>
          <p:cNvPr id="7" name="LOGO IBS - totaal zwart" hidden="1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766" y="260648"/>
            <a:ext cx="4282447" cy="97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71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07435" y="644690"/>
            <a:ext cx="10369152" cy="772948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EE7F00"/>
                </a:solidFill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384032" y="1628800"/>
            <a:ext cx="4992555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444444"/>
              </a:buClr>
              <a:defRPr sz="2400">
                <a:solidFill>
                  <a:srgbClr val="444444"/>
                </a:solidFill>
              </a:defRPr>
            </a:lvl1pPr>
            <a:lvl2pPr>
              <a:buClrTx/>
              <a:defRPr sz="2400">
                <a:solidFill>
                  <a:srgbClr val="444444"/>
                </a:solidFill>
              </a:defRPr>
            </a:lvl2pPr>
            <a:lvl3pPr>
              <a:buClr>
                <a:srgbClr val="444444"/>
              </a:buClr>
              <a:defRPr sz="2400">
                <a:solidFill>
                  <a:srgbClr val="444444"/>
                </a:solidFill>
              </a:defRPr>
            </a:lvl3pPr>
            <a:lvl4pPr>
              <a:buClr>
                <a:srgbClr val="444444"/>
              </a:buClr>
              <a:defRPr sz="2400">
                <a:solidFill>
                  <a:srgbClr val="444444"/>
                </a:solidFill>
              </a:defRPr>
            </a:lvl4pPr>
            <a:lvl5pPr>
              <a:buClr>
                <a:srgbClr val="444444"/>
              </a:buClr>
              <a:defRPr sz="2400">
                <a:solidFill>
                  <a:srgbClr val="444444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007435" y="1628800"/>
            <a:ext cx="4992555" cy="45259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44444"/>
                </a:solidFill>
              </a:defRPr>
            </a:lvl1pPr>
            <a:lvl2pPr>
              <a:defRPr sz="2400">
                <a:solidFill>
                  <a:srgbClr val="444444"/>
                </a:solidFill>
              </a:defRPr>
            </a:lvl2pPr>
            <a:lvl3pPr>
              <a:defRPr sz="2400">
                <a:solidFill>
                  <a:srgbClr val="444444"/>
                </a:solidFill>
              </a:defRPr>
            </a:lvl3pPr>
            <a:lvl4pPr>
              <a:defRPr sz="2400">
                <a:solidFill>
                  <a:srgbClr val="444444"/>
                </a:solidFill>
              </a:defRPr>
            </a:lvl4pPr>
            <a:lvl5pPr>
              <a:defRPr sz="2400">
                <a:solidFill>
                  <a:srgbClr val="444444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dianummer 8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5A5675-9E12-4B34-A08B-B273AB39066F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  <p:sp>
        <p:nvSpPr>
          <p:cNvPr id="6" name="Tijdelijke aanduiding voor datum 3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A9489-8D2B-4B33-8852-580249F2880B}" type="datetime1">
              <a:rPr lang="nl-NL" altLang="nl-NL" smtClean="0"/>
              <a:t>7-9-2021</a:t>
            </a:fld>
            <a:endParaRPr lang="nl-NL" altLang="nl-NL"/>
          </a:p>
        </p:txBody>
      </p:sp>
      <p:sp>
        <p:nvSpPr>
          <p:cNvPr id="7" name="Tijdelijke aanduiding voor voettekst 7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C programming lecture 1</a:t>
            </a:r>
          </a:p>
        </p:txBody>
      </p:sp>
    </p:spTree>
    <p:extLst>
      <p:ext uri="{BB962C8B-B14F-4D97-AF65-F5344CB8AC3E}">
        <p14:creationId xmlns:p14="http://schemas.microsoft.com/office/powerpoint/2010/main" val="1550526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07437" y="836712"/>
            <a:ext cx="3613249" cy="1162051"/>
          </a:xfrm>
          <a:prstGeom prst="rect">
            <a:avLst/>
          </a:prstGeom>
        </p:spPr>
        <p:txBody>
          <a:bodyPr anchor="b"/>
          <a:lstStyle>
            <a:lvl1pPr algn="l">
              <a:defRPr sz="2667" b="1">
                <a:solidFill>
                  <a:srgbClr val="EE7F00"/>
                </a:solidFill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66734" y="836713"/>
            <a:ext cx="6609853" cy="5289452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44444"/>
                </a:solidFill>
              </a:defRPr>
            </a:lvl1pPr>
            <a:lvl2pPr>
              <a:defRPr sz="2400">
                <a:solidFill>
                  <a:srgbClr val="444444"/>
                </a:solidFill>
              </a:defRPr>
            </a:lvl2pPr>
            <a:lvl3pPr>
              <a:defRPr sz="2400">
                <a:solidFill>
                  <a:srgbClr val="444444"/>
                </a:solidFill>
              </a:defRPr>
            </a:lvl3pPr>
            <a:lvl4pPr>
              <a:defRPr sz="2400">
                <a:solidFill>
                  <a:srgbClr val="444444"/>
                </a:solidFill>
              </a:defRPr>
            </a:lvl4pPr>
            <a:lvl5pPr>
              <a:defRPr sz="2400">
                <a:solidFill>
                  <a:srgbClr val="444444"/>
                </a:solidFill>
              </a:defRPr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007437" y="1988841"/>
            <a:ext cx="3613249" cy="4137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>
                <a:solidFill>
                  <a:srgbClr val="44444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5" name="Tijdelijke aanduiding voor dianummer 8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5EF47C-01F3-4F4F-A1BF-FFE3001B0B13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  <p:sp>
        <p:nvSpPr>
          <p:cNvPr id="6" name="Tijdelijke aanduiding voor datum 3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9AB1C-374A-425F-83A3-BFF04DFF25BC}" type="datetime1">
              <a:rPr lang="nl-NL" altLang="nl-NL" smtClean="0"/>
              <a:t>7-9-2021</a:t>
            </a:fld>
            <a:endParaRPr lang="nl-NL" altLang="nl-NL"/>
          </a:p>
        </p:txBody>
      </p:sp>
      <p:sp>
        <p:nvSpPr>
          <p:cNvPr id="7" name="Tijdelijke aanduiding voor voettekst 7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C programming lecture 1</a:t>
            </a:r>
          </a:p>
        </p:txBody>
      </p:sp>
    </p:spTree>
    <p:extLst>
      <p:ext uri="{BB962C8B-B14F-4D97-AF65-F5344CB8AC3E}">
        <p14:creationId xmlns:p14="http://schemas.microsoft.com/office/powerpoint/2010/main" val="2982870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667" b="1">
                <a:solidFill>
                  <a:srgbClr val="EE7F00"/>
                </a:solidFill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endParaRPr lang="nl-NL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5" name="Tijdelijke aanduiding voor dianummer 8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26D8DE-928B-4AA6-B48C-AB3DA08A7832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  <p:sp>
        <p:nvSpPr>
          <p:cNvPr id="6" name="Tijdelijke aanduiding voor datum 3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91982C-EDE7-41E8-88EE-75FB984DDF4C}" type="datetime1">
              <a:rPr lang="nl-NL" altLang="nl-NL" smtClean="0"/>
              <a:t>7-9-2021</a:t>
            </a:fld>
            <a:endParaRPr lang="nl-NL" altLang="nl-NL"/>
          </a:p>
        </p:txBody>
      </p:sp>
      <p:sp>
        <p:nvSpPr>
          <p:cNvPr id="7" name="Tijdelijke aanduiding voor voettekst 7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C programming lecture 1</a:t>
            </a:r>
          </a:p>
        </p:txBody>
      </p:sp>
    </p:spTree>
    <p:extLst>
      <p:ext uri="{BB962C8B-B14F-4D97-AF65-F5344CB8AC3E}">
        <p14:creationId xmlns:p14="http://schemas.microsoft.com/office/powerpoint/2010/main" val="3499714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4197" y="860787"/>
            <a:ext cx="10382400" cy="64800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4000" b="1">
                <a:solidFill>
                  <a:srgbClr val="EE7F00"/>
                </a:solidFill>
                <a:latin typeface="Arial"/>
                <a:cs typeface="Arial"/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94197" y="2059200"/>
            <a:ext cx="10478400" cy="4106104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457189">
              <a:buClrTx/>
              <a:buFont typeface="Arial"/>
              <a:buChar char="•"/>
              <a:defRPr sz="2400">
                <a:solidFill>
                  <a:srgbClr val="444444"/>
                </a:solidFill>
                <a:latin typeface="Arial"/>
                <a:cs typeface="Arial"/>
              </a:defRPr>
            </a:lvl1pPr>
            <a:lvl2pPr>
              <a:buClrTx/>
              <a:defRPr sz="2400">
                <a:solidFill>
                  <a:srgbClr val="444444"/>
                </a:solidFill>
                <a:latin typeface="Arial"/>
                <a:cs typeface="Arial"/>
              </a:defRPr>
            </a:lvl2pPr>
            <a:lvl3pPr>
              <a:buClrTx/>
              <a:defRPr sz="2400">
                <a:solidFill>
                  <a:srgbClr val="444444"/>
                </a:solidFill>
                <a:latin typeface="Arial"/>
                <a:cs typeface="Arial"/>
              </a:defRPr>
            </a:lvl3pPr>
            <a:lvl4pPr>
              <a:buClrTx/>
              <a:defRPr sz="2400">
                <a:solidFill>
                  <a:srgbClr val="444444"/>
                </a:solidFill>
                <a:latin typeface="Arial"/>
                <a:cs typeface="Arial"/>
              </a:defRPr>
            </a:lvl4pPr>
            <a:lvl5pPr>
              <a:buClrTx/>
              <a:defRPr sz="2400">
                <a:solidFill>
                  <a:srgbClr val="444444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3"/>
          </p:nvPr>
        </p:nvSpPr>
        <p:spPr>
          <a:xfrm>
            <a:off x="994891" y="1515844"/>
            <a:ext cx="10382400" cy="360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 b="1" baseline="0"/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5" name="Tijdelijke aanduiding voor dianummer 8"/>
          <p:cNvSpPr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09144-4354-468E-B96F-255B23C97241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  <p:sp>
        <p:nvSpPr>
          <p:cNvPr id="6" name="Tijdelijke aanduiding voor datum 3"/>
          <p:cNvSpPr>
            <a:spLocks noGrp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7" name="Tijdelijke aanduiding voor voettekst 7"/>
          <p:cNvSpPr>
            <a:spLocks noGrp="1"/>
          </p:cNvSpPr>
          <p:nvPr>
            <p:ph type="ftr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454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800" b="1" cap="none">
                <a:solidFill>
                  <a:srgbClr val="EE7F00"/>
                </a:solidFill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33" b="1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4" name="Tijdelijke aanduiding voor dianummer 8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C42685-686F-4C5E-ADAD-CAFCAB1E8FF9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6" name="Tijdelijke aanduiding voor voettekst 7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0095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07435" y="644690"/>
            <a:ext cx="10369152" cy="772948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EE7F00"/>
                </a:solidFill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384032" y="1628800"/>
            <a:ext cx="4992555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444444"/>
              </a:buClr>
              <a:defRPr sz="2400">
                <a:solidFill>
                  <a:srgbClr val="444444"/>
                </a:solidFill>
              </a:defRPr>
            </a:lvl1pPr>
            <a:lvl2pPr>
              <a:buClrTx/>
              <a:defRPr sz="2400">
                <a:solidFill>
                  <a:srgbClr val="444444"/>
                </a:solidFill>
              </a:defRPr>
            </a:lvl2pPr>
            <a:lvl3pPr>
              <a:buClr>
                <a:srgbClr val="444444"/>
              </a:buClr>
              <a:defRPr sz="2400">
                <a:solidFill>
                  <a:srgbClr val="444444"/>
                </a:solidFill>
              </a:defRPr>
            </a:lvl3pPr>
            <a:lvl4pPr>
              <a:buClr>
                <a:srgbClr val="444444"/>
              </a:buClr>
              <a:defRPr sz="2400">
                <a:solidFill>
                  <a:srgbClr val="444444"/>
                </a:solidFill>
              </a:defRPr>
            </a:lvl4pPr>
            <a:lvl5pPr>
              <a:buClr>
                <a:srgbClr val="444444"/>
              </a:buClr>
              <a:defRPr sz="2400">
                <a:solidFill>
                  <a:srgbClr val="444444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007435" y="1628800"/>
            <a:ext cx="4992555" cy="45259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44444"/>
                </a:solidFill>
              </a:defRPr>
            </a:lvl1pPr>
            <a:lvl2pPr>
              <a:defRPr sz="2400">
                <a:solidFill>
                  <a:srgbClr val="444444"/>
                </a:solidFill>
              </a:defRPr>
            </a:lvl2pPr>
            <a:lvl3pPr>
              <a:defRPr sz="2400">
                <a:solidFill>
                  <a:srgbClr val="444444"/>
                </a:solidFill>
              </a:defRPr>
            </a:lvl3pPr>
            <a:lvl4pPr>
              <a:defRPr sz="2400">
                <a:solidFill>
                  <a:srgbClr val="444444"/>
                </a:solidFill>
              </a:defRPr>
            </a:lvl4pPr>
            <a:lvl5pPr>
              <a:defRPr sz="2400">
                <a:solidFill>
                  <a:srgbClr val="444444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dianummer 8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5A5675-9E12-4B34-A08B-B273AB39066F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  <p:sp>
        <p:nvSpPr>
          <p:cNvPr id="6" name="Tijdelijke aanduiding voor datum 3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7" name="Tijdelijke aanduiding voor voettekst 7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4619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07437" y="836712"/>
            <a:ext cx="3613249" cy="1162051"/>
          </a:xfrm>
          <a:prstGeom prst="rect">
            <a:avLst/>
          </a:prstGeom>
        </p:spPr>
        <p:txBody>
          <a:bodyPr anchor="b"/>
          <a:lstStyle>
            <a:lvl1pPr algn="l">
              <a:defRPr sz="2667" b="1">
                <a:solidFill>
                  <a:srgbClr val="EE7F00"/>
                </a:solidFill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66734" y="836713"/>
            <a:ext cx="6609853" cy="5289452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44444"/>
                </a:solidFill>
              </a:defRPr>
            </a:lvl1pPr>
            <a:lvl2pPr>
              <a:defRPr sz="2400">
                <a:solidFill>
                  <a:srgbClr val="444444"/>
                </a:solidFill>
              </a:defRPr>
            </a:lvl2pPr>
            <a:lvl3pPr>
              <a:defRPr sz="2400">
                <a:solidFill>
                  <a:srgbClr val="444444"/>
                </a:solidFill>
              </a:defRPr>
            </a:lvl3pPr>
            <a:lvl4pPr>
              <a:defRPr sz="2400">
                <a:solidFill>
                  <a:srgbClr val="444444"/>
                </a:solidFill>
              </a:defRPr>
            </a:lvl4pPr>
            <a:lvl5pPr>
              <a:defRPr sz="2400">
                <a:solidFill>
                  <a:srgbClr val="444444"/>
                </a:solidFill>
              </a:defRPr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007437" y="1988841"/>
            <a:ext cx="3613249" cy="4137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>
                <a:solidFill>
                  <a:srgbClr val="44444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5" name="Tijdelijke aanduiding voor dianummer 8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5EF47C-01F3-4F4F-A1BF-FFE3001B0B13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  <p:sp>
        <p:nvSpPr>
          <p:cNvPr id="6" name="Tijdelijke aanduiding voor datum 3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7" name="Tijdelijke aanduiding voor voettekst 7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771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667" b="1">
                <a:solidFill>
                  <a:srgbClr val="EE7F00"/>
                </a:solidFill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endParaRPr lang="nl-NL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5" name="Tijdelijke aanduiding voor dianummer 8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26D8DE-928B-4AA6-B48C-AB3DA08A7832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  <p:sp>
        <p:nvSpPr>
          <p:cNvPr id="6" name="Tijdelijke aanduiding voor datum 3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7" name="Tijdelijke aanduiding voor voettekst 7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9102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61132" y="834123"/>
            <a:ext cx="6999335" cy="648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733" b="1">
                <a:solidFill>
                  <a:srgbClr val="EE7F00"/>
                </a:solidFill>
                <a:latin typeface="Arial"/>
                <a:cs typeface="Arial"/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661132" y="1840139"/>
            <a:ext cx="6999335" cy="19613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67">
                <a:solidFill>
                  <a:srgbClr val="343434"/>
                </a:solidFill>
                <a:latin typeface="Arial"/>
                <a:cs typeface="Arial"/>
              </a:defRPr>
            </a:lvl1pPr>
            <a:lvl2pPr marL="609585" indent="0">
              <a:buFontTx/>
              <a:buNone/>
              <a:defRPr sz="1867">
                <a:solidFill>
                  <a:srgbClr val="343434"/>
                </a:solidFill>
                <a:latin typeface="Arial"/>
                <a:cs typeface="Arial"/>
              </a:defRPr>
            </a:lvl2pPr>
            <a:lvl3pPr marL="1219170" indent="0">
              <a:buFontTx/>
              <a:buNone/>
              <a:defRPr sz="1867">
                <a:solidFill>
                  <a:srgbClr val="343434"/>
                </a:solidFill>
                <a:latin typeface="Arial"/>
                <a:cs typeface="Arial"/>
              </a:defRPr>
            </a:lvl3pPr>
            <a:lvl4pPr marL="1828754" indent="0">
              <a:buFontTx/>
              <a:buNone/>
              <a:defRPr sz="1867">
                <a:solidFill>
                  <a:srgbClr val="343434"/>
                </a:solidFill>
                <a:latin typeface="Arial"/>
                <a:cs typeface="Arial"/>
              </a:defRPr>
            </a:lvl4pPr>
            <a:lvl5pPr marL="2438339" indent="0">
              <a:buFontTx/>
              <a:buNone/>
              <a:defRPr sz="1867">
                <a:solidFill>
                  <a:srgbClr val="343434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3"/>
          </p:nvPr>
        </p:nvSpPr>
        <p:spPr>
          <a:xfrm>
            <a:off x="2661132" y="1408131"/>
            <a:ext cx="6999335" cy="360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67" b="1" baseline="0"/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429865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4197" y="860787"/>
            <a:ext cx="10382400" cy="64800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4000" b="1">
                <a:solidFill>
                  <a:srgbClr val="EE7F00"/>
                </a:solidFill>
                <a:latin typeface="Arial"/>
                <a:cs typeface="Arial"/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94197" y="2059200"/>
            <a:ext cx="10478400" cy="4106104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457189">
              <a:buClrTx/>
              <a:buFont typeface="Arial"/>
              <a:buChar char="•"/>
              <a:defRPr sz="2400">
                <a:solidFill>
                  <a:srgbClr val="444444"/>
                </a:solidFill>
                <a:latin typeface="Arial"/>
                <a:cs typeface="Arial"/>
              </a:defRPr>
            </a:lvl1pPr>
            <a:lvl2pPr>
              <a:buClrTx/>
              <a:defRPr sz="2400">
                <a:solidFill>
                  <a:srgbClr val="444444"/>
                </a:solidFill>
                <a:latin typeface="Arial"/>
                <a:cs typeface="Arial"/>
              </a:defRPr>
            </a:lvl2pPr>
            <a:lvl3pPr>
              <a:buClrTx/>
              <a:defRPr sz="2400">
                <a:solidFill>
                  <a:srgbClr val="444444"/>
                </a:solidFill>
                <a:latin typeface="Arial"/>
                <a:cs typeface="Arial"/>
              </a:defRPr>
            </a:lvl3pPr>
            <a:lvl4pPr>
              <a:buClrTx/>
              <a:defRPr sz="2400">
                <a:solidFill>
                  <a:srgbClr val="444444"/>
                </a:solidFill>
                <a:latin typeface="Arial"/>
                <a:cs typeface="Arial"/>
              </a:defRPr>
            </a:lvl4pPr>
            <a:lvl5pPr>
              <a:buClrTx/>
              <a:defRPr sz="2400">
                <a:solidFill>
                  <a:srgbClr val="444444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3"/>
          </p:nvPr>
        </p:nvSpPr>
        <p:spPr>
          <a:xfrm>
            <a:off x="994891" y="1515844"/>
            <a:ext cx="10382400" cy="360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 b="1" baseline="0"/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5" name="Tijdelijke aanduiding voor dianummer 8"/>
          <p:cNvSpPr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09144-4354-468E-B96F-255B23C97241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  <p:sp>
        <p:nvSpPr>
          <p:cNvPr id="6" name="Tijdelijke aanduiding voor datum 3"/>
          <p:cNvSpPr>
            <a:spLocks noGrp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77ADCC-BD82-478A-AD85-8F13F81FF026}" type="datetime1">
              <a:rPr lang="nl-NL" altLang="nl-NL" smtClean="0"/>
              <a:t>7-9-2021</a:t>
            </a:fld>
            <a:endParaRPr lang="nl-NL" altLang="nl-NL"/>
          </a:p>
        </p:txBody>
      </p:sp>
      <p:sp>
        <p:nvSpPr>
          <p:cNvPr id="7" name="Tijdelijke aanduiding voor voettekst 7"/>
          <p:cNvSpPr>
            <a:spLocks noGrp="1"/>
          </p:cNvSpPr>
          <p:nvPr>
            <p:ph type="ftr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C programming lecture 1</a:t>
            </a:r>
          </a:p>
        </p:txBody>
      </p:sp>
    </p:spTree>
    <p:extLst>
      <p:ext uri="{BB962C8B-B14F-4D97-AF65-F5344CB8AC3E}">
        <p14:creationId xmlns:p14="http://schemas.microsoft.com/office/powerpoint/2010/main" val="1275862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800" b="1" cap="none">
                <a:solidFill>
                  <a:srgbClr val="EE7F00"/>
                </a:solidFill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33" b="1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4" name="Tijdelijke aanduiding voor dianummer 8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C42685-686F-4C5E-ADAD-CAFCAB1E8FF9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47C873-6470-47DA-B6B3-B0F384E11603}" type="datetime1">
              <a:rPr lang="nl-NL" altLang="nl-NL" smtClean="0"/>
              <a:t>7-9-2021</a:t>
            </a:fld>
            <a:endParaRPr lang="nl-NL" altLang="nl-NL"/>
          </a:p>
        </p:txBody>
      </p:sp>
      <p:sp>
        <p:nvSpPr>
          <p:cNvPr id="6" name="Tijdelijke aanduiding voor voettekst 7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C programming lecture 1</a:t>
            </a:r>
          </a:p>
        </p:txBody>
      </p:sp>
    </p:spTree>
    <p:extLst>
      <p:ext uri="{BB962C8B-B14F-4D97-AF65-F5344CB8AC3E}">
        <p14:creationId xmlns:p14="http://schemas.microsoft.com/office/powerpoint/2010/main" val="2674464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.emf"/><Relationship Id="rId12" Type="http://schemas.openxmlformats.org/officeDocument/2006/relationships/image" Target="../media/image6.emf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11" Type="http://schemas.openxmlformats.org/officeDocument/2006/relationships/image" Target="../media/image5.emf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4.emf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1.emf"/><Relationship Id="rId12" Type="http://schemas.openxmlformats.org/officeDocument/2006/relationships/image" Target="../media/image6.emf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4.xml"/><Relationship Id="rId11" Type="http://schemas.openxmlformats.org/officeDocument/2006/relationships/image" Target="../media/image5.emf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4.emf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/>
          <p:cNvSpPr>
            <a:spLocks noChangeArrowheads="1"/>
          </p:cNvSpPr>
          <p:nvPr userDrawn="1"/>
        </p:nvSpPr>
        <p:spPr bwMode="auto">
          <a:xfrm>
            <a:off x="3431118" y="1"/>
            <a:ext cx="5329767" cy="563033"/>
          </a:xfrm>
          <a:prstGeom prst="rect">
            <a:avLst/>
          </a:prstGeom>
          <a:solidFill>
            <a:srgbClr val="EE7F00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nl-NL" sz="24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Rechthoek 10"/>
          <p:cNvSpPr/>
          <p:nvPr userDrawn="1"/>
        </p:nvSpPr>
        <p:spPr bwMode="auto">
          <a:xfrm>
            <a:off x="2279651" y="510117"/>
            <a:ext cx="7632700" cy="3048000"/>
          </a:xfrm>
          <a:prstGeom prst="rect">
            <a:avLst/>
          </a:prstGeom>
          <a:solidFill>
            <a:srgbClr val="EE7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 sz="2400"/>
          </a:p>
        </p:txBody>
      </p:sp>
      <p:grpSp>
        <p:nvGrpSpPr>
          <p:cNvPr id="1028" name="SHARE POS"/>
          <p:cNvGrpSpPr>
            <a:grpSpLocks/>
          </p:cNvGrpSpPr>
          <p:nvPr userDrawn="1"/>
        </p:nvGrpSpPr>
        <p:grpSpPr bwMode="auto">
          <a:xfrm>
            <a:off x="3945467" y="6309784"/>
            <a:ext cx="4301067" cy="389467"/>
            <a:chOff x="3000882" y="4731989"/>
            <a:chExt cx="3227302" cy="292551"/>
          </a:xfrm>
        </p:grpSpPr>
        <p:sp>
          <p:nvSpPr>
            <p:cNvPr id="6" name="Titel 1"/>
            <p:cNvSpPr txBox="1">
              <a:spLocks/>
            </p:cNvSpPr>
            <p:nvPr userDrawn="1"/>
          </p:nvSpPr>
          <p:spPr>
            <a:xfrm>
              <a:off x="3000882" y="4733578"/>
              <a:ext cx="1715298" cy="289371"/>
            </a:xfrm>
            <a:prstGeom prst="rect">
              <a:avLst/>
            </a:prstGeom>
          </p:spPr>
          <p:txBody>
            <a:bodyPr lIns="0" tIns="0" rIns="0" bIns="0" anchor="b"/>
            <a:lstStyle>
              <a:lvl1pPr algn="l" defTabSz="457200" rtl="0" eaLnBrk="0" fontAlgn="base" hangingPunct="0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bg1"/>
                  </a:solidFill>
                  <a:latin typeface="Arial"/>
                  <a:ea typeface="ＭＳ Ｐゴシック" charset="0"/>
                  <a:cs typeface="Arial"/>
                </a:defRPr>
              </a:lvl1pPr>
              <a:lvl2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nl-NL" sz="2133" spc="-40" baseline="0" dirty="0">
                  <a:solidFill>
                    <a:srgbClr val="EE7F00"/>
                  </a:solidFill>
                </a:rPr>
                <a:t>share</a:t>
              </a:r>
              <a:r>
                <a:rPr lang="nl-NL" sz="2133" spc="-40" baseline="0" dirty="0"/>
                <a:t> </a:t>
              </a:r>
              <a:r>
                <a:rPr lang="nl-NL" sz="2133" spc="-40" baseline="0" dirty="0" err="1">
                  <a:solidFill>
                    <a:schemeClr val="tx1"/>
                  </a:solidFill>
                </a:rPr>
                <a:t>your</a:t>
              </a:r>
              <a:r>
                <a:rPr lang="nl-NL" sz="2133" spc="-40" baseline="0" dirty="0">
                  <a:solidFill>
                    <a:schemeClr val="tx1"/>
                  </a:solidFill>
                </a:rPr>
                <a:t> talent.</a:t>
              </a:r>
            </a:p>
          </p:txBody>
        </p:sp>
        <p:sp>
          <p:nvSpPr>
            <p:cNvPr id="7" name="Titel 1"/>
            <p:cNvSpPr txBox="1">
              <a:spLocks/>
            </p:cNvSpPr>
            <p:nvPr userDrawn="1"/>
          </p:nvSpPr>
          <p:spPr>
            <a:xfrm>
              <a:off x="4662180" y="4731989"/>
              <a:ext cx="1566004" cy="292551"/>
            </a:xfrm>
            <a:prstGeom prst="rect">
              <a:avLst/>
            </a:prstGeom>
          </p:spPr>
          <p:txBody>
            <a:bodyPr lIns="0" tIns="0" rIns="0" bIns="0" anchor="b"/>
            <a:lstStyle>
              <a:lvl1pPr algn="l" defTabSz="457200" rtl="0" eaLnBrk="0" fontAlgn="base" hangingPunct="0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bg1"/>
                  </a:solidFill>
                  <a:latin typeface="Arial"/>
                  <a:ea typeface="ＭＳ Ｐゴシック" charset="0"/>
                  <a:cs typeface="Arial"/>
                </a:defRPr>
              </a:lvl1pPr>
              <a:lvl2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nl-NL" sz="2133" spc="-40" baseline="0" dirty="0">
                  <a:solidFill>
                    <a:srgbClr val="EE7F00"/>
                  </a:solidFill>
                </a:rPr>
                <a:t>move</a:t>
              </a:r>
              <a:r>
                <a:rPr lang="nl-NL" sz="2133" spc="-40" baseline="0" dirty="0"/>
                <a:t> </a:t>
              </a:r>
              <a:r>
                <a:rPr lang="nl-NL" sz="2133" spc="-40" baseline="0" dirty="0" err="1">
                  <a:solidFill>
                    <a:schemeClr val="tx1"/>
                  </a:solidFill>
                </a:rPr>
                <a:t>the</a:t>
              </a:r>
              <a:r>
                <a:rPr lang="nl-NL" sz="2133" spc="-40" baseline="0" dirty="0">
                  <a:solidFill>
                    <a:schemeClr val="tx1"/>
                  </a:solidFill>
                </a:rPr>
                <a:t> </a:t>
              </a:r>
              <a:r>
                <a:rPr lang="nl-NL" sz="2133" spc="-40" baseline="0" dirty="0" err="1">
                  <a:solidFill>
                    <a:schemeClr val="tx1"/>
                  </a:solidFill>
                </a:rPr>
                <a:t>world</a:t>
              </a:r>
              <a:r>
                <a:rPr lang="nl-NL" sz="2133" spc="-40" baseline="0" dirty="0">
                  <a:solidFill>
                    <a:schemeClr val="tx1"/>
                  </a:solidFill>
                </a:rPr>
                <a:t>.</a:t>
              </a:r>
            </a:p>
          </p:txBody>
        </p:sp>
      </p:grpSp>
      <p:grpSp>
        <p:nvGrpSpPr>
          <p:cNvPr id="1029" name="SHARE NEG" hidden="1"/>
          <p:cNvGrpSpPr>
            <a:grpSpLocks/>
          </p:cNvGrpSpPr>
          <p:nvPr userDrawn="1"/>
        </p:nvGrpSpPr>
        <p:grpSpPr bwMode="auto">
          <a:xfrm>
            <a:off x="3945467" y="6309784"/>
            <a:ext cx="4301067" cy="389467"/>
            <a:chOff x="3000882" y="4731989"/>
            <a:chExt cx="3227302" cy="292551"/>
          </a:xfrm>
        </p:grpSpPr>
        <p:sp>
          <p:nvSpPr>
            <p:cNvPr id="12" name="Titel 1"/>
            <p:cNvSpPr txBox="1">
              <a:spLocks/>
            </p:cNvSpPr>
            <p:nvPr userDrawn="1"/>
          </p:nvSpPr>
          <p:spPr>
            <a:xfrm>
              <a:off x="3000882" y="4733578"/>
              <a:ext cx="1715298" cy="289371"/>
            </a:xfrm>
            <a:prstGeom prst="rect">
              <a:avLst/>
            </a:prstGeom>
          </p:spPr>
          <p:txBody>
            <a:bodyPr lIns="0" tIns="0" rIns="0" bIns="0" anchor="b"/>
            <a:lstStyle>
              <a:lvl1pPr algn="l" defTabSz="457200" rtl="0" eaLnBrk="0" fontAlgn="base" hangingPunct="0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bg1"/>
                  </a:solidFill>
                  <a:latin typeface="Arial"/>
                  <a:ea typeface="ＭＳ Ｐゴシック" charset="0"/>
                  <a:cs typeface="Arial"/>
                </a:defRPr>
              </a:lvl1pPr>
              <a:lvl2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nl-NL" sz="2133" spc="-40" baseline="0" dirty="0">
                  <a:solidFill>
                    <a:srgbClr val="EE7F00"/>
                  </a:solidFill>
                </a:rPr>
                <a:t>share</a:t>
              </a:r>
              <a:r>
                <a:rPr lang="nl-NL" sz="2133" spc="-40" baseline="0" dirty="0"/>
                <a:t> </a:t>
              </a:r>
              <a:r>
                <a:rPr lang="nl-NL" sz="2133" spc="-40" baseline="0" dirty="0" err="1"/>
                <a:t>your</a:t>
              </a:r>
              <a:r>
                <a:rPr lang="nl-NL" sz="2133" spc="-40" baseline="0" dirty="0"/>
                <a:t> talent.</a:t>
              </a:r>
            </a:p>
          </p:txBody>
        </p:sp>
        <p:sp>
          <p:nvSpPr>
            <p:cNvPr id="13" name="Titel 1"/>
            <p:cNvSpPr txBox="1">
              <a:spLocks/>
            </p:cNvSpPr>
            <p:nvPr userDrawn="1"/>
          </p:nvSpPr>
          <p:spPr>
            <a:xfrm>
              <a:off x="4662180" y="4731989"/>
              <a:ext cx="1566004" cy="292551"/>
            </a:xfrm>
            <a:prstGeom prst="rect">
              <a:avLst/>
            </a:prstGeom>
          </p:spPr>
          <p:txBody>
            <a:bodyPr lIns="0" tIns="0" rIns="0" bIns="0" anchor="b"/>
            <a:lstStyle>
              <a:lvl1pPr algn="l" defTabSz="457200" rtl="0" eaLnBrk="0" fontAlgn="base" hangingPunct="0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bg1"/>
                  </a:solidFill>
                  <a:latin typeface="Arial"/>
                  <a:ea typeface="ＭＳ Ｐゴシック" charset="0"/>
                  <a:cs typeface="Arial"/>
                </a:defRPr>
              </a:lvl1pPr>
              <a:lvl2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nl-NL" sz="2133" spc="-40" baseline="0" dirty="0">
                  <a:solidFill>
                    <a:srgbClr val="EE7F00"/>
                  </a:solidFill>
                </a:rPr>
                <a:t>move</a:t>
              </a:r>
              <a:r>
                <a:rPr lang="nl-NL" sz="2133" spc="-40" baseline="0" dirty="0"/>
                <a:t> </a:t>
              </a:r>
              <a:r>
                <a:rPr lang="nl-NL" sz="2133" spc="-40" baseline="0" dirty="0" err="1"/>
                <a:t>the</a:t>
              </a:r>
              <a:r>
                <a:rPr lang="nl-NL" sz="2133" spc="-40" baseline="0" dirty="0"/>
                <a:t> </a:t>
              </a:r>
              <a:r>
                <a:rPr lang="nl-NL" sz="2133" spc="-40" baseline="0" dirty="0" err="1"/>
                <a:t>world</a:t>
              </a:r>
              <a:r>
                <a:rPr lang="nl-NL" sz="2133" spc="-40" baseline="0" dirty="0"/>
                <a:t>.</a:t>
              </a:r>
            </a:p>
          </p:txBody>
        </p:sp>
      </p:grpSp>
      <p:sp>
        <p:nvSpPr>
          <p:cNvPr id="14" name="JUNOLOCK TextBox 20 (JU-Free)"/>
          <p:cNvSpPr txBox="1">
            <a:spLocks/>
          </p:cNvSpPr>
          <p:nvPr userDrawn="1"/>
        </p:nvSpPr>
        <p:spPr>
          <a:xfrm>
            <a:off x="12503144" y="22126"/>
            <a:ext cx="2569592" cy="2638789"/>
          </a:xfrm>
          <a:custGeom>
            <a:avLst/>
            <a:gdLst>
              <a:gd name="connsiteX0" fmla="*/ 0 w 1764000"/>
              <a:gd name="connsiteY0" fmla="*/ 0 h 4616648"/>
              <a:gd name="connsiteX1" fmla="*/ 294000 w 1764000"/>
              <a:gd name="connsiteY1" fmla="*/ 0 h 4616648"/>
              <a:gd name="connsiteX2" fmla="*/ 294000 w 1764000"/>
              <a:gd name="connsiteY2" fmla="*/ 0 h 4616648"/>
              <a:gd name="connsiteX3" fmla="*/ 735000 w 1764000"/>
              <a:gd name="connsiteY3" fmla="*/ 0 h 4616648"/>
              <a:gd name="connsiteX4" fmla="*/ 1764000 w 1764000"/>
              <a:gd name="connsiteY4" fmla="*/ 0 h 4616648"/>
              <a:gd name="connsiteX5" fmla="*/ 1764000 w 1764000"/>
              <a:gd name="connsiteY5" fmla="*/ 769441 h 4616648"/>
              <a:gd name="connsiteX6" fmla="*/ 1764000 w 1764000"/>
              <a:gd name="connsiteY6" fmla="*/ 769441 h 4616648"/>
              <a:gd name="connsiteX7" fmla="*/ 1764000 w 1764000"/>
              <a:gd name="connsiteY7" fmla="*/ 1923603 h 4616648"/>
              <a:gd name="connsiteX8" fmla="*/ 1764000 w 1764000"/>
              <a:gd name="connsiteY8" fmla="*/ 4616648 h 4616648"/>
              <a:gd name="connsiteX9" fmla="*/ 735000 w 1764000"/>
              <a:gd name="connsiteY9" fmla="*/ 4616648 h 4616648"/>
              <a:gd name="connsiteX10" fmla="*/ 294000 w 1764000"/>
              <a:gd name="connsiteY10" fmla="*/ 4616648 h 4616648"/>
              <a:gd name="connsiteX11" fmla="*/ 294000 w 1764000"/>
              <a:gd name="connsiteY11" fmla="*/ 4616648 h 4616648"/>
              <a:gd name="connsiteX12" fmla="*/ 0 w 1764000"/>
              <a:gd name="connsiteY12" fmla="*/ 4616648 h 4616648"/>
              <a:gd name="connsiteX13" fmla="*/ 0 w 1764000"/>
              <a:gd name="connsiteY13" fmla="*/ 1923603 h 4616648"/>
              <a:gd name="connsiteX14" fmla="*/ -267969 w 1764000"/>
              <a:gd name="connsiteY14" fmla="*/ 1226320 h 4616648"/>
              <a:gd name="connsiteX15" fmla="*/ 0 w 1764000"/>
              <a:gd name="connsiteY15" fmla="*/ 769441 h 4616648"/>
              <a:gd name="connsiteX16" fmla="*/ 0 w 1764000"/>
              <a:gd name="connsiteY16" fmla="*/ 0 h 4616648"/>
              <a:gd name="connsiteX0" fmla="*/ 267969 w 2031969"/>
              <a:gd name="connsiteY0" fmla="*/ 0 h 4616648"/>
              <a:gd name="connsiteX1" fmla="*/ 561969 w 2031969"/>
              <a:gd name="connsiteY1" fmla="*/ 0 h 4616648"/>
              <a:gd name="connsiteX2" fmla="*/ 561969 w 2031969"/>
              <a:gd name="connsiteY2" fmla="*/ 0 h 4616648"/>
              <a:gd name="connsiteX3" fmla="*/ 1002969 w 2031969"/>
              <a:gd name="connsiteY3" fmla="*/ 0 h 4616648"/>
              <a:gd name="connsiteX4" fmla="*/ 2031969 w 2031969"/>
              <a:gd name="connsiteY4" fmla="*/ 0 h 4616648"/>
              <a:gd name="connsiteX5" fmla="*/ 2031969 w 2031969"/>
              <a:gd name="connsiteY5" fmla="*/ 769441 h 4616648"/>
              <a:gd name="connsiteX6" fmla="*/ 2031969 w 2031969"/>
              <a:gd name="connsiteY6" fmla="*/ 769441 h 4616648"/>
              <a:gd name="connsiteX7" fmla="*/ 2031969 w 2031969"/>
              <a:gd name="connsiteY7" fmla="*/ 1923603 h 4616648"/>
              <a:gd name="connsiteX8" fmla="*/ 2031969 w 2031969"/>
              <a:gd name="connsiteY8" fmla="*/ 4616648 h 4616648"/>
              <a:gd name="connsiteX9" fmla="*/ 1002969 w 2031969"/>
              <a:gd name="connsiteY9" fmla="*/ 4616648 h 4616648"/>
              <a:gd name="connsiteX10" fmla="*/ 561969 w 2031969"/>
              <a:gd name="connsiteY10" fmla="*/ 4616648 h 4616648"/>
              <a:gd name="connsiteX11" fmla="*/ 561969 w 2031969"/>
              <a:gd name="connsiteY11" fmla="*/ 4616648 h 4616648"/>
              <a:gd name="connsiteX12" fmla="*/ 267969 w 2031969"/>
              <a:gd name="connsiteY12" fmla="*/ 4616648 h 4616648"/>
              <a:gd name="connsiteX13" fmla="*/ 267969 w 2031969"/>
              <a:gd name="connsiteY13" fmla="*/ 1647378 h 4616648"/>
              <a:gd name="connsiteX14" fmla="*/ 0 w 2031969"/>
              <a:gd name="connsiteY14" fmla="*/ 1226320 h 4616648"/>
              <a:gd name="connsiteX15" fmla="*/ 267969 w 2031969"/>
              <a:gd name="connsiteY15" fmla="*/ 769441 h 4616648"/>
              <a:gd name="connsiteX16" fmla="*/ 267969 w 2031969"/>
              <a:gd name="connsiteY16" fmla="*/ 0 h 4616648"/>
              <a:gd name="connsiteX0" fmla="*/ 267969 w 2031969"/>
              <a:gd name="connsiteY0" fmla="*/ 0 h 4616648"/>
              <a:gd name="connsiteX1" fmla="*/ 561969 w 2031969"/>
              <a:gd name="connsiteY1" fmla="*/ 0 h 4616648"/>
              <a:gd name="connsiteX2" fmla="*/ 561969 w 2031969"/>
              <a:gd name="connsiteY2" fmla="*/ 0 h 4616648"/>
              <a:gd name="connsiteX3" fmla="*/ 1002969 w 2031969"/>
              <a:gd name="connsiteY3" fmla="*/ 0 h 4616648"/>
              <a:gd name="connsiteX4" fmla="*/ 2031969 w 2031969"/>
              <a:gd name="connsiteY4" fmla="*/ 0 h 4616648"/>
              <a:gd name="connsiteX5" fmla="*/ 2031969 w 2031969"/>
              <a:gd name="connsiteY5" fmla="*/ 769441 h 4616648"/>
              <a:gd name="connsiteX6" fmla="*/ 2031969 w 2031969"/>
              <a:gd name="connsiteY6" fmla="*/ 769441 h 4616648"/>
              <a:gd name="connsiteX7" fmla="*/ 2031969 w 2031969"/>
              <a:gd name="connsiteY7" fmla="*/ 1923603 h 4616648"/>
              <a:gd name="connsiteX8" fmla="*/ 2031969 w 2031969"/>
              <a:gd name="connsiteY8" fmla="*/ 4616648 h 4616648"/>
              <a:gd name="connsiteX9" fmla="*/ 1002969 w 2031969"/>
              <a:gd name="connsiteY9" fmla="*/ 4616648 h 4616648"/>
              <a:gd name="connsiteX10" fmla="*/ 561969 w 2031969"/>
              <a:gd name="connsiteY10" fmla="*/ 4616648 h 4616648"/>
              <a:gd name="connsiteX11" fmla="*/ 561969 w 2031969"/>
              <a:gd name="connsiteY11" fmla="*/ 4616648 h 4616648"/>
              <a:gd name="connsiteX12" fmla="*/ 267969 w 2031969"/>
              <a:gd name="connsiteY12" fmla="*/ 4616648 h 4616648"/>
              <a:gd name="connsiteX13" fmla="*/ 267969 w 2031969"/>
              <a:gd name="connsiteY13" fmla="*/ 1647378 h 4616648"/>
              <a:gd name="connsiteX14" fmla="*/ 0 w 2031969"/>
              <a:gd name="connsiteY14" fmla="*/ 1226320 h 4616648"/>
              <a:gd name="connsiteX15" fmla="*/ 267969 w 2031969"/>
              <a:gd name="connsiteY15" fmla="*/ 926603 h 4616648"/>
              <a:gd name="connsiteX16" fmla="*/ 267969 w 2031969"/>
              <a:gd name="connsiteY16" fmla="*/ 0 h 4616648"/>
              <a:gd name="connsiteX0" fmla="*/ 163194 w 1927194"/>
              <a:gd name="connsiteY0" fmla="*/ 0 h 4616648"/>
              <a:gd name="connsiteX1" fmla="*/ 457194 w 1927194"/>
              <a:gd name="connsiteY1" fmla="*/ 0 h 4616648"/>
              <a:gd name="connsiteX2" fmla="*/ 457194 w 1927194"/>
              <a:gd name="connsiteY2" fmla="*/ 0 h 4616648"/>
              <a:gd name="connsiteX3" fmla="*/ 898194 w 1927194"/>
              <a:gd name="connsiteY3" fmla="*/ 0 h 4616648"/>
              <a:gd name="connsiteX4" fmla="*/ 1927194 w 1927194"/>
              <a:gd name="connsiteY4" fmla="*/ 0 h 4616648"/>
              <a:gd name="connsiteX5" fmla="*/ 1927194 w 1927194"/>
              <a:gd name="connsiteY5" fmla="*/ 769441 h 4616648"/>
              <a:gd name="connsiteX6" fmla="*/ 1927194 w 1927194"/>
              <a:gd name="connsiteY6" fmla="*/ 769441 h 4616648"/>
              <a:gd name="connsiteX7" fmla="*/ 1927194 w 1927194"/>
              <a:gd name="connsiteY7" fmla="*/ 1923603 h 4616648"/>
              <a:gd name="connsiteX8" fmla="*/ 1927194 w 1927194"/>
              <a:gd name="connsiteY8" fmla="*/ 4616648 h 4616648"/>
              <a:gd name="connsiteX9" fmla="*/ 898194 w 1927194"/>
              <a:gd name="connsiteY9" fmla="*/ 4616648 h 4616648"/>
              <a:gd name="connsiteX10" fmla="*/ 457194 w 1927194"/>
              <a:gd name="connsiteY10" fmla="*/ 4616648 h 4616648"/>
              <a:gd name="connsiteX11" fmla="*/ 457194 w 1927194"/>
              <a:gd name="connsiteY11" fmla="*/ 4616648 h 4616648"/>
              <a:gd name="connsiteX12" fmla="*/ 163194 w 1927194"/>
              <a:gd name="connsiteY12" fmla="*/ 4616648 h 4616648"/>
              <a:gd name="connsiteX13" fmla="*/ 163194 w 1927194"/>
              <a:gd name="connsiteY13" fmla="*/ 1647378 h 4616648"/>
              <a:gd name="connsiteX14" fmla="*/ 0 w 1927194"/>
              <a:gd name="connsiteY14" fmla="*/ 1275248 h 4616648"/>
              <a:gd name="connsiteX15" fmla="*/ 163194 w 1927194"/>
              <a:gd name="connsiteY15" fmla="*/ 926603 h 4616648"/>
              <a:gd name="connsiteX16" fmla="*/ 163194 w 1927194"/>
              <a:gd name="connsiteY16" fmla="*/ 0 h 461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27194" h="4616648">
                <a:moveTo>
                  <a:pt x="163194" y="0"/>
                </a:moveTo>
                <a:lnTo>
                  <a:pt x="457194" y="0"/>
                </a:lnTo>
                <a:lnTo>
                  <a:pt x="457194" y="0"/>
                </a:lnTo>
                <a:lnTo>
                  <a:pt x="898194" y="0"/>
                </a:lnTo>
                <a:lnTo>
                  <a:pt x="1927194" y="0"/>
                </a:lnTo>
                <a:lnTo>
                  <a:pt x="1927194" y="769441"/>
                </a:lnTo>
                <a:lnTo>
                  <a:pt x="1927194" y="769441"/>
                </a:lnTo>
                <a:lnTo>
                  <a:pt x="1927194" y="1923603"/>
                </a:lnTo>
                <a:lnTo>
                  <a:pt x="1927194" y="4616648"/>
                </a:lnTo>
                <a:lnTo>
                  <a:pt x="898194" y="4616648"/>
                </a:lnTo>
                <a:lnTo>
                  <a:pt x="457194" y="4616648"/>
                </a:lnTo>
                <a:lnTo>
                  <a:pt x="457194" y="4616648"/>
                </a:lnTo>
                <a:lnTo>
                  <a:pt x="163194" y="4616648"/>
                </a:lnTo>
                <a:lnTo>
                  <a:pt x="163194" y="1647378"/>
                </a:lnTo>
                <a:lnTo>
                  <a:pt x="0" y="1275248"/>
                </a:lnTo>
                <a:lnTo>
                  <a:pt x="163194" y="926603"/>
                </a:lnTo>
                <a:lnTo>
                  <a:pt x="163194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rgbClr val="EE7F00"/>
            </a:solidFill>
          </a:ln>
        </p:spPr>
        <p:txBody>
          <a:bodyPr wrap="square" lIns="432000" rtlCol="0">
            <a:noAutofit/>
          </a:bodyPr>
          <a:lstStyle/>
          <a:p>
            <a:pPr>
              <a:spcBef>
                <a:spcPts val="3200"/>
              </a:spcBef>
            </a:pPr>
            <a:r>
              <a:rPr lang="nl-NL" sz="1467" noProof="1"/>
              <a:t>Voor het aanpassen van het logo voer je de volgende stappen uit:</a:t>
            </a:r>
            <a:br>
              <a:rPr lang="nl-NL" sz="1467" noProof="1"/>
            </a:br>
            <a:br>
              <a:rPr lang="nl-NL" sz="1467" noProof="1"/>
            </a:br>
            <a:r>
              <a:rPr lang="nl-NL" sz="1467" noProof="1"/>
              <a:t>1. Ga naar het tabblad “BEELD” en klik op “Diamodel”.</a:t>
            </a:r>
            <a:br>
              <a:rPr lang="nl-NL" sz="1467" noProof="1"/>
            </a:br>
            <a:br>
              <a:rPr lang="nl-NL" sz="1467" noProof="1"/>
            </a:br>
            <a:r>
              <a:rPr lang="nl-NL" sz="1467" noProof="1"/>
              <a:t>2. Ga naar de subslide onder de masterslide.</a:t>
            </a:r>
            <a:br>
              <a:rPr lang="nl-NL" sz="1467" noProof="1"/>
            </a:br>
            <a:br>
              <a:rPr lang="nl-NL" sz="1467" noProof="1"/>
            </a:br>
            <a:r>
              <a:rPr lang="nl-NL" sz="1467" noProof="1"/>
              <a:t>3. Ga naar het tabblad “START” en klik op “Selecteren” gevolgd door “Selectievenster”.</a:t>
            </a:r>
            <a:br>
              <a:rPr lang="nl-NL" sz="1467" noProof="1"/>
            </a:br>
            <a:br>
              <a:rPr lang="nl-NL" sz="1467" noProof="1"/>
            </a:br>
            <a:r>
              <a:rPr lang="nl-NL" sz="1467" noProof="1"/>
              <a:t>4. In het selectie venster kunnen de verschillende logo’s aan/uit gezet worden door op het oogje te klikken.</a:t>
            </a:r>
          </a:p>
        </p:txBody>
      </p:sp>
      <p:pic>
        <p:nvPicPr>
          <p:cNvPr id="15" name="ICON ENERGY POS"/>
          <p:cNvPicPr>
            <a:picLocks noRot="1" noChangeAspect="1" noResize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30332" y="3813043"/>
            <a:ext cx="505931" cy="503919"/>
          </a:xfrm>
          <a:prstGeom prst="rect">
            <a:avLst/>
          </a:prstGeom>
        </p:spPr>
      </p:pic>
      <p:pic>
        <p:nvPicPr>
          <p:cNvPr id="16" name="ICON ENERGY NEG" hidden="1"/>
          <p:cNvPicPr>
            <a:picLocks noRot="1" noChangeAspect="1" noResize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130332" y="3813043"/>
            <a:ext cx="505931" cy="503919"/>
          </a:xfrm>
          <a:prstGeom prst="rect">
            <a:avLst/>
          </a:prstGeom>
        </p:spPr>
      </p:pic>
      <p:pic>
        <p:nvPicPr>
          <p:cNvPr id="17" name="ICON HEALTHY AGEING POS"/>
          <p:cNvPicPr>
            <a:picLocks noRot="1" noChangeAspect="1" noResize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778455" y="3813043"/>
            <a:ext cx="503391" cy="503919"/>
          </a:xfrm>
          <a:prstGeom prst="rect">
            <a:avLst/>
          </a:prstGeom>
        </p:spPr>
      </p:pic>
      <p:pic>
        <p:nvPicPr>
          <p:cNvPr id="18" name="ICON HEALTHY AGEING NEG" hidden="1"/>
          <p:cNvPicPr>
            <a:picLocks noRot="1" noChangeAspect="1" noResize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77947" y="3813043"/>
            <a:ext cx="503899" cy="503919"/>
          </a:xfrm>
          <a:prstGeom prst="rect">
            <a:avLst/>
          </a:prstGeom>
        </p:spPr>
      </p:pic>
      <p:pic>
        <p:nvPicPr>
          <p:cNvPr id="19" name="ICON ENTREPRENEURSHIP POS"/>
          <p:cNvPicPr>
            <a:picLocks noRot="1" noChangeAspect="1" noResize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400399" y="3813043"/>
            <a:ext cx="503899" cy="503919"/>
          </a:xfrm>
          <a:prstGeom prst="rect">
            <a:avLst/>
          </a:prstGeom>
        </p:spPr>
      </p:pic>
      <p:pic>
        <p:nvPicPr>
          <p:cNvPr id="20" name="ICON ENTREPRENEURSHIP NEG" hidden="1"/>
          <p:cNvPicPr>
            <a:picLocks noRot="1" noChangeAspect="1" noResize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9400399" y="3813043"/>
            <a:ext cx="503899" cy="503919"/>
          </a:xfrm>
          <a:prstGeom prst="rect">
            <a:avLst/>
          </a:prstGeom>
        </p:spPr>
      </p:pic>
      <p:sp>
        <p:nvSpPr>
          <p:cNvPr id="21" name="JUNOLOCK TextBox 20 (JU-Free)"/>
          <p:cNvSpPr txBox="1">
            <a:spLocks/>
          </p:cNvSpPr>
          <p:nvPr userDrawn="1"/>
        </p:nvSpPr>
        <p:spPr>
          <a:xfrm>
            <a:off x="12503144" y="2852936"/>
            <a:ext cx="2569592" cy="2016224"/>
          </a:xfrm>
          <a:custGeom>
            <a:avLst/>
            <a:gdLst>
              <a:gd name="connsiteX0" fmla="*/ 0 w 1764000"/>
              <a:gd name="connsiteY0" fmla="*/ 0 h 4616648"/>
              <a:gd name="connsiteX1" fmla="*/ 294000 w 1764000"/>
              <a:gd name="connsiteY1" fmla="*/ 0 h 4616648"/>
              <a:gd name="connsiteX2" fmla="*/ 294000 w 1764000"/>
              <a:gd name="connsiteY2" fmla="*/ 0 h 4616648"/>
              <a:gd name="connsiteX3" fmla="*/ 735000 w 1764000"/>
              <a:gd name="connsiteY3" fmla="*/ 0 h 4616648"/>
              <a:gd name="connsiteX4" fmla="*/ 1764000 w 1764000"/>
              <a:gd name="connsiteY4" fmla="*/ 0 h 4616648"/>
              <a:gd name="connsiteX5" fmla="*/ 1764000 w 1764000"/>
              <a:gd name="connsiteY5" fmla="*/ 769441 h 4616648"/>
              <a:gd name="connsiteX6" fmla="*/ 1764000 w 1764000"/>
              <a:gd name="connsiteY6" fmla="*/ 769441 h 4616648"/>
              <a:gd name="connsiteX7" fmla="*/ 1764000 w 1764000"/>
              <a:gd name="connsiteY7" fmla="*/ 1923603 h 4616648"/>
              <a:gd name="connsiteX8" fmla="*/ 1764000 w 1764000"/>
              <a:gd name="connsiteY8" fmla="*/ 4616648 h 4616648"/>
              <a:gd name="connsiteX9" fmla="*/ 735000 w 1764000"/>
              <a:gd name="connsiteY9" fmla="*/ 4616648 h 4616648"/>
              <a:gd name="connsiteX10" fmla="*/ 294000 w 1764000"/>
              <a:gd name="connsiteY10" fmla="*/ 4616648 h 4616648"/>
              <a:gd name="connsiteX11" fmla="*/ 294000 w 1764000"/>
              <a:gd name="connsiteY11" fmla="*/ 4616648 h 4616648"/>
              <a:gd name="connsiteX12" fmla="*/ 0 w 1764000"/>
              <a:gd name="connsiteY12" fmla="*/ 4616648 h 4616648"/>
              <a:gd name="connsiteX13" fmla="*/ 0 w 1764000"/>
              <a:gd name="connsiteY13" fmla="*/ 1923603 h 4616648"/>
              <a:gd name="connsiteX14" fmla="*/ -267969 w 1764000"/>
              <a:gd name="connsiteY14" fmla="*/ 1226320 h 4616648"/>
              <a:gd name="connsiteX15" fmla="*/ 0 w 1764000"/>
              <a:gd name="connsiteY15" fmla="*/ 769441 h 4616648"/>
              <a:gd name="connsiteX16" fmla="*/ 0 w 1764000"/>
              <a:gd name="connsiteY16" fmla="*/ 0 h 4616648"/>
              <a:gd name="connsiteX0" fmla="*/ 267969 w 2031969"/>
              <a:gd name="connsiteY0" fmla="*/ 0 h 4616648"/>
              <a:gd name="connsiteX1" fmla="*/ 561969 w 2031969"/>
              <a:gd name="connsiteY1" fmla="*/ 0 h 4616648"/>
              <a:gd name="connsiteX2" fmla="*/ 561969 w 2031969"/>
              <a:gd name="connsiteY2" fmla="*/ 0 h 4616648"/>
              <a:gd name="connsiteX3" fmla="*/ 1002969 w 2031969"/>
              <a:gd name="connsiteY3" fmla="*/ 0 h 4616648"/>
              <a:gd name="connsiteX4" fmla="*/ 2031969 w 2031969"/>
              <a:gd name="connsiteY4" fmla="*/ 0 h 4616648"/>
              <a:gd name="connsiteX5" fmla="*/ 2031969 w 2031969"/>
              <a:gd name="connsiteY5" fmla="*/ 769441 h 4616648"/>
              <a:gd name="connsiteX6" fmla="*/ 2031969 w 2031969"/>
              <a:gd name="connsiteY6" fmla="*/ 769441 h 4616648"/>
              <a:gd name="connsiteX7" fmla="*/ 2031969 w 2031969"/>
              <a:gd name="connsiteY7" fmla="*/ 1923603 h 4616648"/>
              <a:gd name="connsiteX8" fmla="*/ 2031969 w 2031969"/>
              <a:gd name="connsiteY8" fmla="*/ 4616648 h 4616648"/>
              <a:gd name="connsiteX9" fmla="*/ 1002969 w 2031969"/>
              <a:gd name="connsiteY9" fmla="*/ 4616648 h 4616648"/>
              <a:gd name="connsiteX10" fmla="*/ 561969 w 2031969"/>
              <a:gd name="connsiteY10" fmla="*/ 4616648 h 4616648"/>
              <a:gd name="connsiteX11" fmla="*/ 561969 w 2031969"/>
              <a:gd name="connsiteY11" fmla="*/ 4616648 h 4616648"/>
              <a:gd name="connsiteX12" fmla="*/ 267969 w 2031969"/>
              <a:gd name="connsiteY12" fmla="*/ 4616648 h 4616648"/>
              <a:gd name="connsiteX13" fmla="*/ 267969 w 2031969"/>
              <a:gd name="connsiteY13" fmla="*/ 1647378 h 4616648"/>
              <a:gd name="connsiteX14" fmla="*/ 0 w 2031969"/>
              <a:gd name="connsiteY14" fmla="*/ 1226320 h 4616648"/>
              <a:gd name="connsiteX15" fmla="*/ 267969 w 2031969"/>
              <a:gd name="connsiteY15" fmla="*/ 769441 h 4616648"/>
              <a:gd name="connsiteX16" fmla="*/ 267969 w 2031969"/>
              <a:gd name="connsiteY16" fmla="*/ 0 h 4616648"/>
              <a:gd name="connsiteX0" fmla="*/ 267969 w 2031969"/>
              <a:gd name="connsiteY0" fmla="*/ 0 h 4616648"/>
              <a:gd name="connsiteX1" fmla="*/ 561969 w 2031969"/>
              <a:gd name="connsiteY1" fmla="*/ 0 h 4616648"/>
              <a:gd name="connsiteX2" fmla="*/ 561969 w 2031969"/>
              <a:gd name="connsiteY2" fmla="*/ 0 h 4616648"/>
              <a:gd name="connsiteX3" fmla="*/ 1002969 w 2031969"/>
              <a:gd name="connsiteY3" fmla="*/ 0 h 4616648"/>
              <a:gd name="connsiteX4" fmla="*/ 2031969 w 2031969"/>
              <a:gd name="connsiteY4" fmla="*/ 0 h 4616648"/>
              <a:gd name="connsiteX5" fmla="*/ 2031969 w 2031969"/>
              <a:gd name="connsiteY5" fmla="*/ 769441 h 4616648"/>
              <a:gd name="connsiteX6" fmla="*/ 2031969 w 2031969"/>
              <a:gd name="connsiteY6" fmla="*/ 769441 h 4616648"/>
              <a:gd name="connsiteX7" fmla="*/ 2031969 w 2031969"/>
              <a:gd name="connsiteY7" fmla="*/ 1923603 h 4616648"/>
              <a:gd name="connsiteX8" fmla="*/ 2031969 w 2031969"/>
              <a:gd name="connsiteY8" fmla="*/ 4616648 h 4616648"/>
              <a:gd name="connsiteX9" fmla="*/ 1002969 w 2031969"/>
              <a:gd name="connsiteY9" fmla="*/ 4616648 h 4616648"/>
              <a:gd name="connsiteX10" fmla="*/ 561969 w 2031969"/>
              <a:gd name="connsiteY10" fmla="*/ 4616648 h 4616648"/>
              <a:gd name="connsiteX11" fmla="*/ 561969 w 2031969"/>
              <a:gd name="connsiteY11" fmla="*/ 4616648 h 4616648"/>
              <a:gd name="connsiteX12" fmla="*/ 267969 w 2031969"/>
              <a:gd name="connsiteY12" fmla="*/ 4616648 h 4616648"/>
              <a:gd name="connsiteX13" fmla="*/ 267969 w 2031969"/>
              <a:gd name="connsiteY13" fmla="*/ 1647378 h 4616648"/>
              <a:gd name="connsiteX14" fmla="*/ 0 w 2031969"/>
              <a:gd name="connsiteY14" fmla="*/ 1226320 h 4616648"/>
              <a:gd name="connsiteX15" fmla="*/ 267969 w 2031969"/>
              <a:gd name="connsiteY15" fmla="*/ 926603 h 4616648"/>
              <a:gd name="connsiteX16" fmla="*/ 267969 w 2031969"/>
              <a:gd name="connsiteY16" fmla="*/ 0 h 4616648"/>
              <a:gd name="connsiteX0" fmla="*/ 163194 w 1927194"/>
              <a:gd name="connsiteY0" fmla="*/ 0 h 4616648"/>
              <a:gd name="connsiteX1" fmla="*/ 457194 w 1927194"/>
              <a:gd name="connsiteY1" fmla="*/ 0 h 4616648"/>
              <a:gd name="connsiteX2" fmla="*/ 457194 w 1927194"/>
              <a:gd name="connsiteY2" fmla="*/ 0 h 4616648"/>
              <a:gd name="connsiteX3" fmla="*/ 898194 w 1927194"/>
              <a:gd name="connsiteY3" fmla="*/ 0 h 4616648"/>
              <a:gd name="connsiteX4" fmla="*/ 1927194 w 1927194"/>
              <a:gd name="connsiteY4" fmla="*/ 0 h 4616648"/>
              <a:gd name="connsiteX5" fmla="*/ 1927194 w 1927194"/>
              <a:gd name="connsiteY5" fmla="*/ 769441 h 4616648"/>
              <a:gd name="connsiteX6" fmla="*/ 1927194 w 1927194"/>
              <a:gd name="connsiteY6" fmla="*/ 769441 h 4616648"/>
              <a:gd name="connsiteX7" fmla="*/ 1927194 w 1927194"/>
              <a:gd name="connsiteY7" fmla="*/ 1923603 h 4616648"/>
              <a:gd name="connsiteX8" fmla="*/ 1927194 w 1927194"/>
              <a:gd name="connsiteY8" fmla="*/ 4616648 h 4616648"/>
              <a:gd name="connsiteX9" fmla="*/ 898194 w 1927194"/>
              <a:gd name="connsiteY9" fmla="*/ 4616648 h 4616648"/>
              <a:gd name="connsiteX10" fmla="*/ 457194 w 1927194"/>
              <a:gd name="connsiteY10" fmla="*/ 4616648 h 4616648"/>
              <a:gd name="connsiteX11" fmla="*/ 457194 w 1927194"/>
              <a:gd name="connsiteY11" fmla="*/ 4616648 h 4616648"/>
              <a:gd name="connsiteX12" fmla="*/ 163194 w 1927194"/>
              <a:gd name="connsiteY12" fmla="*/ 4616648 h 4616648"/>
              <a:gd name="connsiteX13" fmla="*/ 163194 w 1927194"/>
              <a:gd name="connsiteY13" fmla="*/ 1647378 h 4616648"/>
              <a:gd name="connsiteX14" fmla="*/ 0 w 1927194"/>
              <a:gd name="connsiteY14" fmla="*/ 1275248 h 4616648"/>
              <a:gd name="connsiteX15" fmla="*/ 163194 w 1927194"/>
              <a:gd name="connsiteY15" fmla="*/ 926603 h 4616648"/>
              <a:gd name="connsiteX16" fmla="*/ 163194 w 1927194"/>
              <a:gd name="connsiteY16" fmla="*/ 0 h 461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27194" h="4616648">
                <a:moveTo>
                  <a:pt x="163194" y="0"/>
                </a:moveTo>
                <a:lnTo>
                  <a:pt x="457194" y="0"/>
                </a:lnTo>
                <a:lnTo>
                  <a:pt x="457194" y="0"/>
                </a:lnTo>
                <a:lnTo>
                  <a:pt x="898194" y="0"/>
                </a:lnTo>
                <a:lnTo>
                  <a:pt x="1927194" y="0"/>
                </a:lnTo>
                <a:lnTo>
                  <a:pt x="1927194" y="769441"/>
                </a:lnTo>
                <a:lnTo>
                  <a:pt x="1927194" y="769441"/>
                </a:lnTo>
                <a:lnTo>
                  <a:pt x="1927194" y="1923603"/>
                </a:lnTo>
                <a:lnTo>
                  <a:pt x="1927194" y="4616648"/>
                </a:lnTo>
                <a:lnTo>
                  <a:pt x="898194" y="4616648"/>
                </a:lnTo>
                <a:lnTo>
                  <a:pt x="457194" y="4616648"/>
                </a:lnTo>
                <a:lnTo>
                  <a:pt x="457194" y="4616648"/>
                </a:lnTo>
                <a:lnTo>
                  <a:pt x="163194" y="4616648"/>
                </a:lnTo>
                <a:lnTo>
                  <a:pt x="163194" y="1647378"/>
                </a:lnTo>
                <a:lnTo>
                  <a:pt x="0" y="1275248"/>
                </a:lnTo>
                <a:lnTo>
                  <a:pt x="163194" y="926603"/>
                </a:lnTo>
                <a:lnTo>
                  <a:pt x="163194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rgbClr val="EE7F00"/>
            </a:solidFill>
          </a:ln>
        </p:spPr>
        <p:txBody>
          <a:bodyPr wrap="square" lIns="432000" rtlCol="0">
            <a:noAutofit/>
          </a:bodyPr>
          <a:lstStyle/>
          <a:p>
            <a:pPr>
              <a:spcBef>
                <a:spcPts val="3200"/>
              </a:spcBef>
            </a:pPr>
            <a:r>
              <a:rPr lang="nl-NL" sz="1467" noProof="1"/>
              <a:t>Voor het verplaatsen van de logo’s voer je de volgende stappen uit:</a:t>
            </a:r>
            <a:br>
              <a:rPr lang="nl-NL" sz="1467" noProof="1"/>
            </a:br>
            <a:br>
              <a:rPr lang="nl-NL" sz="1467" noProof="1"/>
            </a:br>
            <a:r>
              <a:rPr lang="nl-NL" sz="1467" noProof="1"/>
              <a:t>1. Ga naar het tabblad “BEELD” en klik op “Diamodel”.</a:t>
            </a:r>
            <a:br>
              <a:rPr lang="nl-NL" sz="1467" noProof="1"/>
            </a:br>
            <a:br>
              <a:rPr lang="nl-NL" sz="1467" noProof="1"/>
            </a:br>
            <a:r>
              <a:rPr lang="nl-NL" sz="1467" noProof="1"/>
              <a:t>2. Ga naar de masterslide.</a:t>
            </a:r>
            <a:br>
              <a:rPr lang="nl-NL" sz="1467" noProof="1"/>
            </a:br>
            <a:br>
              <a:rPr lang="nl-NL" sz="1467" noProof="1"/>
            </a:br>
            <a:r>
              <a:rPr lang="nl-NL" sz="1467" noProof="1"/>
              <a:t>3. Selecteer een icoon met de muis en verplaats hem met de pijltjes toetsen of door met de muis te slepen.</a:t>
            </a:r>
          </a:p>
        </p:txBody>
      </p:sp>
    </p:spTree>
    <p:extLst>
      <p:ext uri="{BB962C8B-B14F-4D97-AF65-F5344CB8AC3E}">
        <p14:creationId xmlns:p14="http://schemas.microsoft.com/office/powerpoint/2010/main" val="645650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609585" rtl="0" eaLnBrk="0" fontAlgn="base" hangingPunct="0">
        <a:spcBef>
          <a:spcPct val="0"/>
        </a:spcBef>
        <a:spcAft>
          <a:spcPct val="0"/>
        </a:spcAft>
        <a:defRPr sz="5333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l" defTabSz="609585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2pPr>
      <a:lvl3pPr algn="l" defTabSz="609585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3pPr>
      <a:lvl4pPr algn="l" defTabSz="609585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4pPr>
      <a:lvl5pPr algn="l" defTabSz="609585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5pPr>
      <a:lvl6pPr marL="609585" algn="l" defTabSz="609585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</a:defRPr>
      </a:lvl6pPr>
      <a:lvl7pPr marL="1219170" algn="l" defTabSz="609585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</a:defRPr>
      </a:lvl7pPr>
      <a:lvl8pPr marL="1828754" algn="l" defTabSz="609585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</a:defRPr>
      </a:lvl8pPr>
      <a:lvl9pPr marL="2438339" algn="l" defTabSz="609585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457189" indent="-457189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990575" indent="-380990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523962" indent="-304792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2133547" indent="-304792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743131" indent="-304792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4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dianummer 8"/>
          <p:cNvSpPr>
            <a:spLocks noGrp="1"/>
          </p:cNvSpPr>
          <p:nvPr>
            <p:ph type="sldNum" sz="quarter" idx="4"/>
          </p:nvPr>
        </p:nvSpPr>
        <p:spPr>
          <a:xfrm>
            <a:off x="11472334" y="6356351"/>
            <a:ext cx="438151" cy="36618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333" baseline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9ADA6B7-50D8-4DC0-9324-E17CB1893078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  <p:sp>
        <p:nvSpPr>
          <p:cNvPr id="11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007534" y="6356351"/>
            <a:ext cx="768351" cy="36618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333" baseline="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12" name="Tijdelijke aanduiding voor voettekst 7"/>
          <p:cNvSpPr>
            <a:spLocks noGrp="1"/>
          </p:cNvSpPr>
          <p:nvPr>
            <p:ph type="ftr" sz="quarter" idx="3"/>
          </p:nvPr>
        </p:nvSpPr>
        <p:spPr>
          <a:xfrm>
            <a:off x="1871133" y="6356351"/>
            <a:ext cx="3649133" cy="36618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/>
          <a:lstStyle>
            <a:lvl1pPr algn="l">
              <a:defRPr sz="1333" baseline="0" dirty="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nl-NL"/>
          </a:p>
        </p:txBody>
      </p:sp>
      <p:grpSp>
        <p:nvGrpSpPr>
          <p:cNvPr id="5125" name="SHARE POS"/>
          <p:cNvGrpSpPr>
            <a:grpSpLocks/>
          </p:cNvGrpSpPr>
          <p:nvPr userDrawn="1"/>
        </p:nvGrpSpPr>
        <p:grpSpPr bwMode="auto">
          <a:xfrm>
            <a:off x="7177618" y="6318251"/>
            <a:ext cx="4303183" cy="389467"/>
            <a:chOff x="3000882" y="4731989"/>
            <a:chExt cx="3227302" cy="292551"/>
          </a:xfrm>
        </p:grpSpPr>
        <p:sp>
          <p:nvSpPr>
            <p:cNvPr id="48" name="Titel 1"/>
            <p:cNvSpPr txBox="1">
              <a:spLocks/>
            </p:cNvSpPr>
            <p:nvPr userDrawn="1"/>
          </p:nvSpPr>
          <p:spPr>
            <a:xfrm>
              <a:off x="3000882" y="4733578"/>
              <a:ext cx="1714455" cy="289371"/>
            </a:xfrm>
            <a:prstGeom prst="rect">
              <a:avLst/>
            </a:prstGeom>
          </p:spPr>
          <p:txBody>
            <a:bodyPr lIns="0" tIns="0" rIns="0" bIns="0" anchor="b"/>
            <a:lstStyle>
              <a:lvl1pPr algn="l" defTabSz="457200" rtl="0" eaLnBrk="0" fontAlgn="base" hangingPunct="0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bg1"/>
                  </a:solidFill>
                  <a:latin typeface="Arial"/>
                  <a:ea typeface="ＭＳ Ｐゴシック" charset="0"/>
                  <a:cs typeface="Arial"/>
                </a:defRPr>
              </a:lvl1pPr>
              <a:lvl2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nl-NL" sz="2133" spc="-40" baseline="0" dirty="0">
                  <a:solidFill>
                    <a:srgbClr val="EE7F00"/>
                  </a:solidFill>
                </a:rPr>
                <a:t>share</a:t>
              </a:r>
              <a:r>
                <a:rPr lang="nl-NL" sz="2133" spc="-40" baseline="0" dirty="0"/>
                <a:t> </a:t>
              </a:r>
              <a:r>
                <a:rPr lang="nl-NL" sz="2133" spc="-40" baseline="0" dirty="0" err="1">
                  <a:solidFill>
                    <a:schemeClr val="tx1"/>
                  </a:solidFill>
                </a:rPr>
                <a:t>your</a:t>
              </a:r>
              <a:r>
                <a:rPr lang="nl-NL" sz="2133" spc="-40" baseline="0" dirty="0">
                  <a:solidFill>
                    <a:schemeClr val="tx1"/>
                  </a:solidFill>
                </a:rPr>
                <a:t> talent.</a:t>
              </a:r>
            </a:p>
          </p:txBody>
        </p:sp>
        <p:sp>
          <p:nvSpPr>
            <p:cNvPr id="49" name="Titel 1"/>
            <p:cNvSpPr txBox="1">
              <a:spLocks/>
            </p:cNvSpPr>
            <p:nvPr userDrawn="1"/>
          </p:nvSpPr>
          <p:spPr>
            <a:xfrm>
              <a:off x="4662950" y="4731989"/>
              <a:ext cx="1565234" cy="292551"/>
            </a:xfrm>
            <a:prstGeom prst="rect">
              <a:avLst/>
            </a:prstGeom>
          </p:spPr>
          <p:txBody>
            <a:bodyPr lIns="0" tIns="0" rIns="0" bIns="0" anchor="b"/>
            <a:lstStyle>
              <a:lvl1pPr algn="l" defTabSz="457200" rtl="0" eaLnBrk="0" fontAlgn="base" hangingPunct="0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bg1"/>
                  </a:solidFill>
                  <a:latin typeface="Arial"/>
                  <a:ea typeface="ＭＳ Ｐゴシック" charset="0"/>
                  <a:cs typeface="Arial"/>
                </a:defRPr>
              </a:lvl1pPr>
              <a:lvl2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nl-NL" sz="2133" spc="-40" baseline="0" dirty="0">
                  <a:solidFill>
                    <a:srgbClr val="EE7F00"/>
                  </a:solidFill>
                </a:rPr>
                <a:t>move</a:t>
              </a:r>
              <a:r>
                <a:rPr lang="nl-NL" sz="2133" spc="-40" baseline="0" dirty="0"/>
                <a:t> </a:t>
              </a:r>
              <a:r>
                <a:rPr lang="nl-NL" sz="2133" spc="-40" baseline="0" dirty="0" err="1">
                  <a:solidFill>
                    <a:schemeClr val="tx1"/>
                  </a:solidFill>
                </a:rPr>
                <a:t>the</a:t>
              </a:r>
              <a:r>
                <a:rPr lang="nl-NL" sz="2133" spc="-40" baseline="0" dirty="0">
                  <a:solidFill>
                    <a:schemeClr val="tx1"/>
                  </a:solidFill>
                </a:rPr>
                <a:t> </a:t>
              </a:r>
              <a:r>
                <a:rPr lang="nl-NL" sz="2133" spc="-40" baseline="0" dirty="0" err="1">
                  <a:solidFill>
                    <a:schemeClr val="tx1"/>
                  </a:solidFill>
                </a:rPr>
                <a:t>world</a:t>
              </a:r>
              <a:r>
                <a:rPr lang="nl-NL" sz="2133" spc="-40" baseline="0" dirty="0">
                  <a:solidFill>
                    <a:schemeClr val="tx1"/>
                  </a:solidFill>
                </a:rPr>
                <a:t>.</a:t>
              </a:r>
            </a:p>
          </p:txBody>
        </p:sp>
      </p:grpSp>
      <p:sp>
        <p:nvSpPr>
          <p:cNvPr id="9" name="Rechthoek 8"/>
          <p:cNvSpPr/>
          <p:nvPr userDrawn="1"/>
        </p:nvSpPr>
        <p:spPr>
          <a:xfrm>
            <a:off x="755651" y="0"/>
            <a:ext cx="10680700" cy="383117"/>
          </a:xfrm>
          <a:prstGeom prst="rect">
            <a:avLst/>
          </a:prstGeom>
          <a:solidFill>
            <a:srgbClr val="EE7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 sz="2400"/>
          </a:p>
        </p:txBody>
      </p:sp>
      <p:sp>
        <p:nvSpPr>
          <p:cNvPr id="36" name="JUNOLOCK TextBox 20 (JU-Free)"/>
          <p:cNvSpPr txBox="1">
            <a:spLocks/>
          </p:cNvSpPr>
          <p:nvPr userDrawn="1"/>
        </p:nvSpPr>
        <p:spPr>
          <a:xfrm>
            <a:off x="12503144" y="22125"/>
            <a:ext cx="2569592" cy="2254747"/>
          </a:xfrm>
          <a:custGeom>
            <a:avLst/>
            <a:gdLst>
              <a:gd name="connsiteX0" fmla="*/ 0 w 1764000"/>
              <a:gd name="connsiteY0" fmla="*/ 0 h 4616648"/>
              <a:gd name="connsiteX1" fmla="*/ 294000 w 1764000"/>
              <a:gd name="connsiteY1" fmla="*/ 0 h 4616648"/>
              <a:gd name="connsiteX2" fmla="*/ 294000 w 1764000"/>
              <a:gd name="connsiteY2" fmla="*/ 0 h 4616648"/>
              <a:gd name="connsiteX3" fmla="*/ 735000 w 1764000"/>
              <a:gd name="connsiteY3" fmla="*/ 0 h 4616648"/>
              <a:gd name="connsiteX4" fmla="*/ 1764000 w 1764000"/>
              <a:gd name="connsiteY4" fmla="*/ 0 h 4616648"/>
              <a:gd name="connsiteX5" fmla="*/ 1764000 w 1764000"/>
              <a:gd name="connsiteY5" fmla="*/ 769441 h 4616648"/>
              <a:gd name="connsiteX6" fmla="*/ 1764000 w 1764000"/>
              <a:gd name="connsiteY6" fmla="*/ 769441 h 4616648"/>
              <a:gd name="connsiteX7" fmla="*/ 1764000 w 1764000"/>
              <a:gd name="connsiteY7" fmla="*/ 1923603 h 4616648"/>
              <a:gd name="connsiteX8" fmla="*/ 1764000 w 1764000"/>
              <a:gd name="connsiteY8" fmla="*/ 4616648 h 4616648"/>
              <a:gd name="connsiteX9" fmla="*/ 735000 w 1764000"/>
              <a:gd name="connsiteY9" fmla="*/ 4616648 h 4616648"/>
              <a:gd name="connsiteX10" fmla="*/ 294000 w 1764000"/>
              <a:gd name="connsiteY10" fmla="*/ 4616648 h 4616648"/>
              <a:gd name="connsiteX11" fmla="*/ 294000 w 1764000"/>
              <a:gd name="connsiteY11" fmla="*/ 4616648 h 4616648"/>
              <a:gd name="connsiteX12" fmla="*/ 0 w 1764000"/>
              <a:gd name="connsiteY12" fmla="*/ 4616648 h 4616648"/>
              <a:gd name="connsiteX13" fmla="*/ 0 w 1764000"/>
              <a:gd name="connsiteY13" fmla="*/ 1923603 h 4616648"/>
              <a:gd name="connsiteX14" fmla="*/ -267969 w 1764000"/>
              <a:gd name="connsiteY14" fmla="*/ 1226320 h 4616648"/>
              <a:gd name="connsiteX15" fmla="*/ 0 w 1764000"/>
              <a:gd name="connsiteY15" fmla="*/ 769441 h 4616648"/>
              <a:gd name="connsiteX16" fmla="*/ 0 w 1764000"/>
              <a:gd name="connsiteY16" fmla="*/ 0 h 4616648"/>
              <a:gd name="connsiteX0" fmla="*/ 267969 w 2031969"/>
              <a:gd name="connsiteY0" fmla="*/ 0 h 4616648"/>
              <a:gd name="connsiteX1" fmla="*/ 561969 w 2031969"/>
              <a:gd name="connsiteY1" fmla="*/ 0 h 4616648"/>
              <a:gd name="connsiteX2" fmla="*/ 561969 w 2031969"/>
              <a:gd name="connsiteY2" fmla="*/ 0 h 4616648"/>
              <a:gd name="connsiteX3" fmla="*/ 1002969 w 2031969"/>
              <a:gd name="connsiteY3" fmla="*/ 0 h 4616648"/>
              <a:gd name="connsiteX4" fmla="*/ 2031969 w 2031969"/>
              <a:gd name="connsiteY4" fmla="*/ 0 h 4616648"/>
              <a:gd name="connsiteX5" fmla="*/ 2031969 w 2031969"/>
              <a:gd name="connsiteY5" fmla="*/ 769441 h 4616648"/>
              <a:gd name="connsiteX6" fmla="*/ 2031969 w 2031969"/>
              <a:gd name="connsiteY6" fmla="*/ 769441 h 4616648"/>
              <a:gd name="connsiteX7" fmla="*/ 2031969 w 2031969"/>
              <a:gd name="connsiteY7" fmla="*/ 1923603 h 4616648"/>
              <a:gd name="connsiteX8" fmla="*/ 2031969 w 2031969"/>
              <a:gd name="connsiteY8" fmla="*/ 4616648 h 4616648"/>
              <a:gd name="connsiteX9" fmla="*/ 1002969 w 2031969"/>
              <a:gd name="connsiteY9" fmla="*/ 4616648 h 4616648"/>
              <a:gd name="connsiteX10" fmla="*/ 561969 w 2031969"/>
              <a:gd name="connsiteY10" fmla="*/ 4616648 h 4616648"/>
              <a:gd name="connsiteX11" fmla="*/ 561969 w 2031969"/>
              <a:gd name="connsiteY11" fmla="*/ 4616648 h 4616648"/>
              <a:gd name="connsiteX12" fmla="*/ 267969 w 2031969"/>
              <a:gd name="connsiteY12" fmla="*/ 4616648 h 4616648"/>
              <a:gd name="connsiteX13" fmla="*/ 267969 w 2031969"/>
              <a:gd name="connsiteY13" fmla="*/ 1647378 h 4616648"/>
              <a:gd name="connsiteX14" fmla="*/ 0 w 2031969"/>
              <a:gd name="connsiteY14" fmla="*/ 1226320 h 4616648"/>
              <a:gd name="connsiteX15" fmla="*/ 267969 w 2031969"/>
              <a:gd name="connsiteY15" fmla="*/ 769441 h 4616648"/>
              <a:gd name="connsiteX16" fmla="*/ 267969 w 2031969"/>
              <a:gd name="connsiteY16" fmla="*/ 0 h 4616648"/>
              <a:gd name="connsiteX0" fmla="*/ 267969 w 2031969"/>
              <a:gd name="connsiteY0" fmla="*/ 0 h 4616648"/>
              <a:gd name="connsiteX1" fmla="*/ 561969 w 2031969"/>
              <a:gd name="connsiteY1" fmla="*/ 0 h 4616648"/>
              <a:gd name="connsiteX2" fmla="*/ 561969 w 2031969"/>
              <a:gd name="connsiteY2" fmla="*/ 0 h 4616648"/>
              <a:gd name="connsiteX3" fmla="*/ 1002969 w 2031969"/>
              <a:gd name="connsiteY3" fmla="*/ 0 h 4616648"/>
              <a:gd name="connsiteX4" fmla="*/ 2031969 w 2031969"/>
              <a:gd name="connsiteY4" fmla="*/ 0 h 4616648"/>
              <a:gd name="connsiteX5" fmla="*/ 2031969 w 2031969"/>
              <a:gd name="connsiteY5" fmla="*/ 769441 h 4616648"/>
              <a:gd name="connsiteX6" fmla="*/ 2031969 w 2031969"/>
              <a:gd name="connsiteY6" fmla="*/ 769441 h 4616648"/>
              <a:gd name="connsiteX7" fmla="*/ 2031969 w 2031969"/>
              <a:gd name="connsiteY7" fmla="*/ 1923603 h 4616648"/>
              <a:gd name="connsiteX8" fmla="*/ 2031969 w 2031969"/>
              <a:gd name="connsiteY8" fmla="*/ 4616648 h 4616648"/>
              <a:gd name="connsiteX9" fmla="*/ 1002969 w 2031969"/>
              <a:gd name="connsiteY9" fmla="*/ 4616648 h 4616648"/>
              <a:gd name="connsiteX10" fmla="*/ 561969 w 2031969"/>
              <a:gd name="connsiteY10" fmla="*/ 4616648 h 4616648"/>
              <a:gd name="connsiteX11" fmla="*/ 561969 w 2031969"/>
              <a:gd name="connsiteY11" fmla="*/ 4616648 h 4616648"/>
              <a:gd name="connsiteX12" fmla="*/ 267969 w 2031969"/>
              <a:gd name="connsiteY12" fmla="*/ 4616648 h 4616648"/>
              <a:gd name="connsiteX13" fmla="*/ 267969 w 2031969"/>
              <a:gd name="connsiteY13" fmla="*/ 1647378 h 4616648"/>
              <a:gd name="connsiteX14" fmla="*/ 0 w 2031969"/>
              <a:gd name="connsiteY14" fmla="*/ 1226320 h 4616648"/>
              <a:gd name="connsiteX15" fmla="*/ 267969 w 2031969"/>
              <a:gd name="connsiteY15" fmla="*/ 926603 h 4616648"/>
              <a:gd name="connsiteX16" fmla="*/ 267969 w 2031969"/>
              <a:gd name="connsiteY16" fmla="*/ 0 h 4616648"/>
              <a:gd name="connsiteX0" fmla="*/ 163194 w 1927194"/>
              <a:gd name="connsiteY0" fmla="*/ 0 h 4616648"/>
              <a:gd name="connsiteX1" fmla="*/ 457194 w 1927194"/>
              <a:gd name="connsiteY1" fmla="*/ 0 h 4616648"/>
              <a:gd name="connsiteX2" fmla="*/ 457194 w 1927194"/>
              <a:gd name="connsiteY2" fmla="*/ 0 h 4616648"/>
              <a:gd name="connsiteX3" fmla="*/ 898194 w 1927194"/>
              <a:gd name="connsiteY3" fmla="*/ 0 h 4616648"/>
              <a:gd name="connsiteX4" fmla="*/ 1927194 w 1927194"/>
              <a:gd name="connsiteY4" fmla="*/ 0 h 4616648"/>
              <a:gd name="connsiteX5" fmla="*/ 1927194 w 1927194"/>
              <a:gd name="connsiteY5" fmla="*/ 769441 h 4616648"/>
              <a:gd name="connsiteX6" fmla="*/ 1927194 w 1927194"/>
              <a:gd name="connsiteY6" fmla="*/ 769441 h 4616648"/>
              <a:gd name="connsiteX7" fmla="*/ 1927194 w 1927194"/>
              <a:gd name="connsiteY7" fmla="*/ 1923603 h 4616648"/>
              <a:gd name="connsiteX8" fmla="*/ 1927194 w 1927194"/>
              <a:gd name="connsiteY8" fmla="*/ 4616648 h 4616648"/>
              <a:gd name="connsiteX9" fmla="*/ 898194 w 1927194"/>
              <a:gd name="connsiteY9" fmla="*/ 4616648 h 4616648"/>
              <a:gd name="connsiteX10" fmla="*/ 457194 w 1927194"/>
              <a:gd name="connsiteY10" fmla="*/ 4616648 h 4616648"/>
              <a:gd name="connsiteX11" fmla="*/ 457194 w 1927194"/>
              <a:gd name="connsiteY11" fmla="*/ 4616648 h 4616648"/>
              <a:gd name="connsiteX12" fmla="*/ 163194 w 1927194"/>
              <a:gd name="connsiteY12" fmla="*/ 4616648 h 4616648"/>
              <a:gd name="connsiteX13" fmla="*/ 163194 w 1927194"/>
              <a:gd name="connsiteY13" fmla="*/ 1647378 h 4616648"/>
              <a:gd name="connsiteX14" fmla="*/ 0 w 1927194"/>
              <a:gd name="connsiteY14" fmla="*/ 1275248 h 4616648"/>
              <a:gd name="connsiteX15" fmla="*/ 163194 w 1927194"/>
              <a:gd name="connsiteY15" fmla="*/ 926603 h 4616648"/>
              <a:gd name="connsiteX16" fmla="*/ 163194 w 1927194"/>
              <a:gd name="connsiteY16" fmla="*/ 0 h 461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27194" h="4616648">
                <a:moveTo>
                  <a:pt x="163194" y="0"/>
                </a:moveTo>
                <a:lnTo>
                  <a:pt x="457194" y="0"/>
                </a:lnTo>
                <a:lnTo>
                  <a:pt x="457194" y="0"/>
                </a:lnTo>
                <a:lnTo>
                  <a:pt x="898194" y="0"/>
                </a:lnTo>
                <a:lnTo>
                  <a:pt x="1927194" y="0"/>
                </a:lnTo>
                <a:lnTo>
                  <a:pt x="1927194" y="769441"/>
                </a:lnTo>
                <a:lnTo>
                  <a:pt x="1927194" y="769441"/>
                </a:lnTo>
                <a:lnTo>
                  <a:pt x="1927194" y="1923603"/>
                </a:lnTo>
                <a:lnTo>
                  <a:pt x="1927194" y="4616648"/>
                </a:lnTo>
                <a:lnTo>
                  <a:pt x="898194" y="4616648"/>
                </a:lnTo>
                <a:lnTo>
                  <a:pt x="457194" y="4616648"/>
                </a:lnTo>
                <a:lnTo>
                  <a:pt x="457194" y="4616648"/>
                </a:lnTo>
                <a:lnTo>
                  <a:pt x="163194" y="4616648"/>
                </a:lnTo>
                <a:lnTo>
                  <a:pt x="163194" y="1647378"/>
                </a:lnTo>
                <a:lnTo>
                  <a:pt x="0" y="1275248"/>
                </a:lnTo>
                <a:lnTo>
                  <a:pt x="163194" y="926603"/>
                </a:lnTo>
                <a:lnTo>
                  <a:pt x="163194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rgbClr val="EE7F00"/>
            </a:solidFill>
          </a:ln>
        </p:spPr>
        <p:txBody>
          <a:bodyPr wrap="square" lIns="432000" rtlCol="0">
            <a:noAutofit/>
          </a:bodyPr>
          <a:lstStyle/>
          <a:p>
            <a:pPr>
              <a:spcBef>
                <a:spcPts val="3200"/>
              </a:spcBef>
            </a:pPr>
            <a:r>
              <a:rPr lang="nl-NL" sz="1467" noProof="1"/>
              <a:t>Voor het aanpassen van de iconen voer je de volgende stappen uit:</a:t>
            </a:r>
            <a:br>
              <a:rPr lang="nl-NL" sz="1467" noProof="1"/>
            </a:br>
            <a:br>
              <a:rPr lang="nl-NL" sz="1467" noProof="1"/>
            </a:br>
            <a:r>
              <a:rPr lang="nl-NL" sz="1467" noProof="1"/>
              <a:t>1. Ga naar het tabblad “BEELD” en klik op “Diamodel”.</a:t>
            </a:r>
            <a:br>
              <a:rPr lang="nl-NL" sz="1467" noProof="1"/>
            </a:br>
            <a:br>
              <a:rPr lang="nl-NL" sz="1467" noProof="1"/>
            </a:br>
            <a:r>
              <a:rPr lang="nl-NL" sz="1467" noProof="1"/>
              <a:t>2. Ga naar het tabblad “START” en klik op “Selecteren” gevolgd door “Selectievenster”.</a:t>
            </a:r>
            <a:br>
              <a:rPr lang="nl-NL" sz="1467" noProof="1"/>
            </a:br>
            <a:br>
              <a:rPr lang="nl-NL" sz="1467" noProof="1"/>
            </a:br>
            <a:r>
              <a:rPr lang="nl-NL" sz="1467" noProof="1"/>
              <a:t>3. In het selectie venster kunnen de verschillende logo’s aan/uit gezet worden door op het oogje te klikken.</a:t>
            </a:r>
          </a:p>
        </p:txBody>
      </p:sp>
      <p:pic>
        <p:nvPicPr>
          <p:cNvPr id="2" name="ICON ENERGY POS"/>
          <p:cNvPicPr>
            <a:picLocks noRot="1" noChangeAspect="1" noResize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651953" y="505885"/>
            <a:ext cx="505931" cy="503919"/>
          </a:xfrm>
          <a:prstGeom prst="rect">
            <a:avLst/>
          </a:prstGeom>
        </p:spPr>
      </p:pic>
      <p:pic>
        <p:nvPicPr>
          <p:cNvPr id="3" name="ICON ENERGY NEG" hidden="1"/>
          <p:cNvPicPr>
            <a:picLocks noRot="1" noChangeAspect="1" noResize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9651953" y="505885"/>
            <a:ext cx="505931" cy="503919"/>
          </a:xfrm>
          <a:prstGeom prst="rect">
            <a:avLst/>
          </a:prstGeom>
        </p:spPr>
      </p:pic>
      <p:pic>
        <p:nvPicPr>
          <p:cNvPr id="4" name="ICON HEALTHY AGEING POS"/>
          <p:cNvPicPr>
            <a:picLocks noRot="1" noChangeAspect="1" noResize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300077" y="505885"/>
            <a:ext cx="503391" cy="503919"/>
          </a:xfrm>
          <a:prstGeom prst="rect">
            <a:avLst/>
          </a:prstGeom>
        </p:spPr>
      </p:pic>
      <p:pic>
        <p:nvPicPr>
          <p:cNvPr id="5" name="ICON HEALTHY AGEING NEG" hidden="1"/>
          <p:cNvPicPr>
            <a:picLocks noRot="1" noChangeAspect="1" noResize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299568" y="505885"/>
            <a:ext cx="503899" cy="503919"/>
          </a:xfrm>
          <a:prstGeom prst="rect">
            <a:avLst/>
          </a:prstGeom>
        </p:spPr>
      </p:pic>
      <p:pic>
        <p:nvPicPr>
          <p:cNvPr id="6" name="ICON ENTREPRENEURSHIP POS"/>
          <p:cNvPicPr>
            <a:picLocks noRot="1" noChangeAspect="1" noResize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922020" y="505885"/>
            <a:ext cx="503899" cy="503919"/>
          </a:xfrm>
          <a:prstGeom prst="rect">
            <a:avLst/>
          </a:prstGeom>
        </p:spPr>
      </p:pic>
      <p:pic>
        <p:nvPicPr>
          <p:cNvPr id="7" name="ICON ENTREPRENEURSHIP NEG" hidden="1"/>
          <p:cNvPicPr>
            <a:picLocks noRot="1" noChangeAspect="1" noResize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922020" y="505885"/>
            <a:ext cx="503899" cy="503919"/>
          </a:xfrm>
          <a:prstGeom prst="rect">
            <a:avLst/>
          </a:prstGeom>
        </p:spPr>
      </p:pic>
      <p:sp>
        <p:nvSpPr>
          <p:cNvPr id="17" name="JUNOLOCK TextBox 20 (JU-Free)"/>
          <p:cNvSpPr txBox="1">
            <a:spLocks/>
          </p:cNvSpPr>
          <p:nvPr userDrawn="1"/>
        </p:nvSpPr>
        <p:spPr>
          <a:xfrm>
            <a:off x="12503144" y="2468893"/>
            <a:ext cx="2569592" cy="2016224"/>
          </a:xfrm>
          <a:custGeom>
            <a:avLst/>
            <a:gdLst>
              <a:gd name="connsiteX0" fmla="*/ 0 w 1764000"/>
              <a:gd name="connsiteY0" fmla="*/ 0 h 4616648"/>
              <a:gd name="connsiteX1" fmla="*/ 294000 w 1764000"/>
              <a:gd name="connsiteY1" fmla="*/ 0 h 4616648"/>
              <a:gd name="connsiteX2" fmla="*/ 294000 w 1764000"/>
              <a:gd name="connsiteY2" fmla="*/ 0 h 4616648"/>
              <a:gd name="connsiteX3" fmla="*/ 735000 w 1764000"/>
              <a:gd name="connsiteY3" fmla="*/ 0 h 4616648"/>
              <a:gd name="connsiteX4" fmla="*/ 1764000 w 1764000"/>
              <a:gd name="connsiteY4" fmla="*/ 0 h 4616648"/>
              <a:gd name="connsiteX5" fmla="*/ 1764000 w 1764000"/>
              <a:gd name="connsiteY5" fmla="*/ 769441 h 4616648"/>
              <a:gd name="connsiteX6" fmla="*/ 1764000 w 1764000"/>
              <a:gd name="connsiteY6" fmla="*/ 769441 h 4616648"/>
              <a:gd name="connsiteX7" fmla="*/ 1764000 w 1764000"/>
              <a:gd name="connsiteY7" fmla="*/ 1923603 h 4616648"/>
              <a:gd name="connsiteX8" fmla="*/ 1764000 w 1764000"/>
              <a:gd name="connsiteY8" fmla="*/ 4616648 h 4616648"/>
              <a:gd name="connsiteX9" fmla="*/ 735000 w 1764000"/>
              <a:gd name="connsiteY9" fmla="*/ 4616648 h 4616648"/>
              <a:gd name="connsiteX10" fmla="*/ 294000 w 1764000"/>
              <a:gd name="connsiteY10" fmla="*/ 4616648 h 4616648"/>
              <a:gd name="connsiteX11" fmla="*/ 294000 w 1764000"/>
              <a:gd name="connsiteY11" fmla="*/ 4616648 h 4616648"/>
              <a:gd name="connsiteX12" fmla="*/ 0 w 1764000"/>
              <a:gd name="connsiteY12" fmla="*/ 4616648 h 4616648"/>
              <a:gd name="connsiteX13" fmla="*/ 0 w 1764000"/>
              <a:gd name="connsiteY13" fmla="*/ 1923603 h 4616648"/>
              <a:gd name="connsiteX14" fmla="*/ -267969 w 1764000"/>
              <a:gd name="connsiteY14" fmla="*/ 1226320 h 4616648"/>
              <a:gd name="connsiteX15" fmla="*/ 0 w 1764000"/>
              <a:gd name="connsiteY15" fmla="*/ 769441 h 4616648"/>
              <a:gd name="connsiteX16" fmla="*/ 0 w 1764000"/>
              <a:gd name="connsiteY16" fmla="*/ 0 h 4616648"/>
              <a:gd name="connsiteX0" fmla="*/ 267969 w 2031969"/>
              <a:gd name="connsiteY0" fmla="*/ 0 h 4616648"/>
              <a:gd name="connsiteX1" fmla="*/ 561969 w 2031969"/>
              <a:gd name="connsiteY1" fmla="*/ 0 h 4616648"/>
              <a:gd name="connsiteX2" fmla="*/ 561969 w 2031969"/>
              <a:gd name="connsiteY2" fmla="*/ 0 h 4616648"/>
              <a:gd name="connsiteX3" fmla="*/ 1002969 w 2031969"/>
              <a:gd name="connsiteY3" fmla="*/ 0 h 4616648"/>
              <a:gd name="connsiteX4" fmla="*/ 2031969 w 2031969"/>
              <a:gd name="connsiteY4" fmla="*/ 0 h 4616648"/>
              <a:gd name="connsiteX5" fmla="*/ 2031969 w 2031969"/>
              <a:gd name="connsiteY5" fmla="*/ 769441 h 4616648"/>
              <a:gd name="connsiteX6" fmla="*/ 2031969 w 2031969"/>
              <a:gd name="connsiteY6" fmla="*/ 769441 h 4616648"/>
              <a:gd name="connsiteX7" fmla="*/ 2031969 w 2031969"/>
              <a:gd name="connsiteY7" fmla="*/ 1923603 h 4616648"/>
              <a:gd name="connsiteX8" fmla="*/ 2031969 w 2031969"/>
              <a:gd name="connsiteY8" fmla="*/ 4616648 h 4616648"/>
              <a:gd name="connsiteX9" fmla="*/ 1002969 w 2031969"/>
              <a:gd name="connsiteY9" fmla="*/ 4616648 h 4616648"/>
              <a:gd name="connsiteX10" fmla="*/ 561969 w 2031969"/>
              <a:gd name="connsiteY10" fmla="*/ 4616648 h 4616648"/>
              <a:gd name="connsiteX11" fmla="*/ 561969 w 2031969"/>
              <a:gd name="connsiteY11" fmla="*/ 4616648 h 4616648"/>
              <a:gd name="connsiteX12" fmla="*/ 267969 w 2031969"/>
              <a:gd name="connsiteY12" fmla="*/ 4616648 h 4616648"/>
              <a:gd name="connsiteX13" fmla="*/ 267969 w 2031969"/>
              <a:gd name="connsiteY13" fmla="*/ 1647378 h 4616648"/>
              <a:gd name="connsiteX14" fmla="*/ 0 w 2031969"/>
              <a:gd name="connsiteY14" fmla="*/ 1226320 h 4616648"/>
              <a:gd name="connsiteX15" fmla="*/ 267969 w 2031969"/>
              <a:gd name="connsiteY15" fmla="*/ 769441 h 4616648"/>
              <a:gd name="connsiteX16" fmla="*/ 267969 w 2031969"/>
              <a:gd name="connsiteY16" fmla="*/ 0 h 4616648"/>
              <a:gd name="connsiteX0" fmla="*/ 267969 w 2031969"/>
              <a:gd name="connsiteY0" fmla="*/ 0 h 4616648"/>
              <a:gd name="connsiteX1" fmla="*/ 561969 w 2031969"/>
              <a:gd name="connsiteY1" fmla="*/ 0 h 4616648"/>
              <a:gd name="connsiteX2" fmla="*/ 561969 w 2031969"/>
              <a:gd name="connsiteY2" fmla="*/ 0 h 4616648"/>
              <a:gd name="connsiteX3" fmla="*/ 1002969 w 2031969"/>
              <a:gd name="connsiteY3" fmla="*/ 0 h 4616648"/>
              <a:gd name="connsiteX4" fmla="*/ 2031969 w 2031969"/>
              <a:gd name="connsiteY4" fmla="*/ 0 h 4616648"/>
              <a:gd name="connsiteX5" fmla="*/ 2031969 w 2031969"/>
              <a:gd name="connsiteY5" fmla="*/ 769441 h 4616648"/>
              <a:gd name="connsiteX6" fmla="*/ 2031969 w 2031969"/>
              <a:gd name="connsiteY6" fmla="*/ 769441 h 4616648"/>
              <a:gd name="connsiteX7" fmla="*/ 2031969 w 2031969"/>
              <a:gd name="connsiteY7" fmla="*/ 1923603 h 4616648"/>
              <a:gd name="connsiteX8" fmla="*/ 2031969 w 2031969"/>
              <a:gd name="connsiteY8" fmla="*/ 4616648 h 4616648"/>
              <a:gd name="connsiteX9" fmla="*/ 1002969 w 2031969"/>
              <a:gd name="connsiteY9" fmla="*/ 4616648 h 4616648"/>
              <a:gd name="connsiteX10" fmla="*/ 561969 w 2031969"/>
              <a:gd name="connsiteY10" fmla="*/ 4616648 h 4616648"/>
              <a:gd name="connsiteX11" fmla="*/ 561969 w 2031969"/>
              <a:gd name="connsiteY11" fmla="*/ 4616648 h 4616648"/>
              <a:gd name="connsiteX12" fmla="*/ 267969 w 2031969"/>
              <a:gd name="connsiteY12" fmla="*/ 4616648 h 4616648"/>
              <a:gd name="connsiteX13" fmla="*/ 267969 w 2031969"/>
              <a:gd name="connsiteY13" fmla="*/ 1647378 h 4616648"/>
              <a:gd name="connsiteX14" fmla="*/ 0 w 2031969"/>
              <a:gd name="connsiteY14" fmla="*/ 1226320 h 4616648"/>
              <a:gd name="connsiteX15" fmla="*/ 267969 w 2031969"/>
              <a:gd name="connsiteY15" fmla="*/ 926603 h 4616648"/>
              <a:gd name="connsiteX16" fmla="*/ 267969 w 2031969"/>
              <a:gd name="connsiteY16" fmla="*/ 0 h 4616648"/>
              <a:gd name="connsiteX0" fmla="*/ 163194 w 1927194"/>
              <a:gd name="connsiteY0" fmla="*/ 0 h 4616648"/>
              <a:gd name="connsiteX1" fmla="*/ 457194 w 1927194"/>
              <a:gd name="connsiteY1" fmla="*/ 0 h 4616648"/>
              <a:gd name="connsiteX2" fmla="*/ 457194 w 1927194"/>
              <a:gd name="connsiteY2" fmla="*/ 0 h 4616648"/>
              <a:gd name="connsiteX3" fmla="*/ 898194 w 1927194"/>
              <a:gd name="connsiteY3" fmla="*/ 0 h 4616648"/>
              <a:gd name="connsiteX4" fmla="*/ 1927194 w 1927194"/>
              <a:gd name="connsiteY4" fmla="*/ 0 h 4616648"/>
              <a:gd name="connsiteX5" fmla="*/ 1927194 w 1927194"/>
              <a:gd name="connsiteY5" fmla="*/ 769441 h 4616648"/>
              <a:gd name="connsiteX6" fmla="*/ 1927194 w 1927194"/>
              <a:gd name="connsiteY6" fmla="*/ 769441 h 4616648"/>
              <a:gd name="connsiteX7" fmla="*/ 1927194 w 1927194"/>
              <a:gd name="connsiteY7" fmla="*/ 1923603 h 4616648"/>
              <a:gd name="connsiteX8" fmla="*/ 1927194 w 1927194"/>
              <a:gd name="connsiteY8" fmla="*/ 4616648 h 4616648"/>
              <a:gd name="connsiteX9" fmla="*/ 898194 w 1927194"/>
              <a:gd name="connsiteY9" fmla="*/ 4616648 h 4616648"/>
              <a:gd name="connsiteX10" fmla="*/ 457194 w 1927194"/>
              <a:gd name="connsiteY10" fmla="*/ 4616648 h 4616648"/>
              <a:gd name="connsiteX11" fmla="*/ 457194 w 1927194"/>
              <a:gd name="connsiteY11" fmla="*/ 4616648 h 4616648"/>
              <a:gd name="connsiteX12" fmla="*/ 163194 w 1927194"/>
              <a:gd name="connsiteY12" fmla="*/ 4616648 h 4616648"/>
              <a:gd name="connsiteX13" fmla="*/ 163194 w 1927194"/>
              <a:gd name="connsiteY13" fmla="*/ 1647378 h 4616648"/>
              <a:gd name="connsiteX14" fmla="*/ 0 w 1927194"/>
              <a:gd name="connsiteY14" fmla="*/ 1275248 h 4616648"/>
              <a:gd name="connsiteX15" fmla="*/ 163194 w 1927194"/>
              <a:gd name="connsiteY15" fmla="*/ 926603 h 4616648"/>
              <a:gd name="connsiteX16" fmla="*/ 163194 w 1927194"/>
              <a:gd name="connsiteY16" fmla="*/ 0 h 461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27194" h="4616648">
                <a:moveTo>
                  <a:pt x="163194" y="0"/>
                </a:moveTo>
                <a:lnTo>
                  <a:pt x="457194" y="0"/>
                </a:lnTo>
                <a:lnTo>
                  <a:pt x="457194" y="0"/>
                </a:lnTo>
                <a:lnTo>
                  <a:pt x="898194" y="0"/>
                </a:lnTo>
                <a:lnTo>
                  <a:pt x="1927194" y="0"/>
                </a:lnTo>
                <a:lnTo>
                  <a:pt x="1927194" y="769441"/>
                </a:lnTo>
                <a:lnTo>
                  <a:pt x="1927194" y="769441"/>
                </a:lnTo>
                <a:lnTo>
                  <a:pt x="1927194" y="1923603"/>
                </a:lnTo>
                <a:lnTo>
                  <a:pt x="1927194" y="4616648"/>
                </a:lnTo>
                <a:lnTo>
                  <a:pt x="898194" y="4616648"/>
                </a:lnTo>
                <a:lnTo>
                  <a:pt x="457194" y="4616648"/>
                </a:lnTo>
                <a:lnTo>
                  <a:pt x="457194" y="4616648"/>
                </a:lnTo>
                <a:lnTo>
                  <a:pt x="163194" y="4616648"/>
                </a:lnTo>
                <a:lnTo>
                  <a:pt x="163194" y="1647378"/>
                </a:lnTo>
                <a:lnTo>
                  <a:pt x="0" y="1275248"/>
                </a:lnTo>
                <a:lnTo>
                  <a:pt x="163194" y="926603"/>
                </a:lnTo>
                <a:lnTo>
                  <a:pt x="163194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rgbClr val="EE7F00"/>
            </a:solidFill>
          </a:ln>
        </p:spPr>
        <p:txBody>
          <a:bodyPr wrap="square" lIns="432000" rtlCol="0">
            <a:noAutofit/>
          </a:bodyPr>
          <a:lstStyle/>
          <a:p>
            <a:pPr>
              <a:spcBef>
                <a:spcPts val="3200"/>
              </a:spcBef>
            </a:pPr>
            <a:r>
              <a:rPr lang="nl-NL" sz="1467" noProof="1"/>
              <a:t>Voor het verplaatsen van de logo’s voer je de volgende stappen uit:</a:t>
            </a:r>
            <a:br>
              <a:rPr lang="nl-NL" sz="1467" noProof="1"/>
            </a:br>
            <a:br>
              <a:rPr lang="nl-NL" sz="1467" noProof="1"/>
            </a:br>
            <a:r>
              <a:rPr lang="nl-NL" sz="1467" noProof="1"/>
              <a:t>1. Ga naar het tabblad “BEELD” en klik op “Diamodel”.</a:t>
            </a:r>
            <a:br>
              <a:rPr lang="nl-NL" sz="1467" noProof="1"/>
            </a:br>
            <a:br>
              <a:rPr lang="nl-NL" sz="1467" noProof="1"/>
            </a:br>
            <a:r>
              <a:rPr lang="nl-NL" sz="1467" noProof="1"/>
              <a:t>2. Ga naar de masterslide.</a:t>
            </a:r>
            <a:br>
              <a:rPr lang="nl-NL" sz="1467" noProof="1"/>
            </a:br>
            <a:br>
              <a:rPr lang="nl-NL" sz="1467" noProof="1"/>
            </a:br>
            <a:r>
              <a:rPr lang="nl-NL" sz="1467" noProof="1"/>
              <a:t>3. Selecteer een icoon met de muis en verplaats hem met de pijltjes toetsen of door met de muis te slepen.</a:t>
            </a:r>
          </a:p>
        </p:txBody>
      </p:sp>
    </p:spTree>
    <p:extLst>
      <p:ext uri="{BB962C8B-B14F-4D97-AF65-F5344CB8AC3E}">
        <p14:creationId xmlns:p14="http://schemas.microsoft.com/office/powerpoint/2010/main" val="845771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hf hdr="0" ftr="0" dt="0"/>
  <p:txStyles>
    <p:titleStyle>
      <a:lvl1pPr algn="l" defTabSz="609585" rtl="0" eaLnBrk="0" fontAlgn="base" hangingPunct="0">
        <a:spcBef>
          <a:spcPct val="0"/>
        </a:spcBef>
        <a:spcAft>
          <a:spcPct val="0"/>
        </a:spcAft>
        <a:defRPr sz="5333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l" defTabSz="609585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2pPr>
      <a:lvl3pPr algn="l" defTabSz="609585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3pPr>
      <a:lvl4pPr algn="l" defTabSz="609585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4pPr>
      <a:lvl5pPr algn="l" defTabSz="609585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5pPr>
      <a:lvl6pPr marL="609585" algn="l" defTabSz="609585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</a:defRPr>
      </a:lvl6pPr>
      <a:lvl7pPr marL="1219170" algn="l" defTabSz="609585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</a:defRPr>
      </a:lvl7pPr>
      <a:lvl8pPr marL="1828754" algn="l" defTabSz="609585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</a:defRPr>
      </a:lvl8pPr>
      <a:lvl9pPr marL="2438339" algn="l" defTabSz="609585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457189" indent="-457189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990575" indent="-380990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523962" indent="-304792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2133547" indent="-304792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743131" indent="-304792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4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E7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eperen 2"/>
          <p:cNvGrpSpPr>
            <a:grpSpLocks/>
          </p:cNvGrpSpPr>
          <p:nvPr userDrawn="1"/>
        </p:nvGrpSpPr>
        <p:grpSpPr bwMode="auto">
          <a:xfrm>
            <a:off x="2286001" y="1"/>
            <a:ext cx="7871884" cy="4322233"/>
            <a:chOff x="1713791" y="0"/>
            <a:chExt cx="5904000" cy="4320315"/>
          </a:xfrm>
        </p:grpSpPr>
        <p:sp>
          <p:nvSpPr>
            <p:cNvPr id="2" name="Rechthoek 1"/>
            <p:cNvSpPr>
              <a:spLocks noChangeArrowheads="1"/>
            </p:cNvSpPr>
            <p:nvPr userDrawn="1"/>
          </p:nvSpPr>
          <p:spPr bwMode="auto">
            <a:xfrm>
              <a:off x="2604392" y="0"/>
              <a:ext cx="4122798" cy="5627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nl-NL" sz="240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>
              <a:off x="1713791" y="509891"/>
              <a:ext cx="5904000" cy="38104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 sz="2400"/>
            </a:p>
          </p:txBody>
        </p:sp>
      </p:grpSp>
      <p:grpSp>
        <p:nvGrpSpPr>
          <p:cNvPr id="8195" name="SHARE POS"/>
          <p:cNvGrpSpPr>
            <a:grpSpLocks/>
          </p:cNvGrpSpPr>
          <p:nvPr userDrawn="1"/>
        </p:nvGrpSpPr>
        <p:grpSpPr bwMode="auto">
          <a:xfrm>
            <a:off x="7177618" y="6311901"/>
            <a:ext cx="4303183" cy="395817"/>
            <a:chOff x="3000882" y="4731989"/>
            <a:chExt cx="3227302" cy="297270"/>
          </a:xfrm>
        </p:grpSpPr>
        <p:sp>
          <p:nvSpPr>
            <p:cNvPr id="62" name="Titel 1"/>
            <p:cNvSpPr txBox="1">
              <a:spLocks/>
            </p:cNvSpPr>
            <p:nvPr userDrawn="1"/>
          </p:nvSpPr>
          <p:spPr>
            <a:xfrm>
              <a:off x="3000882" y="4739938"/>
              <a:ext cx="1714455" cy="289321"/>
            </a:xfrm>
            <a:prstGeom prst="rect">
              <a:avLst/>
            </a:prstGeom>
          </p:spPr>
          <p:txBody>
            <a:bodyPr lIns="0" tIns="0" rIns="0" bIns="0" anchor="b"/>
            <a:lstStyle>
              <a:lvl1pPr algn="l" defTabSz="457200" rtl="0" eaLnBrk="0" fontAlgn="base" hangingPunct="0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bg1"/>
                  </a:solidFill>
                  <a:latin typeface="Arial"/>
                  <a:ea typeface="ＭＳ Ｐゴシック" charset="0"/>
                  <a:cs typeface="Arial"/>
                </a:defRPr>
              </a:lvl1pPr>
              <a:lvl2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nl-NL" sz="2133" spc="-40" baseline="0" dirty="0"/>
                <a:t>share </a:t>
              </a:r>
              <a:r>
                <a:rPr lang="nl-NL" sz="2133" spc="-40" baseline="0" dirty="0" err="1">
                  <a:solidFill>
                    <a:schemeClr val="tx1"/>
                  </a:solidFill>
                </a:rPr>
                <a:t>your</a:t>
              </a:r>
              <a:r>
                <a:rPr lang="nl-NL" sz="2133" spc="-40" baseline="0" dirty="0">
                  <a:solidFill>
                    <a:schemeClr val="tx1"/>
                  </a:solidFill>
                </a:rPr>
                <a:t> talent.</a:t>
              </a:r>
            </a:p>
          </p:txBody>
        </p:sp>
        <p:sp>
          <p:nvSpPr>
            <p:cNvPr id="63" name="Titel 1"/>
            <p:cNvSpPr txBox="1">
              <a:spLocks/>
            </p:cNvSpPr>
            <p:nvPr userDrawn="1"/>
          </p:nvSpPr>
          <p:spPr>
            <a:xfrm>
              <a:off x="4662950" y="4731989"/>
              <a:ext cx="1565234" cy="292500"/>
            </a:xfrm>
            <a:prstGeom prst="rect">
              <a:avLst/>
            </a:prstGeom>
          </p:spPr>
          <p:txBody>
            <a:bodyPr lIns="0" tIns="0" rIns="0" bIns="0" anchor="b"/>
            <a:lstStyle>
              <a:lvl1pPr algn="l" defTabSz="457200" rtl="0" eaLnBrk="0" fontAlgn="base" hangingPunct="0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bg1"/>
                  </a:solidFill>
                  <a:latin typeface="Arial"/>
                  <a:ea typeface="ＭＳ Ｐゴシック" charset="0"/>
                  <a:cs typeface="Arial"/>
                </a:defRPr>
              </a:lvl1pPr>
              <a:lvl2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nl-NL" sz="2133" spc="-40" baseline="0" dirty="0"/>
                <a:t>move </a:t>
              </a:r>
              <a:r>
                <a:rPr lang="nl-NL" sz="2133" spc="-40" baseline="0" dirty="0" err="1">
                  <a:solidFill>
                    <a:schemeClr val="tx1"/>
                  </a:solidFill>
                </a:rPr>
                <a:t>the</a:t>
              </a:r>
              <a:r>
                <a:rPr lang="nl-NL" sz="2133" spc="-40" baseline="0" dirty="0">
                  <a:solidFill>
                    <a:schemeClr val="tx1"/>
                  </a:solidFill>
                </a:rPr>
                <a:t> </a:t>
              </a:r>
              <a:r>
                <a:rPr lang="nl-NL" sz="2133" spc="-40" baseline="0" dirty="0" err="1">
                  <a:solidFill>
                    <a:schemeClr val="tx1"/>
                  </a:solidFill>
                </a:rPr>
                <a:t>world</a:t>
              </a:r>
              <a:r>
                <a:rPr lang="nl-NL" sz="2133" spc="-40" baseline="0" dirty="0">
                  <a:solidFill>
                    <a:schemeClr val="tx1"/>
                  </a:solidFill>
                </a:rPr>
                <a:t>.</a:t>
              </a:r>
            </a:p>
          </p:txBody>
        </p:sp>
      </p:grpSp>
      <p:pic>
        <p:nvPicPr>
          <p:cNvPr id="36" name="ICON ENERGY POS" hidden="1"/>
          <p:cNvPicPr>
            <a:picLocks noRot="1" noChangeAspect="1" noResize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82148" y="4581407"/>
            <a:ext cx="505931" cy="503919"/>
          </a:xfrm>
          <a:prstGeom prst="rect">
            <a:avLst/>
          </a:prstGeom>
        </p:spPr>
      </p:pic>
      <p:pic>
        <p:nvPicPr>
          <p:cNvPr id="37" name="ICON ENERGY NEG"/>
          <p:cNvPicPr>
            <a:picLocks noRot="1" noChangeAspect="1" noResize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82148" y="4581407"/>
            <a:ext cx="505931" cy="503919"/>
          </a:xfrm>
          <a:prstGeom prst="rect">
            <a:avLst/>
          </a:prstGeom>
        </p:spPr>
      </p:pic>
      <p:pic>
        <p:nvPicPr>
          <p:cNvPr id="38" name="ICON HEALTHY AGEING POS" hidden="1"/>
          <p:cNvPicPr>
            <a:picLocks noRot="1" noChangeAspect="1" noResize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030271" y="4581407"/>
            <a:ext cx="503391" cy="503919"/>
          </a:xfrm>
          <a:prstGeom prst="rect">
            <a:avLst/>
          </a:prstGeom>
        </p:spPr>
      </p:pic>
      <p:pic>
        <p:nvPicPr>
          <p:cNvPr id="39" name="ICON HEALTHY AGEING NEG"/>
          <p:cNvPicPr>
            <a:picLocks noRot="1" noChangeAspect="1" noResize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029763" y="4581407"/>
            <a:ext cx="503899" cy="503919"/>
          </a:xfrm>
          <a:prstGeom prst="rect">
            <a:avLst/>
          </a:prstGeom>
        </p:spPr>
      </p:pic>
      <p:pic>
        <p:nvPicPr>
          <p:cNvPr id="40" name="ICON ENTREPRENEURSHIP POS" hidden="1"/>
          <p:cNvPicPr>
            <a:picLocks noRot="1" noChangeAspect="1" noResize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652215" y="4581407"/>
            <a:ext cx="503899" cy="503919"/>
          </a:xfrm>
          <a:prstGeom prst="rect">
            <a:avLst/>
          </a:prstGeom>
        </p:spPr>
      </p:pic>
      <p:pic>
        <p:nvPicPr>
          <p:cNvPr id="41" name="ICON ENTREPRENEURSHIP NEG"/>
          <p:cNvPicPr>
            <a:picLocks noRot="1" noChangeAspect="1" noResize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9652215" y="4581407"/>
            <a:ext cx="503899" cy="503919"/>
          </a:xfrm>
          <a:prstGeom prst="rect">
            <a:avLst/>
          </a:prstGeom>
        </p:spPr>
      </p:pic>
      <p:sp>
        <p:nvSpPr>
          <p:cNvPr id="15" name="JUNOLOCK TextBox 20 (JU-Free)"/>
          <p:cNvSpPr txBox="1">
            <a:spLocks/>
          </p:cNvSpPr>
          <p:nvPr userDrawn="1"/>
        </p:nvSpPr>
        <p:spPr>
          <a:xfrm>
            <a:off x="12503144" y="22125"/>
            <a:ext cx="2569592" cy="2254747"/>
          </a:xfrm>
          <a:custGeom>
            <a:avLst/>
            <a:gdLst>
              <a:gd name="connsiteX0" fmla="*/ 0 w 1764000"/>
              <a:gd name="connsiteY0" fmla="*/ 0 h 4616648"/>
              <a:gd name="connsiteX1" fmla="*/ 294000 w 1764000"/>
              <a:gd name="connsiteY1" fmla="*/ 0 h 4616648"/>
              <a:gd name="connsiteX2" fmla="*/ 294000 w 1764000"/>
              <a:gd name="connsiteY2" fmla="*/ 0 h 4616648"/>
              <a:gd name="connsiteX3" fmla="*/ 735000 w 1764000"/>
              <a:gd name="connsiteY3" fmla="*/ 0 h 4616648"/>
              <a:gd name="connsiteX4" fmla="*/ 1764000 w 1764000"/>
              <a:gd name="connsiteY4" fmla="*/ 0 h 4616648"/>
              <a:gd name="connsiteX5" fmla="*/ 1764000 w 1764000"/>
              <a:gd name="connsiteY5" fmla="*/ 769441 h 4616648"/>
              <a:gd name="connsiteX6" fmla="*/ 1764000 w 1764000"/>
              <a:gd name="connsiteY6" fmla="*/ 769441 h 4616648"/>
              <a:gd name="connsiteX7" fmla="*/ 1764000 w 1764000"/>
              <a:gd name="connsiteY7" fmla="*/ 1923603 h 4616648"/>
              <a:gd name="connsiteX8" fmla="*/ 1764000 w 1764000"/>
              <a:gd name="connsiteY8" fmla="*/ 4616648 h 4616648"/>
              <a:gd name="connsiteX9" fmla="*/ 735000 w 1764000"/>
              <a:gd name="connsiteY9" fmla="*/ 4616648 h 4616648"/>
              <a:gd name="connsiteX10" fmla="*/ 294000 w 1764000"/>
              <a:gd name="connsiteY10" fmla="*/ 4616648 h 4616648"/>
              <a:gd name="connsiteX11" fmla="*/ 294000 w 1764000"/>
              <a:gd name="connsiteY11" fmla="*/ 4616648 h 4616648"/>
              <a:gd name="connsiteX12" fmla="*/ 0 w 1764000"/>
              <a:gd name="connsiteY12" fmla="*/ 4616648 h 4616648"/>
              <a:gd name="connsiteX13" fmla="*/ 0 w 1764000"/>
              <a:gd name="connsiteY13" fmla="*/ 1923603 h 4616648"/>
              <a:gd name="connsiteX14" fmla="*/ -267969 w 1764000"/>
              <a:gd name="connsiteY14" fmla="*/ 1226320 h 4616648"/>
              <a:gd name="connsiteX15" fmla="*/ 0 w 1764000"/>
              <a:gd name="connsiteY15" fmla="*/ 769441 h 4616648"/>
              <a:gd name="connsiteX16" fmla="*/ 0 w 1764000"/>
              <a:gd name="connsiteY16" fmla="*/ 0 h 4616648"/>
              <a:gd name="connsiteX0" fmla="*/ 267969 w 2031969"/>
              <a:gd name="connsiteY0" fmla="*/ 0 h 4616648"/>
              <a:gd name="connsiteX1" fmla="*/ 561969 w 2031969"/>
              <a:gd name="connsiteY1" fmla="*/ 0 h 4616648"/>
              <a:gd name="connsiteX2" fmla="*/ 561969 w 2031969"/>
              <a:gd name="connsiteY2" fmla="*/ 0 h 4616648"/>
              <a:gd name="connsiteX3" fmla="*/ 1002969 w 2031969"/>
              <a:gd name="connsiteY3" fmla="*/ 0 h 4616648"/>
              <a:gd name="connsiteX4" fmla="*/ 2031969 w 2031969"/>
              <a:gd name="connsiteY4" fmla="*/ 0 h 4616648"/>
              <a:gd name="connsiteX5" fmla="*/ 2031969 w 2031969"/>
              <a:gd name="connsiteY5" fmla="*/ 769441 h 4616648"/>
              <a:gd name="connsiteX6" fmla="*/ 2031969 w 2031969"/>
              <a:gd name="connsiteY6" fmla="*/ 769441 h 4616648"/>
              <a:gd name="connsiteX7" fmla="*/ 2031969 w 2031969"/>
              <a:gd name="connsiteY7" fmla="*/ 1923603 h 4616648"/>
              <a:gd name="connsiteX8" fmla="*/ 2031969 w 2031969"/>
              <a:gd name="connsiteY8" fmla="*/ 4616648 h 4616648"/>
              <a:gd name="connsiteX9" fmla="*/ 1002969 w 2031969"/>
              <a:gd name="connsiteY9" fmla="*/ 4616648 h 4616648"/>
              <a:gd name="connsiteX10" fmla="*/ 561969 w 2031969"/>
              <a:gd name="connsiteY10" fmla="*/ 4616648 h 4616648"/>
              <a:gd name="connsiteX11" fmla="*/ 561969 w 2031969"/>
              <a:gd name="connsiteY11" fmla="*/ 4616648 h 4616648"/>
              <a:gd name="connsiteX12" fmla="*/ 267969 w 2031969"/>
              <a:gd name="connsiteY12" fmla="*/ 4616648 h 4616648"/>
              <a:gd name="connsiteX13" fmla="*/ 267969 w 2031969"/>
              <a:gd name="connsiteY13" fmla="*/ 1647378 h 4616648"/>
              <a:gd name="connsiteX14" fmla="*/ 0 w 2031969"/>
              <a:gd name="connsiteY14" fmla="*/ 1226320 h 4616648"/>
              <a:gd name="connsiteX15" fmla="*/ 267969 w 2031969"/>
              <a:gd name="connsiteY15" fmla="*/ 769441 h 4616648"/>
              <a:gd name="connsiteX16" fmla="*/ 267969 w 2031969"/>
              <a:gd name="connsiteY16" fmla="*/ 0 h 4616648"/>
              <a:gd name="connsiteX0" fmla="*/ 267969 w 2031969"/>
              <a:gd name="connsiteY0" fmla="*/ 0 h 4616648"/>
              <a:gd name="connsiteX1" fmla="*/ 561969 w 2031969"/>
              <a:gd name="connsiteY1" fmla="*/ 0 h 4616648"/>
              <a:gd name="connsiteX2" fmla="*/ 561969 w 2031969"/>
              <a:gd name="connsiteY2" fmla="*/ 0 h 4616648"/>
              <a:gd name="connsiteX3" fmla="*/ 1002969 w 2031969"/>
              <a:gd name="connsiteY3" fmla="*/ 0 h 4616648"/>
              <a:gd name="connsiteX4" fmla="*/ 2031969 w 2031969"/>
              <a:gd name="connsiteY4" fmla="*/ 0 h 4616648"/>
              <a:gd name="connsiteX5" fmla="*/ 2031969 w 2031969"/>
              <a:gd name="connsiteY5" fmla="*/ 769441 h 4616648"/>
              <a:gd name="connsiteX6" fmla="*/ 2031969 w 2031969"/>
              <a:gd name="connsiteY6" fmla="*/ 769441 h 4616648"/>
              <a:gd name="connsiteX7" fmla="*/ 2031969 w 2031969"/>
              <a:gd name="connsiteY7" fmla="*/ 1923603 h 4616648"/>
              <a:gd name="connsiteX8" fmla="*/ 2031969 w 2031969"/>
              <a:gd name="connsiteY8" fmla="*/ 4616648 h 4616648"/>
              <a:gd name="connsiteX9" fmla="*/ 1002969 w 2031969"/>
              <a:gd name="connsiteY9" fmla="*/ 4616648 h 4616648"/>
              <a:gd name="connsiteX10" fmla="*/ 561969 w 2031969"/>
              <a:gd name="connsiteY10" fmla="*/ 4616648 h 4616648"/>
              <a:gd name="connsiteX11" fmla="*/ 561969 w 2031969"/>
              <a:gd name="connsiteY11" fmla="*/ 4616648 h 4616648"/>
              <a:gd name="connsiteX12" fmla="*/ 267969 w 2031969"/>
              <a:gd name="connsiteY12" fmla="*/ 4616648 h 4616648"/>
              <a:gd name="connsiteX13" fmla="*/ 267969 w 2031969"/>
              <a:gd name="connsiteY13" fmla="*/ 1647378 h 4616648"/>
              <a:gd name="connsiteX14" fmla="*/ 0 w 2031969"/>
              <a:gd name="connsiteY14" fmla="*/ 1226320 h 4616648"/>
              <a:gd name="connsiteX15" fmla="*/ 267969 w 2031969"/>
              <a:gd name="connsiteY15" fmla="*/ 926603 h 4616648"/>
              <a:gd name="connsiteX16" fmla="*/ 267969 w 2031969"/>
              <a:gd name="connsiteY16" fmla="*/ 0 h 4616648"/>
              <a:gd name="connsiteX0" fmla="*/ 163194 w 1927194"/>
              <a:gd name="connsiteY0" fmla="*/ 0 h 4616648"/>
              <a:gd name="connsiteX1" fmla="*/ 457194 w 1927194"/>
              <a:gd name="connsiteY1" fmla="*/ 0 h 4616648"/>
              <a:gd name="connsiteX2" fmla="*/ 457194 w 1927194"/>
              <a:gd name="connsiteY2" fmla="*/ 0 h 4616648"/>
              <a:gd name="connsiteX3" fmla="*/ 898194 w 1927194"/>
              <a:gd name="connsiteY3" fmla="*/ 0 h 4616648"/>
              <a:gd name="connsiteX4" fmla="*/ 1927194 w 1927194"/>
              <a:gd name="connsiteY4" fmla="*/ 0 h 4616648"/>
              <a:gd name="connsiteX5" fmla="*/ 1927194 w 1927194"/>
              <a:gd name="connsiteY5" fmla="*/ 769441 h 4616648"/>
              <a:gd name="connsiteX6" fmla="*/ 1927194 w 1927194"/>
              <a:gd name="connsiteY6" fmla="*/ 769441 h 4616648"/>
              <a:gd name="connsiteX7" fmla="*/ 1927194 w 1927194"/>
              <a:gd name="connsiteY7" fmla="*/ 1923603 h 4616648"/>
              <a:gd name="connsiteX8" fmla="*/ 1927194 w 1927194"/>
              <a:gd name="connsiteY8" fmla="*/ 4616648 h 4616648"/>
              <a:gd name="connsiteX9" fmla="*/ 898194 w 1927194"/>
              <a:gd name="connsiteY9" fmla="*/ 4616648 h 4616648"/>
              <a:gd name="connsiteX10" fmla="*/ 457194 w 1927194"/>
              <a:gd name="connsiteY10" fmla="*/ 4616648 h 4616648"/>
              <a:gd name="connsiteX11" fmla="*/ 457194 w 1927194"/>
              <a:gd name="connsiteY11" fmla="*/ 4616648 h 4616648"/>
              <a:gd name="connsiteX12" fmla="*/ 163194 w 1927194"/>
              <a:gd name="connsiteY12" fmla="*/ 4616648 h 4616648"/>
              <a:gd name="connsiteX13" fmla="*/ 163194 w 1927194"/>
              <a:gd name="connsiteY13" fmla="*/ 1647378 h 4616648"/>
              <a:gd name="connsiteX14" fmla="*/ 0 w 1927194"/>
              <a:gd name="connsiteY14" fmla="*/ 1275248 h 4616648"/>
              <a:gd name="connsiteX15" fmla="*/ 163194 w 1927194"/>
              <a:gd name="connsiteY15" fmla="*/ 926603 h 4616648"/>
              <a:gd name="connsiteX16" fmla="*/ 163194 w 1927194"/>
              <a:gd name="connsiteY16" fmla="*/ 0 h 461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27194" h="4616648">
                <a:moveTo>
                  <a:pt x="163194" y="0"/>
                </a:moveTo>
                <a:lnTo>
                  <a:pt x="457194" y="0"/>
                </a:lnTo>
                <a:lnTo>
                  <a:pt x="457194" y="0"/>
                </a:lnTo>
                <a:lnTo>
                  <a:pt x="898194" y="0"/>
                </a:lnTo>
                <a:lnTo>
                  <a:pt x="1927194" y="0"/>
                </a:lnTo>
                <a:lnTo>
                  <a:pt x="1927194" y="769441"/>
                </a:lnTo>
                <a:lnTo>
                  <a:pt x="1927194" y="769441"/>
                </a:lnTo>
                <a:lnTo>
                  <a:pt x="1927194" y="1923603"/>
                </a:lnTo>
                <a:lnTo>
                  <a:pt x="1927194" y="4616648"/>
                </a:lnTo>
                <a:lnTo>
                  <a:pt x="898194" y="4616648"/>
                </a:lnTo>
                <a:lnTo>
                  <a:pt x="457194" y="4616648"/>
                </a:lnTo>
                <a:lnTo>
                  <a:pt x="457194" y="4616648"/>
                </a:lnTo>
                <a:lnTo>
                  <a:pt x="163194" y="4616648"/>
                </a:lnTo>
                <a:lnTo>
                  <a:pt x="163194" y="1647378"/>
                </a:lnTo>
                <a:lnTo>
                  <a:pt x="0" y="1275248"/>
                </a:lnTo>
                <a:lnTo>
                  <a:pt x="163194" y="926603"/>
                </a:lnTo>
                <a:lnTo>
                  <a:pt x="163194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rgbClr val="EE7F00"/>
            </a:solidFill>
          </a:ln>
        </p:spPr>
        <p:txBody>
          <a:bodyPr wrap="square" lIns="432000" rtlCol="0">
            <a:noAutofit/>
          </a:bodyPr>
          <a:lstStyle/>
          <a:p>
            <a:pPr>
              <a:spcBef>
                <a:spcPts val="3200"/>
              </a:spcBef>
            </a:pPr>
            <a:r>
              <a:rPr lang="nl-NL" sz="1467" noProof="1"/>
              <a:t>Voor het aanpassen van de iconen voer je de volgende stappen uit:</a:t>
            </a:r>
            <a:br>
              <a:rPr lang="nl-NL" sz="1467" noProof="1"/>
            </a:br>
            <a:br>
              <a:rPr lang="nl-NL" sz="1467" noProof="1"/>
            </a:br>
            <a:r>
              <a:rPr lang="nl-NL" sz="1467" noProof="1"/>
              <a:t>1. Ga naar het tabblad “BEELD” en klik op “Diamodel”.</a:t>
            </a:r>
            <a:br>
              <a:rPr lang="nl-NL" sz="1467" noProof="1"/>
            </a:br>
            <a:br>
              <a:rPr lang="nl-NL" sz="1467" noProof="1"/>
            </a:br>
            <a:r>
              <a:rPr lang="nl-NL" sz="1467" noProof="1"/>
              <a:t>2. Ga naar het tabblad “START” en klik op “Selecteren” gevolgd door “Selectievenster”.</a:t>
            </a:r>
            <a:br>
              <a:rPr lang="nl-NL" sz="1467" noProof="1"/>
            </a:br>
            <a:br>
              <a:rPr lang="nl-NL" sz="1467" noProof="1"/>
            </a:br>
            <a:r>
              <a:rPr lang="nl-NL" sz="1467" noProof="1"/>
              <a:t>3. In het selectie venster kunnen de verschillende logo’s aan/uit gezet worden door op het oogje te klikken.</a:t>
            </a:r>
          </a:p>
        </p:txBody>
      </p:sp>
      <p:sp>
        <p:nvSpPr>
          <p:cNvPr id="16" name="JUNOLOCK TextBox 20 (JU-Free)"/>
          <p:cNvSpPr txBox="1">
            <a:spLocks/>
          </p:cNvSpPr>
          <p:nvPr userDrawn="1"/>
        </p:nvSpPr>
        <p:spPr>
          <a:xfrm>
            <a:off x="12503144" y="2468893"/>
            <a:ext cx="2569592" cy="2016224"/>
          </a:xfrm>
          <a:custGeom>
            <a:avLst/>
            <a:gdLst>
              <a:gd name="connsiteX0" fmla="*/ 0 w 1764000"/>
              <a:gd name="connsiteY0" fmla="*/ 0 h 4616648"/>
              <a:gd name="connsiteX1" fmla="*/ 294000 w 1764000"/>
              <a:gd name="connsiteY1" fmla="*/ 0 h 4616648"/>
              <a:gd name="connsiteX2" fmla="*/ 294000 w 1764000"/>
              <a:gd name="connsiteY2" fmla="*/ 0 h 4616648"/>
              <a:gd name="connsiteX3" fmla="*/ 735000 w 1764000"/>
              <a:gd name="connsiteY3" fmla="*/ 0 h 4616648"/>
              <a:gd name="connsiteX4" fmla="*/ 1764000 w 1764000"/>
              <a:gd name="connsiteY4" fmla="*/ 0 h 4616648"/>
              <a:gd name="connsiteX5" fmla="*/ 1764000 w 1764000"/>
              <a:gd name="connsiteY5" fmla="*/ 769441 h 4616648"/>
              <a:gd name="connsiteX6" fmla="*/ 1764000 w 1764000"/>
              <a:gd name="connsiteY6" fmla="*/ 769441 h 4616648"/>
              <a:gd name="connsiteX7" fmla="*/ 1764000 w 1764000"/>
              <a:gd name="connsiteY7" fmla="*/ 1923603 h 4616648"/>
              <a:gd name="connsiteX8" fmla="*/ 1764000 w 1764000"/>
              <a:gd name="connsiteY8" fmla="*/ 4616648 h 4616648"/>
              <a:gd name="connsiteX9" fmla="*/ 735000 w 1764000"/>
              <a:gd name="connsiteY9" fmla="*/ 4616648 h 4616648"/>
              <a:gd name="connsiteX10" fmla="*/ 294000 w 1764000"/>
              <a:gd name="connsiteY10" fmla="*/ 4616648 h 4616648"/>
              <a:gd name="connsiteX11" fmla="*/ 294000 w 1764000"/>
              <a:gd name="connsiteY11" fmla="*/ 4616648 h 4616648"/>
              <a:gd name="connsiteX12" fmla="*/ 0 w 1764000"/>
              <a:gd name="connsiteY12" fmla="*/ 4616648 h 4616648"/>
              <a:gd name="connsiteX13" fmla="*/ 0 w 1764000"/>
              <a:gd name="connsiteY13" fmla="*/ 1923603 h 4616648"/>
              <a:gd name="connsiteX14" fmla="*/ -267969 w 1764000"/>
              <a:gd name="connsiteY14" fmla="*/ 1226320 h 4616648"/>
              <a:gd name="connsiteX15" fmla="*/ 0 w 1764000"/>
              <a:gd name="connsiteY15" fmla="*/ 769441 h 4616648"/>
              <a:gd name="connsiteX16" fmla="*/ 0 w 1764000"/>
              <a:gd name="connsiteY16" fmla="*/ 0 h 4616648"/>
              <a:gd name="connsiteX0" fmla="*/ 267969 w 2031969"/>
              <a:gd name="connsiteY0" fmla="*/ 0 h 4616648"/>
              <a:gd name="connsiteX1" fmla="*/ 561969 w 2031969"/>
              <a:gd name="connsiteY1" fmla="*/ 0 h 4616648"/>
              <a:gd name="connsiteX2" fmla="*/ 561969 w 2031969"/>
              <a:gd name="connsiteY2" fmla="*/ 0 h 4616648"/>
              <a:gd name="connsiteX3" fmla="*/ 1002969 w 2031969"/>
              <a:gd name="connsiteY3" fmla="*/ 0 h 4616648"/>
              <a:gd name="connsiteX4" fmla="*/ 2031969 w 2031969"/>
              <a:gd name="connsiteY4" fmla="*/ 0 h 4616648"/>
              <a:gd name="connsiteX5" fmla="*/ 2031969 w 2031969"/>
              <a:gd name="connsiteY5" fmla="*/ 769441 h 4616648"/>
              <a:gd name="connsiteX6" fmla="*/ 2031969 w 2031969"/>
              <a:gd name="connsiteY6" fmla="*/ 769441 h 4616648"/>
              <a:gd name="connsiteX7" fmla="*/ 2031969 w 2031969"/>
              <a:gd name="connsiteY7" fmla="*/ 1923603 h 4616648"/>
              <a:gd name="connsiteX8" fmla="*/ 2031969 w 2031969"/>
              <a:gd name="connsiteY8" fmla="*/ 4616648 h 4616648"/>
              <a:gd name="connsiteX9" fmla="*/ 1002969 w 2031969"/>
              <a:gd name="connsiteY9" fmla="*/ 4616648 h 4616648"/>
              <a:gd name="connsiteX10" fmla="*/ 561969 w 2031969"/>
              <a:gd name="connsiteY10" fmla="*/ 4616648 h 4616648"/>
              <a:gd name="connsiteX11" fmla="*/ 561969 w 2031969"/>
              <a:gd name="connsiteY11" fmla="*/ 4616648 h 4616648"/>
              <a:gd name="connsiteX12" fmla="*/ 267969 w 2031969"/>
              <a:gd name="connsiteY12" fmla="*/ 4616648 h 4616648"/>
              <a:gd name="connsiteX13" fmla="*/ 267969 w 2031969"/>
              <a:gd name="connsiteY13" fmla="*/ 1647378 h 4616648"/>
              <a:gd name="connsiteX14" fmla="*/ 0 w 2031969"/>
              <a:gd name="connsiteY14" fmla="*/ 1226320 h 4616648"/>
              <a:gd name="connsiteX15" fmla="*/ 267969 w 2031969"/>
              <a:gd name="connsiteY15" fmla="*/ 769441 h 4616648"/>
              <a:gd name="connsiteX16" fmla="*/ 267969 w 2031969"/>
              <a:gd name="connsiteY16" fmla="*/ 0 h 4616648"/>
              <a:gd name="connsiteX0" fmla="*/ 267969 w 2031969"/>
              <a:gd name="connsiteY0" fmla="*/ 0 h 4616648"/>
              <a:gd name="connsiteX1" fmla="*/ 561969 w 2031969"/>
              <a:gd name="connsiteY1" fmla="*/ 0 h 4616648"/>
              <a:gd name="connsiteX2" fmla="*/ 561969 w 2031969"/>
              <a:gd name="connsiteY2" fmla="*/ 0 h 4616648"/>
              <a:gd name="connsiteX3" fmla="*/ 1002969 w 2031969"/>
              <a:gd name="connsiteY3" fmla="*/ 0 h 4616648"/>
              <a:gd name="connsiteX4" fmla="*/ 2031969 w 2031969"/>
              <a:gd name="connsiteY4" fmla="*/ 0 h 4616648"/>
              <a:gd name="connsiteX5" fmla="*/ 2031969 w 2031969"/>
              <a:gd name="connsiteY5" fmla="*/ 769441 h 4616648"/>
              <a:gd name="connsiteX6" fmla="*/ 2031969 w 2031969"/>
              <a:gd name="connsiteY6" fmla="*/ 769441 h 4616648"/>
              <a:gd name="connsiteX7" fmla="*/ 2031969 w 2031969"/>
              <a:gd name="connsiteY7" fmla="*/ 1923603 h 4616648"/>
              <a:gd name="connsiteX8" fmla="*/ 2031969 w 2031969"/>
              <a:gd name="connsiteY8" fmla="*/ 4616648 h 4616648"/>
              <a:gd name="connsiteX9" fmla="*/ 1002969 w 2031969"/>
              <a:gd name="connsiteY9" fmla="*/ 4616648 h 4616648"/>
              <a:gd name="connsiteX10" fmla="*/ 561969 w 2031969"/>
              <a:gd name="connsiteY10" fmla="*/ 4616648 h 4616648"/>
              <a:gd name="connsiteX11" fmla="*/ 561969 w 2031969"/>
              <a:gd name="connsiteY11" fmla="*/ 4616648 h 4616648"/>
              <a:gd name="connsiteX12" fmla="*/ 267969 w 2031969"/>
              <a:gd name="connsiteY12" fmla="*/ 4616648 h 4616648"/>
              <a:gd name="connsiteX13" fmla="*/ 267969 w 2031969"/>
              <a:gd name="connsiteY13" fmla="*/ 1647378 h 4616648"/>
              <a:gd name="connsiteX14" fmla="*/ 0 w 2031969"/>
              <a:gd name="connsiteY14" fmla="*/ 1226320 h 4616648"/>
              <a:gd name="connsiteX15" fmla="*/ 267969 w 2031969"/>
              <a:gd name="connsiteY15" fmla="*/ 926603 h 4616648"/>
              <a:gd name="connsiteX16" fmla="*/ 267969 w 2031969"/>
              <a:gd name="connsiteY16" fmla="*/ 0 h 4616648"/>
              <a:gd name="connsiteX0" fmla="*/ 163194 w 1927194"/>
              <a:gd name="connsiteY0" fmla="*/ 0 h 4616648"/>
              <a:gd name="connsiteX1" fmla="*/ 457194 w 1927194"/>
              <a:gd name="connsiteY1" fmla="*/ 0 h 4616648"/>
              <a:gd name="connsiteX2" fmla="*/ 457194 w 1927194"/>
              <a:gd name="connsiteY2" fmla="*/ 0 h 4616648"/>
              <a:gd name="connsiteX3" fmla="*/ 898194 w 1927194"/>
              <a:gd name="connsiteY3" fmla="*/ 0 h 4616648"/>
              <a:gd name="connsiteX4" fmla="*/ 1927194 w 1927194"/>
              <a:gd name="connsiteY4" fmla="*/ 0 h 4616648"/>
              <a:gd name="connsiteX5" fmla="*/ 1927194 w 1927194"/>
              <a:gd name="connsiteY5" fmla="*/ 769441 h 4616648"/>
              <a:gd name="connsiteX6" fmla="*/ 1927194 w 1927194"/>
              <a:gd name="connsiteY6" fmla="*/ 769441 h 4616648"/>
              <a:gd name="connsiteX7" fmla="*/ 1927194 w 1927194"/>
              <a:gd name="connsiteY7" fmla="*/ 1923603 h 4616648"/>
              <a:gd name="connsiteX8" fmla="*/ 1927194 w 1927194"/>
              <a:gd name="connsiteY8" fmla="*/ 4616648 h 4616648"/>
              <a:gd name="connsiteX9" fmla="*/ 898194 w 1927194"/>
              <a:gd name="connsiteY9" fmla="*/ 4616648 h 4616648"/>
              <a:gd name="connsiteX10" fmla="*/ 457194 w 1927194"/>
              <a:gd name="connsiteY10" fmla="*/ 4616648 h 4616648"/>
              <a:gd name="connsiteX11" fmla="*/ 457194 w 1927194"/>
              <a:gd name="connsiteY11" fmla="*/ 4616648 h 4616648"/>
              <a:gd name="connsiteX12" fmla="*/ 163194 w 1927194"/>
              <a:gd name="connsiteY12" fmla="*/ 4616648 h 4616648"/>
              <a:gd name="connsiteX13" fmla="*/ 163194 w 1927194"/>
              <a:gd name="connsiteY13" fmla="*/ 1647378 h 4616648"/>
              <a:gd name="connsiteX14" fmla="*/ 0 w 1927194"/>
              <a:gd name="connsiteY14" fmla="*/ 1275248 h 4616648"/>
              <a:gd name="connsiteX15" fmla="*/ 163194 w 1927194"/>
              <a:gd name="connsiteY15" fmla="*/ 926603 h 4616648"/>
              <a:gd name="connsiteX16" fmla="*/ 163194 w 1927194"/>
              <a:gd name="connsiteY16" fmla="*/ 0 h 461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27194" h="4616648">
                <a:moveTo>
                  <a:pt x="163194" y="0"/>
                </a:moveTo>
                <a:lnTo>
                  <a:pt x="457194" y="0"/>
                </a:lnTo>
                <a:lnTo>
                  <a:pt x="457194" y="0"/>
                </a:lnTo>
                <a:lnTo>
                  <a:pt x="898194" y="0"/>
                </a:lnTo>
                <a:lnTo>
                  <a:pt x="1927194" y="0"/>
                </a:lnTo>
                <a:lnTo>
                  <a:pt x="1927194" y="769441"/>
                </a:lnTo>
                <a:lnTo>
                  <a:pt x="1927194" y="769441"/>
                </a:lnTo>
                <a:lnTo>
                  <a:pt x="1927194" y="1923603"/>
                </a:lnTo>
                <a:lnTo>
                  <a:pt x="1927194" y="4616648"/>
                </a:lnTo>
                <a:lnTo>
                  <a:pt x="898194" y="4616648"/>
                </a:lnTo>
                <a:lnTo>
                  <a:pt x="457194" y="4616648"/>
                </a:lnTo>
                <a:lnTo>
                  <a:pt x="457194" y="4616648"/>
                </a:lnTo>
                <a:lnTo>
                  <a:pt x="163194" y="4616648"/>
                </a:lnTo>
                <a:lnTo>
                  <a:pt x="163194" y="1647378"/>
                </a:lnTo>
                <a:lnTo>
                  <a:pt x="0" y="1275248"/>
                </a:lnTo>
                <a:lnTo>
                  <a:pt x="163194" y="926603"/>
                </a:lnTo>
                <a:lnTo>
                  <a:pt x="163194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rgbClr val="EE7F00"/>
            </a:solidFill>
          </a:ln>
        </p:spPr>
        <p:txBody>
          <a:bodyPr wrap="square" lIns="432000" rtlCol="0">
            <a:noAutofit/>
          </a:bodyPr>
          <a:lstStyle/>
          <a:p>
            <a:pPr>
              <a:spcBef>
                <a:spcPts val="3200"/>
              </a:spcBef>
            </a:pPr>
            <a:r>
              <a:rPr lang="nl-NL" sz="1467" noProof="1"/>
              <a:t>Voor het verplaatsen van de logo’s voer je de volgende stappen uit:</a:t>
            </a:r>
            <a:br>
              <a:rPr lang="nl-NL" sz="1467" noProof="1"/>
            </a:br>
            <a:br>
              <a:rPr lang="nl-NL" sz="1467" noProof="1"/>
            </a:br>
            <a:r>
              <a:rPr lang="nl-NL" sz="1467" noProof="1"/>
              <a:t>1. Ga naar het tabblad “BEELD” en klik op “Diamodel”.</a:t>
            </a:r>
            <a:br>
              <a:rPr lang="nl-NL" sz="1467" noProof="1"/>
            </a:br>
            <a:br>
              <a:rPr lang="nl-NL" sz="1467" noProof="1"/>
            </a:br>
            <a:r>
              <a:rPr lang="nl-NL" sz="1467" noProof="1"/>
              <a:t>2. Ga naar de masterslide.</a:t>
            </a:r>
            <a:br>
              <a:rPr lang="nl-NL" sz="1467" noProof="1"/>
            </a:br>
            <a:br>
              <a:rPr lang="nl-NL" sz="1467" noProof="1"/>
            </a:br>
            <a:r>
              <a:rPr lang="nl-NL" sz="1467" noProof="1"/>
              <a:t>3. Selecteer een icoon met de muis en verplaats hem met de pijltjes toetsen of door met de muis te slepen.</a:t>
            </a:r>
          </a:p>
        </p:txBody>
      </p:sp>
    </p:spTree>
    <p:extLst>
      <p:ext uri="{BB962C8B-B14F-4D97-AF65-F5344CB8AC3E}">
        <p14:creationId xmlns:p14="http://schemas.microsoft.com/office/powerpoint/2010/main" val="70429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ftr="0" dt="0"/>
  <p:txStyles>
    <p:titleStyle>
      <a:lvl1pPr algn="l" defTabSz="609585" rtl="0" eaLnBrk="0" fontAlgn="base" hangingPunct="0">
        <a:spcBef>
          <a:spcPct val="0"/>
        </a:spcBef>
        <a:spcAft>
          <a:spcPct val="0"/>
        </a:spcAft>
        <a:defRPr sz="5333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l" defTabSz="609585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2pPr>
      <a:lvl3pPr algn="l" defTabSz="609585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3pPr>
      <a:lvl4pPr algn="l" defTabSz="609585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4pPr>
      <a:lvl5pPr algn="l" defTabSz="609585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5pPr>
      <a:lvl6pPr marL="609585" algn="l" defTabSz="609585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</a:defRPr>
      </a:lvl6pPr>
      <a:lvl7pPr marL="1219170" algn="l" defTabSz="609585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</a:defRPr>
      </a:lvl7pPr>
      <a:lvl8pPr marL="1828754" algn="l" defTabSz="609585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</a:defRPr>
      </a:lvl8pPr>
      <a:lvl9pPr marL="2438339" algn="l" defTabSz="609585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457189" indent="-457189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990575" indent="-380990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523962" indent="-304792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2133547" indent="-304792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743131" indent="-304792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4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dianummer 8"/>
          <p:cNvSpPr>
            <a:spLocks noGrp="1"/>
          </p:cNvSpPr>
          <p:nvPr>
            <p:ph type="sldNum" sz="quarter" idx="4"/>
          </p:nvPr>
        </p:nvSpPr>
        <p:spPr>
          <a:xfrm>
            <a:off x="11472334" y="6356351"/>
            <a:ext cx="438151" cy="36618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333" baseline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9ADA6B7-50D8-4DC0-9324-E17CB1893078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  <p:sp>
        <p:nvSpPr>
          <p:cNvPr id="11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007534" y="6356351"/>
            <a:ext cx="768351" cy="36618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333" baseline="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85448FBF-FA78-4FC3-B0AE-ED705BDEC37B}" type="datetime1">
              <a:rPr lang="nl-NL" altLang="nl-NL" smtClean="0"/>
              <a:t>7-9-2021</a:t>
            </a:fld>
            <a:endParaRPr lang="nl-NL" altLang="nl-NL"/>
          </a:p>
        </p:txBody>
      </p:sp>
      <p:sp>
        <p:nvSpPr>
          <p:cNvPr id="12" name="Tijdelijke aanduiding voor voettekst 7"/>
          <p:cNvSpPr>
            <a:spLocks noGrp="1"/>
          </p:cNvSpPr>
          <p:nvPr>
            <p:ph type="ftr" sz="quarter" idx="3"/>
          </p:nvPr>
        </p:nvSpPr>
        <p:spPr>
          <a:xfrm>
            <a:off x="1871133" y="6356351"/>
            <a:ext cx="3649133" cy="36618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/>
          <a:lstStyle>
            <a:lvl1pPr algn="l">
              <a:defRPr sz="1333" baseline="0" dirty="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nl-NL"/>
              <a:t>C programming lecture 1</a:t>
            </a:r>
          </a:p>
        </p:txBody>
      </p:sp>
      <p:grpSp>
        <p:nvGrpSpPr>
          <p:cNvPr id="5125" name="SHARE POS"/>
          <p:cNvGrpSpPr>
            <a:grpSpLocks/>
          </p:cNvGrpSpPr>
          <p:nvPr userDrawn="1"/>
        </p:nvGrpSpPr>
        <p:grpSpPr bwMode="auto">
          <a:xfrm>
            <a:off x="7177618" y="6318251"/>
            <a:ext cx="4303183" cy="389467"/>
            <a:chOff x="3000882" y="4731989"/>
            <a:chExt cx="3227302" cy="292551"/>
          </a:xfrm>
        </p:grpSpPr>
        <p:sp>
          <p:nvSpPr>
            <p:cNvPr id="48" name="Titel 1"/>
            <p:cNvSpPr txBox="1">
              <a:spLocks/>
            </p:cNvSpPr>
            <p:nvPr userDrawn="1"/>
          </p:nvSpPr>
          <p:spPr>
            <a:xfrm>
              <a:off x="3000882" y="4733578"/>
              <a:ext cx="1714455" cy="289371"/>
            </a:xfrm>
            <a:prstGeom prst="rect">
              <a:avLst/>
            </a:prstGeom>
          </p:spPr>
          <p:txBody>
            <a:bodyPr lIns="0" tIns="0" rIns="0" bIns="0" anchor="b"/>
            <a:lstStyle>
              <a:lvl1pPr algn="l" defTabSz="457200" rtl="0" eaLnBrk="0" fontAlgn="base" hangingPunct="0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bg1"/>
                  </a:solidFill>
                  <a:latin typeface="Arial"/>
                  <a:ea typeface="ＭＳ Ｐゴシック" charset="0"/>
                  <a:cs typeface="Arial"/>
                </a:defRPr>
              </a:lvl1pPr>
              <a:lvl2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nl-NL" sz="2133" spc="-40" baseline="0" dirty="0">
                  <a:solidFill>
                    <a:srgbClr val="EE7F00"/>
                  </a:solidFill>
                </a:rPr>
                <a:t>share</a:t>
              </a:r>
              <a:r>
                <a:rPr lang="nl-NL" sz="2133" spc="-40" baseline="0" dirty="0"/>
                <a:t> </a:t>
              </a:r>
              <a:r>
                <a:rPr lang="nl-NL" sz="2133" spc="-40" baseline="0" dirty="0" err="1">
                  <a:solidFill>
                    <a:schemeClr val="tx1"/>
                  </a:solidFill>
                </a:rPr>
                <a:t>your</a:t>
              </a:r>
              <a:r>
                <a:rPr lang="nl-NL" sz="2133" spc="-40" baseline="0" dirty="0">
                  <a:solidFill>
                    <a:schemeClr val="tx1"/>
                  </a:solidFill>
                </a:rPr>
                <a:t> talent.</a:t>
              </a:r>
            </a:p>
          </p:txBody>
        </p:sp>
        <p:sp>
          <p:nvSpPr>
            <p:cNvPr id="49" name="Titel 1"/>
            <p:cNvSpPr txBox="1">
              <a:spLocks/>
            </p:cNvSpPr>
            <p:nvPr userDrawn="1"/>
          </p:nvSpPr>
          <p:spPr>
            <a:xfrm>
              <a:off x="4662950" y="4731989"/>
              <a:ext cx="1565234" cy="292551"/>
            </a:xfrm>
            <a:prstGeom prst="rect">
              <a:avLst/>
            </a:prstGeom>
          </p:spPr>
          <p:txBody>
            <a:bodyPr lIns="0" tIns="0" rIns="0" bIns="0" anchor="b"/>
            <a:lstStyle>
              <a:lvl1pPr algn="l" defTabSz="457200" rtl="0" eaLnBrk="0" fontAlgn="base" hangingPunct="0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bg1"/>
                  </a:solidFill>
                  <a:latin typeface="Arial"/>
                  <a:ea typeface="ＭＳ Ｐゴシック" charset="0"/>
                  <a:cs typeface="Arial"/>
                </a:defRPr>
              </a:lvl1pPr>
              <a:lvl2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nl-NL" sz="2133" spc="-40" baseline="0" dirty="0">
                  <a:solidFill>
                    <a:srgbClr val="EE7F00"/>
                  </a:solidFill>
                </a:rPr>
                <a:t>move</a:t>
              </a:r>
              <a:r>
                <a:rPr lang="nl-NL" sz="2133" spc="-40" baseline="0" dirty="0"/>
                <a:t> </a:t>
              </a:r>
              <a:r>
                <a:rPr lang="nl-NL" sz="2133" spc="-40" baseline="0" dirty="0" err="1">
                  <a:solidFill>
                    <a:schemeClr val="tx1"/>
                  </a:solidFill>
                </a:rPr>
                <a:t>the</a:t>
              </a:r>
              <a:r>
                <a:rPr lang="nl-NL" sz="2133" spc="-40" baseline="0" dirty="0">
                  <a:solidFill>
                    <a:schemeClr val="tx1"/>
                  </a:solidFill>
                </a:rPr>
                <a:t> </a:t>
              </a:r>
              <a:r>
                <a:rPr lang="nl-NL" sz="2133" spc="-40" baseline="0" dirty="0" err="1">
                  <a:solidFill>
                    <a:schemeClr val="tx1"/>
                  </a:solidFill>
                </a:rPr>
                <a:t>world</a:t>
              </a:r>
              <a:r>
                <a:rPr lang="nl-NL" sz="2133" spc="-40" baseline="0" dirty="0">
                  <a:solidFill>
                    <a:schemeClr val="tx1"/>
                  </a:solidFill>
                </a:rPr>
                <a:t>.</a:t>
              </a:r>
            </a:p>
          </p:txBody>
        </p:sp>
      </p:grpSp>
      <p:sp>
        <p:nvSpPr>
          <p:cNvPr id="9" name="Rechthoek 8"/>
          <p:cNvSpPr/>
          <p:nvPr userDrawn="1"/>
        </p:nvSpPr>
        <p:spPr>
          <a:xfrm>
            <a:off x="755651" y="0"/>
            <a:ext cx="10680700" cy="383117"/>
          </a:xfrm>
          <a:prstGeom prst="rect">
            <a:avLst/>
          </a:prstGeom>
          <a:solidFill>
            <a:srgbClr val="EE7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 sz="2400"/>
          </a:p>
        </p:txBody>
      </p:sp>
      <p:sp>
        <p:nvSpPr>
          <p:cNvPr id="36" name="JUNOLOCK TextBox 20 (JU-Free)"/>
          <p:cNvSpPr txBox="1">
            <a:spLocks/>
          </p:cNvSpPr>
          <p:nvPr userDrawn="1"/>
        </p:nvSpPr>
        <p:spPr>
          <a:xfrm>
            <a:off x="12503144" y="22125"/>
            <a:ext cx="2569592" cy="2254747"/>
          </a:xfrm>
          <a:custGeom>
            <a:avLst/>
            <a:gdLst>
              <a:gd name="connsiteX0" fmla="*/ 0 w 1764000"/>
              <a:gd name="connsiteY0" fmla="*/ 0 h 4616648"/>
              <a:gd name="connsiteX1" fmla="*/ 294000 w 1764000"/>
              <a:gd name="connsiteY1" fmla="*/ 0 h 4616648"/>
              <a:gd name="connsiteX2" fmla="*/ 294000 w 1764000"/>
              <a:gd name="connsiteY2" fmla="*/ 0 h 4616648"/>
              <a:gd name="connsiteX3" fmla="*/ 735000 w 1764000"/>
              <a:gd name="connsiteY3" fmla="*/ 0 h 4616648"/>
              <a:gd name="connsiteX4" fmla="*/ 1764000 w 1764000"/>
              <a:gd name="connsiteY4" fmla="*/ 0 h 4616648"/>
              <a:gd name="connsiteX5" fmla="*/ 1764000 w 1764000"/>
              <a:gd name="connsiteY5" fmla="*/ 769441 h 4616648"/>
              <a:gd name="connsiteX6" fmla="*/ 1764000 w 1764000"/>
              <a:gd name="connsiteY6" fmla="*/ 769441 h 4616648"/>
              <a:gd name="connsiteX7" fmla="*/ 1764000 w 1764000"/>
              <a:gd name="connsiteY7" fmla="*/ 1923603 h 4616648"/>
              <a:gd name="connsiteX8" fmla="*/ 1764000 w 1764000"/>
              <a:gd name="connsiteY8" fmla="*/ 4616648 h 4616648"/>
              <a:gd name="connsiteX9" fmla="*/ 735000 w 1764000"/>
              <a:gd name="connsiteY9" fmla="*/ 4616648 h 4616648"/>
              <a:gd name="connsiteX10" fmla="*/ 294000 w 1764000"/>
              <a:gd name="connsiteY10" fmla="*/ 4616648 h 4616648"/>
              <a:gd name="connsiteX11" fmla="*/ 294000 w 1764000"/>
              <a:gd name="connsiteY11" fmla="*/ 4616648 h 4616648"/>
              <a:gd name="connsiteX12" fmla="*/ 0 w 1764000"/>
              <a:gd name="connsiteY12" fmla="*/ 4616648 h 4616648"/>
              <a:gd name="connsiteX13" fmla="*/ 0 w 1764000"/>
              <a:gd name="connsiteY13" fmla="*/ 1923603 h 4616648"/>
              <a:gd name="connsiteX14" fmla="*/ -267969 w 1764000"/>
              <a:gd name="connsiteY14" fmla="*/ 1226320 h 4616648"/>
              <a:gd name="connsiteX15" fmla="*/ 0 w 1764000"/>
              <a:gd name="connsiteY15" fmla="*/ 769441 h 4616648"/>
              <a:gd name="connsiteX16" fmla="*/ 0 w 1764000"/>
              <a:gd name="connsiteY16" fmla="*/ 0 h 4616648"/>
              <a:gd name="connsiteX0" fmla="*/ 267969 w 2031969"/>
              <a:gd name="connsiteY0" fmla="*/ 0 h 4616648"/>
              <a:gd name="connsiteX1" fmla="*/ 561969 w 2031969"/>
              <a:gd name="connsiteY1" fmla="*/ 0 h 4616648"/>
              <a:gd name="connsiteX2" fmla="*/ 561969 w 2031969"/>
              <a:gd name="connsiteY2" fmla="*/ 0 h 4616648"/>
              <a:gd name="connsiteX3" fmla="*/ 1002969 w 2031969"/>
              <a:gd name="connsiteY3" fmla="*/ 0 h 4616648"/>
              <a:gd name="connsiteX4" fmla="*/ 2031969 w 2031969"/>
              <a:gd name="connsiteY4" fmla="*/ 0 h 4616648"/>
              <a:gd name="connsiteX5" fmla="*/ 2031969 w 2031969"/>
              <a:gd name="connsiteY5" fmla="*/ 769441 h 4616648"/>
              <a:gd name="connsiteX6" fmla="*/ 2031969 w 2031969"/>
              <a:gd name="connsiteY6" fmla="*/ 769441 h 4616648"/>
              <a:gd name="connsiteX7" fmla="*/ 2031969 w 2031969"/>
              <a:gd name="connsiteY7" fmla="*/ 1923603 h 4616648"/>
              <a:gd name="connsiteX8" fmla="*/ 2031969 w 2031969"/>
              <a:gd name="connsiteY8" fmla="*/ 4616648 h 4616648"/>
              <a:gd name="connsiteX9" fmla="*/ 1002969 w 2031969"/>
              <a:gd name="connsiteY9" fmla="*/ 4616648 h 4616648"/>
              <a:gd name="connsiteX10" fmla="*/ 561969 w 2031969"/>
              <a:gd name="connsiteY10" fmla="*/ 4616648 h 4616648"/>
              <a:gd name="connsiteX11" fmla="*/ 561969 w 2031969"/>
              <a:gd name="connsiteY11" fmla="*/ 4616648 h 4616648"/>
              <a:gd name="connsiteX12" fmla="*/ 267969 w 2031969"/>
              <a:gd name="connsiteY12" fmla="*/ 4616648 h 4616648"/>
              <a:gd name="connsiteX13" fmla="*/ 267969 w 2031969"/>
              <a:gd name="connsiteY13" fmla="*/ 1647378 h 4616648"/>
              <a:gd name="connsiteX14" fmla="*/ 0 w 2031969"/>
              <a:gd name="connsiteY14" fmla="*/ 1226320 h 4616648"/>
              <a:gd name="connsiteX15" fmla="*/ 267969 w 2031969"/>
              <a:gd name="connsiteY15" fmla="*/ 769441 h 4616648"/>
              <a:gd name="connsiteX16" fmla="*/ 267969 w 2031969"/>
              <a:gd name="connsiteY16" fmla="*/ 0 h 4616648"/>
              <a:gd name="connsiteX0" fmla="*/ 267969 w 2031969"/>
              <a:gd name="connsiteY0" fmla="*/ 0 h 4616648"/>
              <a:gd name="connsiteX1" fmla="*/ 561969 w 2031969"/>
              <a:gd name="connsiteY1" fmla="*/ 0 h 4616648"/>
              <a:gd name="connsiteX2" fmla="*/ 561969 w 2031969"/>
              <a:gd name="connsiteY2" fmla="*/ 0 h 4616648"/>
              <a:gd name="connsiteX3" fmla="*/ 1002969 w 2031969"/>
              <a:gd name="connsiteY3" fmla="*/ 0 h 4616648"/>
              <a:gd name="connsiteX4" fmla="*/ 2031969 w 2031969"/>
              <a:gd name="connsiteY4" fmla="*/ 0 h 4616648"/>
              <a:gd name="connsiteX5" fmla="*/ 2031969 w 2031969"/>
              <a:gd name="connsiteY5" fmla="*/ 769441 h 4616648"/>
              <a:gd name="connsiteX6" fmla="*/ 2031969 w 2031969"/>
              <a:gd name="connsiteY6" fmla="*/ 769441 h 4616648"/>
              <a:gd name="connsiteX7" fmla="*/ 2031969 w 2031969"/>
              <a:gd name="connsiteY7" fmla="*/ 1923603 h 4616648"/>
              <a:gd name="connsiteX8" fmla="*/ 2031969 w 2031969"/>
              <a:gd name="connsiteY8" fmla="*/ 4616648 h 4616648"/>
              <a:gd name="connsiteX9" fmla="*/ 1002969 w 2031969"/>
              <a:gd name="connsiteY9" fmla="*/ 4616648 h 4616648"/>
              <a:gd name="connsiteX10" fmla="*/ 561969 w 2031969"/>
              <a:gd name="connsiteY10" fmla="*/ 4616648 h 4616648"/>
              <a:gd name="connsiteX11" fmla="*/ 561969 w 2031969"/>
              <a:gd name="connsiteY11" fmla="*/ 4616648 h 4616648"/>
              <a:gd name="connsiteX12" fmla="*/ 267969 w 2031969"/>
              <a:gd name="connsiteY12" fmla="*/ 4616648 h 4616648"/>
              <a:gd name="connsiteX13" fmla="*/ 267969 w 2031969"/>
              <a:gd name="connsiteY13" fmla="*/ 1647378 h 4616648"/>
              <a:gd name="connsiteX14" fmla="*/ 0 w 2031969"/>
              <a:gd name="connsiteY14" fmla="*/ 1226320 h 4616648"/>
              <a:gd name="connsiteX15" fmla="*/ 267969 w 2031969"/>
              <a:gd name="connsiteY15" fmla="*/ 926603 h 4616648"/>
              <a:gd name="connsiteX16" fmla="*/ 267969 w 2031969"/>
              <a:gd name="connsiteY16" fmla="*/ 0 h 4616648"/>
              <a:gd name="connsiteX0" fmla="*/ 163194 w 1927194"/>
              <a:gd name="connsiteY0" fmla="*/ 0 h 4616648"/>
              <a:gd name="connsiteX1" fmla="*/ 457194 w 1927194"/>
              <a:gd name="connsiteY1" fmla="*/ 0 h 4616648"/>
              <a:gd name="connsiteX2" fmla="*/ 457194 w 1927194"/>
              <a:gd name="connsiteY2" fmla="*/ 0 h 4616648"/>
              <a:gd name="connsiteX3" fmla="*/ 898194 w 1927194"/>
              <a:gd name="connsiteY3" fmla="*/ 0 h 4616648"/>
              <a:gd name="connsiteX4" fmla="*/ 1927194 w 1927194"/>
              <a:gd name="connsiteY4" fmla="*/ 0 h 4616648"/>
              <a:gd name="connsiteX5" fmla="*/ 1927194 w 1927194"/>
              <a:gd name="connsiteY5" fmla="*/ 769441 h 4616648"/>
              <a:gd name="connsiteX6" fmla="*/ 1927194 w 1927194"/>
              <a:gd name="connsiteY6" fmla="*/ 769441 h 4616648"/>
              <a:gd name="connsiteX7" fmla="*/ 1927194 w 1927194"/>
              <a:gd name="connsiteY7" fmla="*/ 1923603 h 4616648"/>
              <a:gd name="connsiteX8" fmla="*/ 1927194 w 1927194"/>
              <a:gd name="connsiteY8" fmla="*/ 4616648 h 4616648"/>
              <a:gd name="connsiteX9" fmla="*/ 898194 w 1927194"/>
              <a:gd name="connsiteY9" fmla="*/ 4616648 h 4616648"/>
              <a:gd name="connsiteX10" fmla="*/ 457194 w 1927194"/>
              <a:gd name="connsiteY10" fmla="*/ 4616648 h 4616648"/>
              <a:gd name="connsiteX11" fmla="*/ 457194 w 1927194"/>
              <a:gd name="connsiteY11" fmla="*/ 4616648 h 4616648"/>
              <a:gd name="connsiteX12" fmla="*/ 163194 w 1927194"/>
              <a:gd name="connsiteY12" fmla="*/ 4616648 h 4616648"/>
              <a:gd name="connsiteX13" fmla="*/ 163194 w 1927194"/>
              <a:gd name="connsiteY13" fmla="*/ 1647378 h 4616648"/>
              <a:gd name="connsiteX14" fmla="*/ 0 w 1927194"/>
              <a:gd name="connsiteY14" fmla="*/ 1275248 h 4616648"/>
              <a:gd name="connsiteX15" fmla="*/ 163194 w 1927194"/>
              <a:gd name="connsiteY15" fmla="*/ 926603 h 4616648"/>
              <a:gd name="connsiteX16" fmla="*/ 163194 w 1927194"/>
              <a:gd name="connsiteY16" fmla="*/ 0 h 461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27194" h="4616648">
                <a:moveTo>
                  <a:pt x="163194" y="0"/>
                </a:moveTo>
                <a:lnTo>
                  <a:pt x="457194" y="0"/>
                </a:lnTo>
                <a:lnTo>
                  <a:pt x="457194" y="0"/>
                </a:lnTo>
                <a:lnTo>
                  <a:pt x="898194" y="0"/>
                </a:lnTo>
                <a:lnTo>
                  <a:pt x="1927194" y="0"/>
                </a:lnTo>
                <a:lnTo>
                  <a:pt x="1927194" y="769441"/>
                </a:lnTo>
                <a:lnTo>
                  <a:pt x="1927194" y="769441"/>
                </a:lnTo>
                <a:lnTo>
                  <a:pt x="1927194" y="1923603"/>
                </a:lnTo>
                <a:lnTo>
                  <a:pt x="1927194" y="4616648"/>
                </a:lnTo>
                <a:lnTo>
                  <a:pt x="898194" y="4616648"/>
                </a:lnTo>
                <a:lnTo>
                  <a:pt x="457194" y="4616648"/>
                </a:lnTo>
                <a:lnTo>
                  <a:pt x="457194" y="4616648"/>
                </a:lnTo>
                <a:lnTo>
                  <a:pt x="163194" y="4616648"/>
                </a:lnTo>
                <a:lnTo>
                  <a:pt x="163194" y="1647378"/>
                </a:lnTo>
                <a:lnTo>
                  <a:pt x="0" y="1275248"/>
                </a:lnTo>
                <a:lnTo>
                  <a:pt x="163194" y="926603"/>
                </a:lnTo>
                <a:lnTo>
                  <a:pt x="163194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rgbClr val="EE7F00"/>
            </a:solidFill>
          </a:ln>
        </p:spPr>
        <p:txBody>
          <a:bodyPr wrap="square" lIns="432000" rtlCol="0">
            <a:noAutofit/>
          </a:bodyPr>
          <a:lstStyle/>
          <a:p>
            <a:pPr>
              <a:spcBef>
                <a:spcPts val="3200"/>
              </a:spcBef>
            </a:pPr>
            <a:r>
              <a:rPr lang="nl-NL" sz="1467" noProof="1"/>
              <a:t>Voor het aanpassen van de iconen voer je de volgende stappen uit:</a:t>
            </a:r>
            <a:br>
              <a:rPr lang="nl-NL" sz="1467" noProof="1"/>
            </a:br>
            <a:br>
              <a:rPr lang="nl-NL" sz="1467" noProof="1"/>
            </a:br>
            <a:r>
              <a:rPr lang="nl-NL" sz="1467" noProof="1"/>
              <a:t>1. Ga naar het tabblad “BEELD” en klik op “Diamodel”.</a:t>
            </a:r>
            <a:br>
              <a:rPr lang="nl-NL" sz="1467" noProof="1"/>
            </a:br>
            <a:br>
              <a:rPr lang="nl-NL" sz="1467" noProof="1"/>
            </a:br>
            <a:r>
              <a:rPr lang="nl-NL" sz="1467" noProof="1"/>
              <a:t>2. Ga naar het tabblad “START” en klik op “Selecteren” gevolgd door “Selectievenster”.</a:t>
            </a:r>
            <a:br>
              <a:rPr lang="nl-NL" sz="1467" noProof="1"/>
            </a:br>
            <a:br>
              <a:rPr lang="nl-NL" sz="1467" noProof="1"/>
            </a:br>
            <a:r>
              <a:rPr lang="nl-NL" sz="1467" noProof="1"/>
              <a:t>3. In het selectie venster kunnen de verschillende logo’s aan/uit gezet worden door op het oogje te klikken.</a:t>
            </a:r>
          </a:p>
        </p:txBody>
      </p:sp>
      <p:pic>
        <p:nvPicPr>
          <p:cNvPr id="2" name="ICON ENERGY POS"/>
          <p:cNvPicPr>
            <a:picLocks noRot="1" noChangeAspect="1" noResize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651953" y="505885"/>
            <a:ext cx="505931" cy="503919"/>
          </a:xfrm>
          <a:prstGeom prst="rect">
            <a:avLst/>
          </a:prstGeom>
        </p:spPr>
      </p:pic>
      <p:pic>
        <p:nvPicPr>
          <p:cNvPr id="3" name="ICON ENERGY NEG" hidden="1"/>
          <p:cNvPicPr>
            <a:picLocks noRot="1" noChangeAspect="1" noResize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9651953" y="505885"/>
            <a:ext cx="505931" cy="503919"/>
          </a:xfrm>
          <a:prstGeom prst="rect">
            <a:avLst/>
          </a:prstGeom>
        </p:spPr>
      </p:pic>
      <p:pic>
        <p:nvPicPr>
          <p:cNvPr id="4" name="ICON HEALTHY AGEING POS"/>
          <p:cNvPicPr>
            <a:picLocks noRot="1" noChangeAspect="1" noResize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300077" y="505885"/>
            <a:ext cx="503391" cy="503919"/>
          </a:xfrm>
          <a:prstGeom prst="rect">
            <a:avLst/>
          </a:prstGeom>
        </p:spPr>
      </p:pic>
      <p:pic>
        <p:nvPicPr>
          <p:cNvPr id="5" name="ICON HEALTHY AGEING NEG" hidden="1"/>
          <p:cNvPicPr>
            <a:picLocks noRot="1" noChangeAspect="1" noResize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299568" y="505885"/>
            <a:ext cx="503899" cy="503919"/>
          </a:xfrm>
          <a:prstGeom prst="rect">
            <a:avLst/>
          </a:prstGeom>
        </p:spPr>
      </p:pic>
      <p:pic>
        <p:nvPicPr>
          <p:cNvPr id="6" name="ICON ENTREPRENEURSHIP POS"/>
          <p:cNvPicPr>
            <a:picLocks noRot="1" noChangeAspect="1" noResize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922020" y="505885"/>
            <a:ext cx="503899" cy="503919"/>
          </a:xfrm>
          <a:prstGeom prst="rect">
            <a:avLst/>
          </a:prstGeom>
        </p:spPr>
      </p:pic>
      <p:pic>
        <p:nvPicPr>
          <p:cNvPr id="7" name="ICON ENTREPRENEURSHIP NEG" hidden="1"/>
          <p:cNvPicPr>
            <a:picLocks noRot="1" noChangeAspect="1" noResize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922020" y="505885"/>
            <a:ext cx="503899" cy="503919"/>
          </a:xfrm>
          <a:prstGeom prst="rect">
            <a:avLst/>
          </a:prstGeom>
        </p:spPr>
      </p:pic>
      <p:sp>
        <p:nvSpPr>
          <p:cNvPr id="17" name="JUNOLOCK TextBox 20 (JU-Free)"/>
          <p:cNvSpPr txBox="1">
            <a:spLocks/>
          </p:cNvSpPr>
          <p:nvPr userDrawn="1"/>
        </p:nvSpPr>
        <p:spPr>
          <a:xfrm>
            <a:off x="12503144" y="2468893"/>
            <a:ext cx="2569592" cy="2016224"/>
          </a:xfrm>
          <a:custGeom>
            <a:avLst/>
            <a:gdLst>
              <a:gd name="connsiteX0" fmla="*/ 0 w 1764000"/>
              <a:gd name="connsiteY0" fmla="*/ 0 h 4616648"/>
              <a:gd name="connsiteX1" fmla="*/ 294000 w 1764000"/>
              <a:gd name="connsiteY1" fmla="*/ 0 h 4616648"/>
              <a:gd name="connsiteX2" fmla="*/ 294000 w 1764000"/>
              <a:gd name="connsiteY2" fmla="*/ 0 h 4616648"/>
              <a:gd name="connsiteX3" fmla="*/ 735000 w 1764000"/>
              <a:gd name="connsiteY3" fmla="*/ 0 h 4616648"/>
              <a:gd name="connsiteX4" fmla="*/ 1764000 w 1764000"/>
              <a:gd name="connsiteY4" fmla="*/ 0 h 4616648"/>
              <a:gd name="connsiteX5" fmla="*/ 1764000 w 1764000"/>
              <a:gd name="connsiteY5" fmla="*/ 769441 h 4616648"/>
              <a:gd name="connsiteX6" fmla="*/ 1764000 w 1764000"/>
              <a:gd name="connsiteY6" fmla="*/ 769441 h 4616648"/>
              <a:gd name="connsiteX7" fmla="*/ 1764000 w 1764000"/>
              <a:gd name="connsiteY7" fmla="*/ 1923603 h 4616648"/>
              <a:gd name="connsiteX8" fmla="*/ 1764000 w 1764000"/>
              <a:gd name="connsiteY8" fmla="*/ 4616648 h 4616648"/>
              <a:gd name="connsiteX9" fmla="*/ 735000 w 1764000"/>
              <a:gd name="connsiteY9" fmla="*/ 4616648 h 4616648"/>
              <a:gd name="connsiteX10" fmla="*/ 294000 w 1764000"/>
              <a:gd name="connsiteY10" fmla="*/ 4616648 h 4616648"/>
              <a:gd name="connsiteX11" fmla="*/ 294000 w 1764000"/>
              <a:gd name="connsiteY11" fmla="*/ 4616648 h 4616648"/>
              <a:gd name="connsiteX12" fmla="*/ 0 w 1764000"/>
              <a:gd name="connsiteY12" fmla="*/ 4616648 h 4616648"/>
              <a:gd name="connsiteX13" fmla="*/ 0 w 1764000"/>
              <a:gd name="connsiteY13" fmla="*/ 1923603 h 4616648"/>
              <a:gd name="connsiteX14" fmla="*/ -267969 w 1764000"/>
              <a:gd name="connsiteY14" fmla="*/ 1226320 h 4616648"/>
              <a:gd name="connsiteX15" fmla="*/ 0 w 1764000"/>
              <a:gd name="connsiteY15" fmla="*/ 769441 h 4616648"/>
              <a:gd name="connsiteX16" fmla="*/ 0 w 1764000"/>
              <a:gd name="connsiteY16" fmla="*/ 0 h 4616648"/>
              <a:gd name="connsiteX0" fmla="*/ 267969 w 2031969"/>
              <a:gd name="connsiteY0" fmla="*/ 0 h 4616648"/>
              <a:gd name="connsiteX1" fmla="*/ 561969 w 2031969"/>
              <a:gd name="connsiteY1" fmla="*/ 0 h 4616648"/>
              <a:gd name="connsiteX2" fmla="*/ 561969 w 2031969"/>
              <a:gd name="connsiteY2" fmla="*/ 0 h 4616648"/>
              <a:gd name="connsiteX3" fmla="*/ 1002969 w 2031969"/>
              <a:gd name="connsiteY3" fmla="*/ 0 h 4616648"/>
              <a:gd name="connsiteX4" fmla="*/ 2031969 w 2031969"/>
              <a:gd name="connsiteY4" fmla="*/ 0 h 4616648"/>
              <a:gd name="connsiteX5" fmla="*/ 2031969 w 2031969"/>
              <a:gd name="connsiteY5" fmla="*/ 769441 h 4616648"/>
              <a:gd name="connsiteX6" fmla="*/ 2031969 w 2031969"/>
              <a:gd name="connsiteY6" fmla="*/ 769441 h 4616648"/>
              <a:gd name="connsiteX7" fmla="*/ 2031969 w 2031969"/>
              <a:gd name="connsiteY7" fmla="*/ 1923603 h 4616648"/>
              <a:gd name="connsiteX8" fmla="*/ 2031969 w 2031969"/>
              <a:gd name="connsiteY8" fmla="*/ 4616648 h 4616648"/>
              <a:gd name="connsiteX9" fmla="*/ 1002969 w 2031969"/>
              <a:gd name="connsiteY9" fmla="*/ 4616648 h 4616648"/>
              <a:gd name="connsiteX10" fmla="*/ 561969 w 2031969"/>
              <a:gd name="connsiteY10" fmla="*/ 4616648 h 4616648"/>
              <a:gd name="connsiteX11" fmla="*/ 561969 w 2031969"/>
              <a:gd name="connsiteY11" fmla="*/ 4616648 h 4616648"/>
              <a:gd name="connsiteX12" fmla="*/ 267969 w 2031969"/>
              <a:gd name="connsiteY12" fmla="*/ 4616648 h 4616648"/>
              <a:gd name="connsiteX13" fmla="*/ 267969 w 2031969"/>
              <a:gd name="connsiteY13" fmla="*/ 1647378 h 4616648"/>
              <a:gd name="connsiteX14" fmla="*/ 0 w 2031969"/>
              <a:gd name="connsiteY14" fmla="*/ 1226320 h 4616648"/>
              <a:gd name="connsiteX15" fmla="*/ 267969 w 2031969"/>
              <a:gd name="connsiteY15" fmla="*/ 769441 h 4616648"/>
              <a:gd name="connsiteX16" fmla="*/ 267969 w 2031969"/>
              <a:gd name="connsiteY16" fmla="*/ 0 h 4616648"/>
              <a:gd name="connsiteX0" fmla="*/ 267969 w 2031969"/>
              <a:gd name="connsiteY0" fmla="*/ 0 h 4616648"/>
              <a:gd name="connsiteX1" fmla="*/ 561969 w 2031969"/>
              <a:gd name="connsiteY1" fmla="*/ 0 h 4616648"/>
              <a:gd name="connsiteX2" fmla="*/ 561969 w 2031969"/>
              <a:gd name="connsiteY2" fmla="*/ 0 h 4616648"/>
              <a:gd name="connsiteX3" fmla="*/ 1002969 w 2031969"/>
              <a:gd name="connsiteY3" fmla="*/ 0 h 4616648"/>
              <a:gd name="connsiteX4" fmla="*/ 2031969 w 2031969"/>
              <a:gd name="connsiteY4" fmla="*/ 0 h 4616648"/>
              <a:gd name="connsiteX5" fmla="*/ 2031969 w 2031969"/>
              <a:gd name="connsiteY5" fmla="*/ 769441 h 4616648"/>
              <a:gd name="connsiteX6" fmla="*/ 2031969 w 2031969"/>
              <a:gd name="connsiteY6" fmla="*/ 769441 h 4616648"/>
              <a:gd name="connsiteX7" fmla="*/ 2031969 w 2031969"/>
              <a:gd name="connsiteY7" fmla="*/ 1923603 h 4616648"/>
              <a:gd name="connsiteX8" fmla="*/ 2031969 w 2031969"/>
              <a:gd name="connsiteY8" fmla="*/ 4616648 h 4616648"/>
              <a:gd name="connsiteX9" fmla="*/ 1002969 w 2031969"/>
              <a:gd name="connsiteY9" fmla="*/ 4616648 h 4616648"/>
              <a:gd name="connsiteX10" fmla="*/ 561969 w 2031969"/>
              <a:gd name="connsiteY10" fmla="*/ 4616648 h 4616648"/>
              <a:gd name="connsiteX11" fmla="*/ 561969 w 2031969"/>
              <a:gd name="connsiteY11" fmla="*/ 4616648 h 4616648"/>
              <a:gd name="connsiteX12" fmla="*/ 267969 w 2031969"/>
              <a:gd name="connsiteY12" fmla="*/ 4616648 h 4616648"/>
              <a:gd name="connsiteX13" fmla="*/ 267969 w 2031969"/>
              <a:gd name="connsiteY13" fmla="*/ 1647378 h 4616648"/>
              <a:gd name="connsiteX14" fmla="*/ 0 w 2031969"/>
              <a:gd name="connsiteY14" fmla="*/ 1226320 h 4616648"/>
              <a:gd name="connsiteX15" fmla="*/ 267969 w 2031969"/>
              <a:gd name="connsiteY15" fmla="*/ 926603 h 4616648"/>
              <a:gd name="connsiteX16" fmla="*/ 267969 w 2031969"/>
              <a:gd name="connsiteY16" fmla="*/ 0 h 4616648"/>
              <a:gd name="connsiteX0" fmla="*/ 163194 w 1927194"/>
              <a:gd name="connsiteY0" fmla="*/ 0 h 4616648"/>
              <a:gd name="connsiteX1" fmla="*/ 457194 w 1927194"/>
              <a:gd name="connsiteY1" fmla="*/ 0 h 4616648"/>
              <a:gd name="connsiteX2" fmla="*/ 457194 w 1927194"/>
              <a:gd name="connsiteY2" fmla="*/ 0 h 4616648"/>
              <a:gd name="connsiteX3" fmla="*/ 898194 w 1927194"/>
              <a:gd name="connsiteY3" fmla="*/ 0 h 4616648"/>
              <a:gd name="connsiteX4" fmla="*/ 1927194 w 1927194"/>
              <a:gd name="connsiteY4" fmla="*/ 0 h 4616648"/>
              <a:gd name="connsiteX5" fmla="*/ 1927194 w 1927194"/>
              <a:gd name="connsiteY5" fmla="*/ 769441 h 4616648"/>
              <a:gd name="connsiteX6" fmla="*/ 1927194 w 1927194"/>
              <a:gd name="connsiteY6" fmla="*/ 769441 h 4616648"/>
              <a:gd name="connsiteX7" fmla="*/ 1927194 w 1927194"/>
              <a:gd name="connsiteY7" fmla="*/ 1923603 h 4616648"/>
              <a:gd name="connsiteX8" fmla="*/ 1927194 w 1927194"/>
              <a:gd name="connsiteY8" fmla="*/ 4616648 h 4616648"/>
              <a:gd name="connsiteX9" fmla="*/ 898194 w 1927194"/>
              <a:gd name="connsiteY9" fmla="*/ 4616648 h 4616648"/>
              <a:gd name="connsiteX10" fmla="*/ 457194 w 1927194"/>
              <a:gd name="connsiteY10" fmla="*/ 4616648 h 4616648"/>
              <a:gd name="connsiteX11" fmla="*/ 457194 w 1927194"/>
              <a:gd name="connsiteY11" fmla="*/ 4616648 h 4616648"/>
              <a:gd name="connsiteX12" fmla="*/ 163194 w 1927194"/>
              <a:gd name="connsiteY12" fmla="*/ 4616648 h 4616648"/>
              <a:gd name="connsiteX13" fmla="*/ 163194 w 1927194"/>
              <a:gd name="connsiteY13" fmla="*/ 1647378 h 4616648"/>
              <a:gd name="connsiteX14" fmla="*/ 0 w 1927194"/>
              <a:gd name="connsiteY14" fmla="*/ 1275248 h 4616648"/>
              <a:gd name="connsiteX15" fmla="*/ 163194 w 1927194"/>
              <a:gd name="connsiteY15" fmla="*/ 926603 h 4616648"/>
              <a:gd name="connsiteX16" fmla="*/ 163194 w 1927194"/>
              <a:gd name="connsiteY16" fmla="*/ 0 h 461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27194" h="4616648">
                <a:moveTo>
                  <a:pt x="163194" y="0"/>
                </a:moveTo>
                <a:lnTo>
                  <a:pt x="457194" y="0"/>
                </a:lnTo>
                <a:lnTo>
                  <a:pt x="457194" y="0"/>
                </a:lnTo>
                <a:lnTo>
                  <a:pt x="898194" y="0"/>
                </a:lnTo>
                <a:lnTo>
                  <a:pt x="1927194" y="0"/>
                </a:lnTo>
                <a:lnTo>
                  <a:pt x="1927194" y="769441"/>
                </a:lnTo>
                <a:lnTo>
                  <a:pt x="1927194" y="769441"/>
                </a:lnTo>
                <a:lnTo>
                  <a:pt x="1927194" y="1923603"/>
                </a:lnTo>
                <a:lnTo>
                  <a:pt x="1927194" y="4616648"/>
                </a:lnTo>
                <a:lnTo>
                  <a:pt x="898194" y="4616648"/>
                </a:lnTo>
                <a:lnTo>
                  <a:pt x="457194" y="4616648"/>
                </a:lnTo>
                <a:lnTo>
                  <a:pt x="457194" y="4616648"/>
                </a:lnTo>
                <a:lnTo>
                  <a:pt x="163194" y="4616648"/>
                </a:lnTo>
                <a:lnTo>
                  <a:pt x="163194" y="1647378"/>
                </a:lnTo>
                <a:lnTo>
                  <a:pt x="0" y="1275248"/>
                </a:lnTo>
                <a:lnTo>
                  <a:pt x="163194" y="926603"/>
                </a:lnTo>
                <a:lnTo>
                  <a:pt x="163194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rgbClr val="EE7F00"/>
            </a:solidFill>
          </a:ln>
        </p:spPr>
        <p:txBody>
          <a:bodyPr wrap="square" lIns="432000" rtlCol="0">
            <a:noAutofit/>
          </a:bodyPr>
          <a:lstStyle/>
          <a:p>
            <a:pPr>
              <a:spcBef>
                <a:spcPts val="3200"/>
              </a:spcBef>
            </a:pPr>
            <a:r>
              <a:rPr lang="nl-NL" sz="1467" noProof="1"/>
              <a:t>Voor het verplaatsen van de logo’s voer je de volgende stappen uit:</a:t>
            </a:r>
            <a:br>
              <a:rPr lang="nl-NL" sz="1467" noProof="1"/>
            </a:br>
            <a:br>
              <a:rPr lang="nl-NL" sz="1467" noProof="1"/>
            </a:br>
            <a:r>
              <a:rPr lang="nl-NL" sz="1467" noProof="1"/>
              <a:t>1. Ga naar het tabblad “BEELD” en klik op “Diamodel”.</a:t>
            </a:r>
            <a:br>
              <a:rPr lang="nl-NL" sz="1467" noProof="1"/>
            </a:br>
            <a:br>
              <a:rPr lang="nl-NL" sz="1467" noProof="1"/>
            </a:br>
            <a:r>
              <a:rPr lang="nl-NL" sz="1467" noProof="1"/>
              <a:t>2. Ga naar de masterslide.</a:t>
            </a:r>
            <a:br>
              <a:rPr lang="nl-NL" sz="1467" noProof="1"/>
            </a:br>
            <a:br>
              <a:rPr lang="nl-NL" sz="1467" noProof="1"/>
            </a:br>
            <a:r>
              <a:rPr lang="nl-NL" sz="1467" noProof="1"/>
              <a:t>3. Selecteer een icoon met de muis en verplaats hem met de pijltjes toetsen of door met de muis te slepen.</a:t>
            </a:r>
          </a:p>
        </p:txBody>
      </p:sp>
    </p:spTree>
    <p:extLst>
      <p:ext uri="{BB962C8B-B14F-4D97-AF65-F5344CB8AC3E}">
        <p14:creationId xmlns:p14="http://schemas.microsoft.com/office/powerpoint/2010/main" val="366887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609585" rtl="0" eaLnBrk="0" fontAlgn="base" hangingPunct="0">
        <a:spcBef>
          <a:spcPct val="0"/>
        </a:spcBef>
        <a:spcAft>
          <a:spcPct val="0"/>
        </a:spcAft>
        <a:defRPr sz="5333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l" defTabSz="609585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2pPr>
      <a:lvl3pPr algn="l" defTabSz="609585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3pPr>
      <a:lvl4pPr algn="l" defTabSz="609585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4pPr>
      <a:lvl5pPr algn="l" defTabSz="609585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5pPr>
      <a:lvl6pPr marL="609585" algn="l" defTabSz="609585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</a:defRPr>
      </a:lvl6pPr>
      <a:lvl7pPr marL="1219170" algn="l" defTabSz="609585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</a:defRPr>
      </a:lvl7pPr>
      <a:lvl8pPr marL="1828754" algn="l" defTabSz="609585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</a:defRPr>
      </a:lvl8pPr>
      <a:lvl9pPr marL="2438339" algn="l" defTabSz="609585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457189" indent="-457189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990575" indent="-380990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523962" indent="-304792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2133547" indent="-304792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743131" indent="-304792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4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 bwMode="auto">
          <a:xfrm>
            <a:off x="2777067" y="1885951"/>
            <a:ext cx="6258984" cy="86571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nl-NL" altLang="nl-NL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 Programming</a:t>
            </a:r>
          </a:p>
        </p:txBody>
      </p:sp>
      <p:sp>
        <p:nvSpPr>
          <p:cNvPr id="24579" name="Tijdelijke aanduiding voor tekst 2"/>
          <p:cNvSpPr>
            <a:spLocks noGrp="1"/>
          </p:cNvSpPr>
          <p:nvPr>
            <p:ph type="body" sz="quarter" idx="13"/>
          </p:nvPr>
        </p:nvSpPr>
        <p:spPr bwMode="auto">
          <a:xfrm>
            <a:off x="2777067" y="2783418"/>
            <a:ext cx="6258984" cy="25611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nl-NL" altLang="nl-NL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Lecture</a:t>
            </a:r>
            <a:r>
              <a:rPr lang="nl-NL" altLang="nl-NL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el 1"/>
          <p:cNvSpPr>
            <a:spLocks noGrp="1"/>
          </p:cNvSpPr>
          <p:nvPr>
            <p:ph type="title"/>
          </p:nvPr>
        </p:nvSpPr>
        <p:spPr>
          <a:xfrm>
            <a:off x="994833" y="766234"/>
            <a:ext cx="10382251" cy="6477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nl-NL" dirty="0">
                <a:latin typeface="Arial" charset="0"/>
              </a:rPr>
              <a:t>Pointers</a:t>
            </a:r>
          </a:p>
        </p:txBody>
      </p:sp>
      <p:sp>
        <p:nvSpPr>
          <p:cNvPr id="28675" name="Tijdelijke aanduiding voor inhoud 2"/>
          <p:cNvSpPr>
            <a:spLocks noGrp="1"/>
          </p:cNvSpPr>
          <p:nvPr>
            <p:ph idx="1"/>
          </p:nvPr>
        </p:nvSpPr>
        <p:spPr bwMode="auto">
          <a:xfrm>
            <a:off x="994834" y="2059518"/>
            <a:ext cx="10477500" cy="410633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nl-NL" altLang="en-US" dirty="0"/>
              <a:t>in C pointers </a:t>
            </a:r>
            <a:r>
              <a:rPr lang="nl-NL" altLang="en-US" dirty="0" err="1"/>
              <a:t>can</a:t>
            </a:r>
            <a:r>
              <a:rPr lang="nl-NL" altLang="en-US" dirty="0"/>
              <a:t> </a:t>
            </a:r>
            <a:r>
              <a:rPr lang="nl-NL" altLang="en-US" dirty="0" err="1"/>
              <a:t>be</a:t>
            </a:r>
            <a:r>
              <a:rPr lang="nl-NL" altLang="en-US" dirty="0"/>
              <a:t> </a:t>
            </a:r>
            <a:r>
              <a:rPr lang="nl-NL" altLang="en-US" dirty="0" err="1"/>
              <a:t>declared</a:t>
            </a:r>
            <a:r>
              <a:rPr lang="nl-NL" altLang="en-US" dirty="0"/>
              <a:t> </a:t>
            </a:r>
            <a:r>
              <a:rPr lang="nl-NL" altLang="en-US" dirty="0" err="1"/>
              <a:t>for</a:t>
            </a:r>
            <a:r>
              <a:rPr lang="nl-NL" altLang="en-US" dirty="0"/>
              <a:t> </a:t>
            </a:r>
            <a:r>
              <a:rPr lang="nl-NL" altLang="en-US" dirty="0" err="1"/>
              <a:t>every</a:t>
            </a:r>
            <a:r>
              <a:rPr lang="nl-NL" altLang="en-US" dirty="0"/>
              <a:t> type</a:t>
            </a:r>
          </a:p>
          <a:p>
            <a:pPr lvl="1"/>
            <a:r>
              <a:rPr lang="nl-NL" altLang="en-US" dirty="0"/>
              <a:t>but ... </a:t>
            </a:r>
            <a:r>
              <a:rPr lang="nl-NL" altLang="en-US" dirty="0" err="1"/>
              <a:t>an</a:t>
            </a:r>
            <a:r>
              <a:rPr lang="nl-NL" altLang="en-US" dirty="0"/>
              <a:t> int* is </a:t>
            </a:r>
            <a:r>
              <a:rPr lang="nl-NL" altLang="en-US" dirty="0" err="1"/>
              <a:t>not</a:t>
            </a:r>
            <a:r>
              <a:rPr lang="nl-NL" altLang="en-US" dirty="0"/>
              <a:t> </a:t>
            </a:r>
            <a:r>
              <a:rPr lang="nl-NL" altLang="en-US" dirty="0" err="1"/>
              <a:t>the</a:t>
            </a:r>
            <a:r>
              <a:rPr lang="nl-NL" altLang="en-US" dirty="0"/>
              <a:t> </a:t>
            </a:r>
            <a:r>
              <a:rPr lang="nl-NL" altLang="en-US" dirty="0" err="1"/>
              <a:t>same</a:t>
            </a:r>
            <a:r>
              <a:rPr lang="nl-NL" altLang="en-US" dirty="0"/>
              <a:t> as a </a:t>
            </a:r>
            <a:r>
              <a:rPr lang="nl-NL" altLang="en-US" dirty="0" err="1"/>
              <a:t>char</a:t>
            </a:r>
            <a:r>
              <a:rPr lang="nl-NL" altLang="en-US" dirty="0"/>
              <a:t>* or </a:t>
            </a:r>
            <a:r>
              <a:rPr lang="nl-NL" altLang="en-US" dirty="0" err="1"/>
              <a:t>void</a:t>
            </a:r>
            <a:r>
              <a:rPr lang="nl-NL" altLang="en-US" dirty="0"/>
              <a:t>* !</a:t>
            </a:r>
          </a:p>
          <a:p>
            <a:endParaRPr lang="nl-NL" altLang="en-US" dirty="0"/>
          </a:p>
          <a:p>
            <a:r>
              <a:rPr lang="nl-NL" altLang="en-US" dirty="0"/>
              <a:t>a pointer does </a:t>
            </a:r>
            <a:r>
              <a:rPr lang="nl-NL" altLang="en-US" dirty="0" err="1"/>
              <a:t>not</a:t>
            </a:r>
            <a:r>
              <a:rPr lang="nl-NL" altLang="en-US" dirty="0"/>
              <a:t> </a:t>
            </a:r>
            <a:r>
              <a:rPr lang="nl-NL" altLang="en-US" dirty="0" err="1"/>
              <a:t>only</a:t>
            </a:r>
            <a:r>
              <a:rPr lang="nl-NL" altLang="en-US" dirty="0"/>
              <a:t> point </a:t>
            </a:r>
            <a:r>
              <a:rPr lang="nl-NL" altLang="en-US" dirty="0" err="1"/>
              <a:t>to</a:t>
            </a:r>
            <a:r>
              <a:rPr lang="nl-NL" altLang="en-US" dirty="0"/>
              <a:t> </a:t>
            </a:r>
            <a:r>
              <a:rPr lang="nl-NL" altLang="en-US" dirty="0" err="1"/>
              <a:t>the</a:t>
            </a:r>
            <a:r>
              <a:rPr lang="nl-NL" altLang="en-US" dirty="0"/>
              <a:t> </a:t>
            </a:r>
            <a:r>
              <a:rPr lang="nl-NL" altLang="en-US" dirty="0" err="1"/>
              <a:t>address</a:t>
            </a:r>
            <a:r>
              <a:rPr lang="nl-NL" altLang="en-US" dirty="0"/>
              <a:t> of </a:t>
            </a:r>
            <a:r>
              <a:rPr lang="nl-NL" altLang="en-US" dirty="0" err="1"/>
              <a:t>an</a:t>
            </a:r>
            <a:r>
              <a:rPr lang="nl-NL" altLang="en-US" dirty="0"/>
              <a:t> object, but </a:t>
            </a:r>
            <a:r>
              <a:rPr lang="nl-NL" altLang="en-US" dirty="0" err="1"/>
              <a:t>also</a:t>
            </a:r>
            <a:r>
              <a:rPr lang="nl-NL" altLang="en-US" dirty="0"/>
              <a:t> </a:t>
            </a:r>
            <a:r>
              <a:rPr lang="nl-NL" altLang="en-US" dirty="0" err="1"/>
              <a:t>to</a:t>
            </a:r>
            <a:r>
              <a:rPr lang="nl-NL" altLang="en-US" dirty="0"/>
              <a:t> </a:t>
            </a:r>
            <a:r>
              <a:rPr lang="nl-NL" altLang="en-US" dirty="0" err="1"/>
              <a:t>the</a:t>
            </a:r>
            <a:r>
              <a:rPr lang="nl-NL" altLang="en-US" dirty="0"/>
              <a:t> type of </a:t>
            </a:r>
            <a:r>
              <a:rPr lang="nl-NL" altLang="en-US" dirty="0" err="1"/>
              <a:t>that</a:t>
            </a:r>
            <a:r>
              <a:rPr lang="nl-NL" altLang="en-US" dirty="0"/>
              <a:t> object</a:t>
            </a:r>
          </a:p>
          <a:p>
            <a:pPr marL="0" indent="0">
              <a:buNone/>
            </a:pPr>
            <a:endParaRPr lang="nl-NL" altLang="nl-NL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nl-NL" altLang="nl-NL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2172978B-785A-4B9C-8F4B-A4683F5B213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D9B09144-4354-468E-B96F-255B23C97241}" type="slidenum">
              <a:rPr lang="nl-NL" altLang="nl-NL" smtClean="0"/>
              <a:pPr>
                <a:defRPr/>
              </a:pPr>
              <a:t>10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958011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el 1"/>
          <p:cNvSpPr>
            <a:spLocks noGrp="1"/>
          </p:cNvSpPr>
          <p:nvPr>
            <p:ph type="title"/>
          </p:nvPr>
        </p:nvSpPr>
        <p:spPr>
          <a:xfrm>
            <a:off x="994833" y="766234"/>
            <a:ext cx="10382251" cy="6477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nl-NL" dirty="0">
                <a:latin typeface="Arial" charset="0"/>
              </a:rPr>
              <a:t>Pointers</a:t>
            </a:r>
          </a:p>
        </p:txBody>
      </p:sp>
      <p:sp>
        <p:nvSpPr>
          <p:cNvPr id="28675" name="Tijdelijke aanduiding voor inhoud 2"/>
          <p:cNvSpPr>
            <a:spLocks noGrp="1"/>
          </p:cNvSpPr>
          <p:nvPr>
            <p:ph idx="1"/>
          </p:nvPr>
        </p:nvSpPr>
        <p:spPr bwMode="auto">
          <a:xfrm>
            <a:off x="994834" y="2059518"/>
            <a:ext cx="10477500" cy="410633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b="1" dirty="0">
                <a:solidFill>
                  <a:srgbClr val="3333CC"/>
                </a:solidFill>
              </a:rPr>
              <a:t>int *</a:t>
            </a:r>
            <a:r>
              <a:rPr lang="en-US" altLang="en-US" b="1" dirty="0" err="1">
                <a:solidFill>
                  <a:srgbClr val="3333CC"/>
                </a:solidFill>
              </a:rPr>
              <a:t>a,b</a:t>
            </a:r>
            <a:r>
              <a:rPr lang="en-US" altLang="en-US" b="1" dirty="0">
                <a:solidFill>
                  <a:srgbClr val="3333CC"/>
                </a:solidFill>
              </a:rPr>
              <a:t>; </a:t>
            </a:r>
            <a:r>
              <a:rPr lang="en-US" altLang="en-US" dirty="0"/>
              <a:t>is different from </a:t>
            </a:r>
            <a:r>
              <a:rPr lang="en-US" altLang="en-US" b="1" dirty="0">
                <a:solidFill>
                  <a:srgbClr val="3333CC"/>
                </a:solidFill>
              </a:rPr>
              <a:t>int a, *b;</a:t>
            </a:r>
            <a:endParaRPr lang="en-US" altLang="en-US" dirty="0">
              <a:solidFill>
                <a:srgbClr val="3333CC"/>
              </a:solidFill>
            </a:endParaRPr>
          </a:p>
          <a:p>
            <a:endParaRPr lang="en-US" altLang="en-US" dirty="0"/>
          </a:p>
          <a:p>
            <a:r>
              <a:rPr lang="en-US" altLang="en-US" dirty="0"/>
              <a:t>NULL : the null pointer constant</a:t>
            </a:r>
          </a:p>
          <a:p>
            <a:pPr marL="1066773" lvl="2" indent="0">
              <a:buNone/>
            </a:pPr>
            <a:r>
              <a:rPr lang="en-US" altLang="en-US" b="1" dirty="0"/>
              <a:t>#include&lt;stdio.h&gt;</a:t>
            </a:r>
            <a:endParaRPr lang="en-US" altLang="en-US" dirty="0"/>
          </a:p>
          <a:p>
            <a:pPr marL="1066773" lvl="2" indent="0">
              <a:buNone/>
            </a:pPr>
            <a:r>
              <a:rPr lang="nl-NL" altLang="en-US" b="1" dirty="0"/>
              <a:t>long *</a:t>
            </a:r>
            <a:r>
              <a:rPr lang="nl-NL" altLang="en-US" b="1" dirty="0" err="1"/>
              <a:t>lptr</a:t>
            </a:r>
            <a:r>
              <a:rPr lang="nl-NL" altLang="en-US" b="1" dirty="0"/>
              <a:t> = NULL; // pointer points </a:t>
            </a:r>
            <a:r>
              <a:rPr lang="nl-NL" altLang="en-US" b="1" dirty="0" err="1"/>
              <a:t>to</a:t>
            </a:r>
            <a:r>
              <a:rPr lang="nl-NL" altLang="en-US" b="1" dirty="0"/>
              <a:t> </a:t>
            </a:r>
            <a:r>
              <a:rPr lang="nl-NL" altLang="en-US" b="1" dirty="0" err="1"/>
              <a:t>nothing</a:t>
            </a:r>
            <a:endParaRPr lang="nl-NL" altLang="en-US" dirty="0"/>
          </a:p>
          <a:p>
            <a:endParaRPr lang="nl-NL" altLang="en-US" dirty="0"/>
          </a:p>
          <a:p>
            <a:r>
              <a:rPr lang="nl-NL" altLang="en-US" dirty="0"/>
              <a:t>a </a:t>
            </a:r>
            <a:r>
              <a:rPr lang="nl-NL" altLang="en-US" dirty="0" err="1"/>
              <a:t>void</a:t>
            </a:r>
            <a:r>
              <a:rPr lang="nl-NL" altLang="en-US" dirty="0"/>
              <a:t>* points </a:t>
            </a:r>
            <a:r>
              <a:rPr lang="nl-NL" altLang="en-US" i="1" dirty="0" err="1"/>
              <a:t>only</a:t>
            </a:r>
            <a:r>
              <a:rPr lang="nl-NL" altLang="en-US" dirty="0"/>
              <a:t> </a:t>
            </a:r>
            <a:r>
              <a:rPr lang="nl-NL" altLang="en-US" dirty="0" err="1"/>
              <a:t>to</a:t>
            </a:r>
            <a:r>
              <a:rPr lang="nl-NL" altLang="en-US" dirty="0"/>
              <a:t> </a:t>
            </a:r>
            <a:r>
              <a:rPr lang="nl-NL" altLang="en-US" dirty="0" err="1"/>
              <a:t>an</a:t>
            </a:r>
            <a:r>
              <a:rPr lang="nl-NL" altLang="en-US" dirty="0"/>
              <a:t> </a:t>
            </a:r>
            <a:r>
              <a:rPr lang="nl-NL" altLang="en-US" dirty="0" err="1"/>
              <a:t>address</a:t>
            </a:r>
            <a:r>
              <a:rPr lang="nl-NL" altLang="en-US" dirty="0"/>
              <a:t>, </a:t>
            </a:r>
            <a:r>
              <a:rPr lang="nl-NL" altLang="en-US" dirty="0" err="1"/>
              <a:t>and</a:t>
            </a:r>
            <a:r>
              <a:rPr lang="nl-NL" altLang="en-US" dirty="0"/>
              <a:t> </a:t>
            </a:r>
            <a:r>
              <a:rPr lang="nl-NL" altLang="en-US" dirty="0" err="1"/>
              <a:t>not</a:t>
            </a:r>
            <a:r>
              <a:rPr lang="nl-NL" altLang="en-US" dirty="0"/>
              <a:t> </a:t>
            </a:r>
            <a:r>
              <a:rPr lang="nl-NL" altLang="en-US" dirty="0" err="1"/>
              <a:t>to</a:t>
            </a:r>
            <a:r>
              <a:rPr lang="nl-NL" altLang="en-US" dirty="0"/>
              <a:t> a type</a:t>
            </a:r>
          </a:p>
          <a:p>
            <a:pPr lvl="1"/>
            <a:r>
              <a:rPr lang="en-US" altLang="en-US" dirty="0"/>
              <a:t>typecast not needed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5654D6BB-B0DB-41F9-9541-D9F3BAAC711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D9B09144-4354-468E-B96F-255B23C97241}" type="slidenum">
              <a:rPr lang="nl-NL" altLang="nl-NL" smtClean="0"/>
              <a:pPr>
                <a:defRPr/>
              </a:pPr>
              <a:t>11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145844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el 1"/>
          <p:cNvSpPr>
            <a:spLocks noGrp="1"/>
          </p:cNvSpPr>
          <p:nvPr>
            <p:ph type="title"/>
          </p:nvPr>
        </p:nvSpPr>
        <p:spPr>
          <a:xfrm>
            <a:off x="994833" y="766234"/>
            <a:ext cx="10382251" cy="6477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nl-NL" dirty="0">
                <a:latin typeface="Arial" charset="0"/>
              </a:rPr>
              <a:t>Pointers</a:t>
            </a:r>
          </a:p>
        </p:txBody>
      </p:sp>
      <p:sp>
        <p:nvSpPr>
          <p:cNvPr id="28675" name="Tijdelijke aanduiding voor inhoud 2"/>
          <p:cNvSpPr>
            <a:spLocks noGrp="1"/>
          </p:cNvSpPr>
          <p:nvPr>
            <p:ph idx="1"/>
          </p:nvPr>
        </p:nvSpPr>
        <p:spPr bwMode="auto">
          <a:xfrm>
            <a:off x="994834" y="2059518"/>
            <a:ext cx="10477500" cy="410633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dirty="0">
                <a:cs typeface="Arial" charset="0"/>
              </a:rPr>
              <a:t>/* Declare and initialize an int variable */</a:t>
            </a:r>
          </a:p>
          <a:p>
            <a:pPr eaLnBrk="1" hangingPunct="1">
              <a:defRPr/>
            </a:pPr>
            <a:r>
              <a:rPr lang="en-US" dirty="0">
                <a:cs typeface="Arial" charset="0"/>
              </a:rPr>
              <a:t>int var =1;</a:t>
            </a:r>
          </a:p>
          <a:p>
            <a:pPr eaLnBrk="1" hangingPunct="1">
              <a:defRPr/>
            </a:pPr>
            <a:endParaRPr lang="en-US" dirty="0">
              <a:cs typeface="Arial" charset="0"/>
            </a:endParaRPr>
          </a:p>
          <a:p>
            <a:pPr eaLnBrk="1" hangingPunct="1">
              <a:defRPr/>
            </a:pPr>
            <a:r>
              <a:rPr lang="en-US" dirty="0">
                <a:cs typeface="Arial" charset="0"/>
              </a:rPr>
              <a:t>/* Declare a pointer to int */</a:t>
            </a:r>
          </a:p>
          <a:p>
            <a:pPr eaLnBrk="1" hangingPunct="1">
              <a:defRPr/>
            </a:pPr>
            <a:r>
              <a:rPr lang="en-US" dirty="0">
                <a:cs typeface="Arial" charset="0"/>
              </a:rPr>
              <a:t>int *</a:t>
            </a:r>
            <a:r>
              <a:rPr lang="en-US" dirty="0" err="1">
                <a:cs typeface="Arial" charset="0"/>
              </a:rPr>
              <a:t>ptr</a:t>
            </a:r>
            <a:r>
              <a:rPr lang="en-US" dirty="0">
                <a:cs typeface="Arial" charset="0"/>
              </a:rPr>
              <a:t>;</a:t>
            </a:r>
          </a:p>
          <a:p>
            <a:pPr eaLnBrk="1" hangingPunct="1">
              <a:defRPr/>
            </a:pPr>
            <a:endParaRPr lang="en-US" dirty="0">
              <a:cs typeface="Arial" charset="0"/>
            </a:endParaRPr>
          </a:p>
          <a:p>
            <a:pPr eaLnBrk="1" hangingPunct="1">
              <a:defRPr/>
            </a:pPr>
            <a:r>
              <a:rPr lang="en-US" dirty="0">
                <a:cs typeface="Arial" charset="0"/>
              </a:rPr>
              <a:t>/* Initialize </a:t>
            </a:r>
            <a:r>
              <a:rPr lang="en-US" dirty="0" err="1">
                <a:cs typeface="Arial" charset="0"/>
              </a:rPr>
              <a:t>ptr</a:t>
            </a:r>
            <a:r>
              <a:rPr lang="en-US" dirty="0">
                <a:cs typeface="Arial" charset="0"/>
              </a:rPr>
              <a:t> to point to var */</a:t>
            </a:r>
          </a:p>
          <a:p>
            <a:pPr eaLnBrk="1" hangingPunct="1">
              <a:defRPr/>
            </a:pPr>
            <a:r>
              <a:rPr lang="en-US" dirty="0" err="1">
                <a:cs typeface="Arial" charset="0"/>
              </a:rPr>
              <a:t>ptr</a:t>
            </a:r>
            <a:r>
              <a:rPr lang="en-US" dirty="0">
                <a:cs typeface="Arial" charset="0"/>
              </a:rPr>
              <a:t> = &amp;var;</a:t>
            </a:r>
          </a:p>
          <a:p>
            <a:pPr eaLnBrk="1" hangingPunct="1">
              <a:defRPr/>
            </a:pPr>
            <a:endParaRPr lang="en-US" dirty="0">
              <a:cs typeface="Arial" charset="0"/>
            </a:endParaRPr>
          </a:p>
          <a:p>
            <a:pPr eaLnBrk="1" hangingPunct="1">
              <a:defRPr/>
            </a:pPr>
            <a:r>
              <a:rPr lang="en-US" dirty="0">
                <a:cs typeface="Arial" charset="0"/>
              </a:rPr>
              <a:t>/* access var directly and indirectly */</a:t>
            </a:r>
          </a:p>
          <a:p>
            <a:pPr eaLnBrk="1" hangingPunct="1">
              <a:defRPr/>
            </a:pPr>
            <a:r>
              <a:rPr lang="en-US" dirty="0" err="1">
                <a:cs typeface="Arial" charset="0"/>
              </a:rPr>
              <a:t>printf</a:t>
            </a:r>
            <a:r>
              <a:rPr lang="en-US" dirty="0">
                <a:cs typeface="Arial" charset="0"/>
              </a:rPr>
              <a:t>("\</a:t>
            </a:r>
            <a:r>
              <a:rPr lang="en-US" dirty="0" err="1">
                <a:cs typeface="Arial" charset="0"/>
              </a:rPr>
              <a:t>nDirect</a:t>
            </a:r>
            <a:r>
              <a:rPr lang="en-US" dirty="0">
                <a:cs typeface="Arial" charset="0"/>
              </a:rPr>
              <a:t> access, var = %d", var);</a:t>
            </a:r>
          </a:p>
          <a:p>
            <a:pPr eaLnBrk="1" hangingPunct="1">
              <a:defRPr/>
            </a:pPr>
            <a:r>
              <a:rPr lang="en-US" dirty="0" err="1">
                <a:cs typeface="Arial" charset="0"/>
              </a:rPr>
              <a:t>printf</a:t>
            </a:r>
            <a:r>
              <a:rPr lang="en-US" dirty="0">
                <a:cs typeface="Arial" charset="0"/>
              </a:rPr>
              <a:t>("\</a:t>
            </a:r>
            <a:r>
              <a:rPr lang="en-US" dirty="0" err="1">
                <a:cs typeface="Arial" charset="0"/>
              </a:rPr>
              <a:t>nIndirect</a:t>
            </a:r>
            <a:r>
              <a:rPr lang="en-US" dirty="0">
                <a:cs typeface="Arial" charset="0"/>
              </a:rPr>
              <a:t> access, var = %d", *</a:t>
            </a:r>
            <a:r>
              <a:rPr lang="en-US" dirty="0" err="1">
                <a:cs typeface="Arial" charset="0"/>
              </a:rPr>
              <a:t>ptr</a:t>
            </a:r>
            <a:r>
              <a:rPr lang="en-US" dirty="0">
                <a:cs typeface="Arial" charset="0"/>
              </a:rPr>
              <a:t>);</a:t>
            </a:r>
          </a:p>
          <a:p>
            <a:pPr marL="0" indent="0">
              <a:buNone/>
            </a:pPr>
            <a:endParaRPr lang="nl-NL" altLang="nl-NL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nl-NL" altLang="nl-NL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FEEA6919-1F6B-40A7-AE3C-0189264FC58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D9B09144-4354-468E-B96F-255B23C97241}" type="slidenum">
              <a:rPr lang="nl-NL" altLang="nl-NL" smtClean="0"/>
              <a:pPr>
                <a:defRPr/>
              </a:pPr>
              <a:t>12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488483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el 1"/>
          <p:cNvSpPr>
            <a:spLocks noGrp="1"/>
          </p:cNvSpPr>
          <p:nvPr>
            <p:ph type="title"/>
          </p:nvPr>
        </p:nvSpPr>
        <p:spPr>
          <a:xfrm>
            <a:off x="994833" y="766234"/>
            <a:ext cx="10382251" cy="6477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nl-NL" dirty="0">
                <a:latin typeface="Arial" charset="0"/>
              </a:rPr>
              <a:t>Pointers</a:t>
            </a:r>
          </a:p>
        </p:txBody>
      </p:sp>
      <p:sp>
        <p:nvSpPr>
          <p:cNvPr id="28675" name="Tijdelijke aanduiding voor inhoud 2"/>
          <p:cNvSpPr>
            <a:spLocks noGrp="1"/>
          </p:cNvSpPr>
          <p:nvPr>
            <p:ph idx="1"/>
          </p:nvPr>
        </p:nvSpPr>
        <p:spPr bwMode="auto">
          <a:xfrm>
            <a:off x="994834" y="2059518"/>
            <a:ext cx="10477500" cy="410633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>
              <a:defRPr/>
            </a:pPr>
            <a:r>
              <a:rPr lang="en-US" dirty="0"/>
              <a:t>constant pointer to an object:</a:t>
            </a:r>
          </a:p>
          <a:p>
            <a:pPr marL="1066773" lvl="2" indent="0">
              <a:buNone/>
              <a:defRPr/>
            </a:pPr>
            <a:r>
              <a:rPr lang="nl-NL" b="1" dirty="0"/>
              <a:t>int a =2;</a:t>
            </a:r>
          </a:p>
          <a:p>
            <a:pPr marL="1066773" lvl="2" indent="0">
              <a:buNone/>
              <a:defRPr/>
            </a:pPr>
            <a:r>
              <a:rPr lang="nl-NL" b="1" dirty="0"/>
              <a:t>int b =4;</a:t>
            </a:r>
          </a:p>
          <a:p>
            <a:pPr marL="1066773" lvl="2" indent="0">
              <a:buNone/>
              <a:defRPr/>
            </a:pPr>
            <a:r>
              <a:rPr lang="nl-NL" b="1" dirty="0"/>
              <a:t>int *</a:t>
            </a:r>
            <a:r>
              <a:rPr lang="nl-NL" b="1" dirty="0" err="1"/>
              <a:t>const</a:t>
            </a:r>
            <a:r>
              <a:rPr lang="nl-NL" b="1" dirty="0"/>
              <a:t> </a:t>
            </a:r>
            <a:r>
              <a:rPr lang="nl-NL" b="1" dirty="0" err="1"/>
              <a:t>iPtr</a:t>
            </a:r>
            <a:r>
              <a:rPr lang="nl-NL" b="1" dirty="0"/>
              <a:t> = &amp;a;   </a:t>
            </a:r>
          </a:p>
          <a:p>
            <a:pPr marL="1066773" lvl="2" indent="0">
              <a:buNone/>
              <a:defRPr/>
            </a:pPr>
            <a:r>
              <a:rPr lang="nl-NL" b="1" dirty="0" err="1"/>
              <a:t>iPtr</a:t>
            </a:r>
            <a:r>
              <a:rPr lang="nl-NL" b="1" dirty="0"/>
              <a:t> = &amp;b;    </a:t>
            </a:r>
            <a:r>
              <a:rPr lang="nl-NL" b="1" dirty="0">
                <a:solidFill>
                  <a:srgbClr val="FF0000"/>
                </a:solidFill>
              </a:rPr>
              <a:t>// </a:t>
            </a:r>
            <a:r>
              <a:rPr lang="nl-NL" b="1" dirty="0"/>
              <a:t> </a:t>
            </a:r>
            <a:r>
              <a:rPr lang="nl-NL" b="1" dirty="0">
                <a:solidFill>
                  <a:srgbClr val="FF0000"/>
                </a:solidFill>
              </a:rPr>
              <a:t>error – </a:t>
            </a:r>
            <a:r>
              <a:rPr lang="nl-NL" b="1" dirty="0" err="1">
                <a:solidFill>
                  <a:srgbClr val="FF0000"/>
                </a:solidFill>
              </a:rPr>
              <a:t>can’t</a:t>
            </a:r>
            <a:r>
              <a:rPr lang="nl-NL" b="1" dirty="0">
                <a:solidFill>
                  <a:srgbClr val="FF0000"/>
                </a:solidFill>
              </a:rPr>
              <a:t> change </a:t>
            </a:r>
            <a:r>
              <a:rPr lang="nl-NL" b="1" dirty="0" err="1">
                <a:solidFill>
                  <a:srgbClr val="FF0000"/>
                </a:solidFill>
              </a:rPr>
              <a:t>address</a:t>
            </a:r>
            <a:r>
              <a:rPr lang="nl-NL" b="1" dirty="0">
                <a:solidFill>
                  <a:srgbClr val="FF0000"/>
                </a:solidFill>
              </a:rPr>
              <a:t> of </a:t>
            </a:r>
            <a:r>
              <a:rPr lang="nl-NL" b="1" dirty="0" err="1">
                <a:solidFill>
                  <a:srgbClr val="FF0000"/>
                </a:solidFill>
              </a:rPr>
              <a:t>iPtr</a:t>
            </a:r>
            <a:r>
              <a:rPr lang="nl-NL" b="1" dirty="0">
                <a:solidFill>
                  <a:srgbClr val="FF0000"/>
                </a:solidFill>
              </a:rPr>
              <a:t> !</a:t>
            </a:r>
            <a:endParaRPr lang="nl-NL" dirty="0">
              <a:solidFill>
                <a:srgbClr val="FF0000"/>
              </a:solidFill>
            </a:endParaRP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pointer to a constant object</a:t>
            </a:r>
            <a:endParaRPr lang="nl-NL" b="1" dirty="0"/>
          </a:p>
          <a:p>
            <a:pPr marL="1219170" lvl="2" indent="0">
              <a:buNone/>
              <a:defRPr/>
            </a:pPr>
            <a:r>
              <a:rPr lang="nl-NL" b="1" dirty="0"/>
              <a:t>int a =2; </a:t>
            </a:r>
          </a:p>
          <a:p>
            <a:pPr marL="1219170" lvl="2" indent="0">
              <a:buNone/>
              <a:defRPr/>
            </a:pPr>
            <a:r>
              <a:rPr lang="nl-NL" b="1" dirty="0" err="1"/>
              <a:t>const</a:t>
            </a:r>
            <a:r>
              <a:rPr lang="nl-NL" b="1" dirty="0"/>
              <a:t> int *</a:t>
            </a:r>
            <a:r>
              <a:rPr lang="nl-NL" b="1" dirty="0" err="1"/>
              <a:t>iPtr</a:t>
            </a:r>
            <a:r>
              <a:rPr lang="nl-NL" b="1" dirty="0"/>
              <a:t> = &amp;a; </a:t>
            </a:r>
          </a:p>
          <a:p>
            <a:pPr marL="1219170" lvl="2" indent="0">
              <a:buNone/>
              <a:defRPr/>
            </a:pPr>
            <a:r>
              <a:rPr lang="nl-NL" b="1" dirty="0"/>
              <a:t>*</a:t>
            </a:r>
            <a:r>
              <a:rPr lang="nl-NL" b="1" dirty="0" err="1"/>
              <a:t>iPtr</a:t>
            </a:r>
            <a:r>
              <a:rPr lang="nl-NL" b="1" dirty="0"/>
              <a:t> = 3     </a:t>
            </a:r>
            <a:r>
              <a:rPr lang="nl-NL" b="1" dirty="0">
                <a:solidFill>
                  <a:srgbClr val="FF0000"/>
                </a:solidFill>
              </a:rPr>
              <a:t>//</a:t>
            </a:r>
            <a:r>
              <a:rPr lang="nl-NL" b="1" dirty="0"/>
              <a:t> </a:t>
            </a:r>
            <a:r>
              <a:rPr lang="nl-NL" b="1" dirty="0">
                <a:solidFill>
                  <a:srgbClr val="FF0000"/>
                </a:solidFill>
              </a:rPr>
              <a:t>error – </a:t>
            </a:r>
            <a:r>
              <a:rPr lang="nl-NL" b="1" dirty="0" err="1">
                <a:solidFill>
                  <a:srgbClr val="FF0000"/>
                </a:solidFill>
              </a:rPr>
              <a:t>can’t</a:t>
            </a:r>
            <a:r>
              <a:rPr lang="nl-NL" b="1" dirty="0">
                <a:solidFill>
                  <a:srgbClr val="FF0000"/>
                </a:solidFill>
              </a:rPr>
              <a:t> change </a:t>
            </a:r>
            <a:r>
              <a:rPr lang="nl-NL" b="1" dirty="0" err="1">
                <a:solidFill>
                  <a:srgbClr val="FF0000"/>
                </a:solidFill>
              </a:rPr>
              <a:t>value</a:t>
            </a:r>
            <a:r>
              <a:rPr lang="nl-NL" b="1" dirty="0">
                <a:solidFill>
                  <a:srgbClr val="FF0000"/>
                </a:solidFill>
              </a:rPr>
              <a:t> of  *</a:t>
            </a:r>
            <a:r>
              <a:rPr lang="nl-NL" b="1" dirty="0" err="1">
                <a:solidFill>
                  <a:srgbClr val="FF0000"/>
                </a:solidFill>
              </a:rPr>
              <a:t>iPtr</a:t>
            </a:r>
            <a:r>
              <a:rPr lang="nl-NL" b="1" dirty="0">
                <a:solidFill>
                  <a:srgbClr val="FF0000"/>
                </a:solidFill>
              </a:rPr>
              <a:t> !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nl-NL" altLang="nl-NL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nl-NL" altLang="nl-NL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7F4777B2-9852-4832-92D3-A867B7AFB06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D9B09144-4354-468E-B96F-255B23C97241}" type="slidenum">
              <a:rPr lang="nl-NL" altLang="nl-NL" smtClean="0"/>
              <a:pPr>
                <a:defRPr/>
              </a:pPr>
              <a:t>13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095219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el 1"/>
          <p:cNvSpPr>
            <a:spLocks noGrp="1"/>
          </p:cNvSpPr>
          <p:nvPr>
            <p:ph type="title"/>
          </p:nvPr>
        </p:nvSpPr>
        <p:spPr>
          <a:xfrm>
            <a:off x="994833" y="766234"/>
            <a:ext cx="10382251" cy="6477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nl-NL" dirty="0">
                <a:latin typeface="Arial" charset="0"/>
              </a:rPr>
              <a:t>Pointers</a:t>
            </a:r>
          </a:p>
        </p:txBody>
      </p:sp>
      <p:sp>
        <p:nvSpPr>
          <p:cNvPr id="28675" name="Tijdelijke aanduiding voor inhoud 2"/>
          <p:cNvSpPr>
            <a:spLocks noGrp="1"/>
          </p:cNvSpPr>
          <p:nvPr>
            <p:ph idx="1"/>
          </p:nvPr>
        </p:nvSpPr>
        <p:spPr bwMode="auto">
          <a:xfrm>
            <a:off x="994834" y="2059518"/>
            <a:ext cx="10477500" cy="410633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/>
              <a:t>Different variable types occupy different amounts of memory.</a:t>
            </a:r>
          </a:p>
          <a:p>
            <a:pPr lvl="1"/>
            <a:r>
              <a:rPr lang="en-US" altLang="en-US" dirty="0"/>
              <a:t>short: 2 bytes</a:t>
            </a:r>
          </a:p>
          <a:p>
            <a:pPr lvl="1"/>
            <a:r>
              <a:rPr lang="en-US" altLang="en-US" dirty="0"/>
              <a:t>float: 4 bytes</a:t>
            </a:r>
          </a:p>
          <a:p>
            <a:pPr lvl="1"/>
            <a:r>
              <a:rPr lang="en-US" altLang="en-US" dirty="0"/>
              <a:t>double: 8 bytes</a:t>
            </a:r>
          </a:p>
          <a:p>
            <a:endParaRPr lang="en-US" altLang="en-US" dirty="0"/>
          </a:p>
          <a:p>
            <a:r>
              <a:rPr lang="en-US" altLang="en-US" dirty="0"/>
              <a:t>Address of a variable is actually the address of the first (lowest) byte it occupies.</a:t>
            </a:r>
          </a:p>
          <a:p>
            <a:endParaRPr lang="en-US" altLang="en-US" dirty="0"/>
          </a:p>
          <a:p>
            <a:pPr marL="0" indent="0">
              <a:buNone/>
            </a:pPr>
            <a:endParaRPr lang="nl-NL" altLang="nl-NL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nl-NL" altLang="nl-NL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A3C4C6BF-73F6-4A17-889E-894C639F0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035" y="5254626"/>
            <a:ext cx="2622549" cy="332317"/>
          </a:xfrm>
          <a:prstGeom prst="rect">
            <a:avLst/>
          </a:prstGeom>
          <a:noFill/>
          <a:ln w="25400" algn="ctr">
            <a:solidFill>
              <a:srgbClr val="00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baseline="-25000">
              <a:solidFill>
                <a:prstClr val="black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2" name="Line 13">
            <a:extLst>
              <a:ext uri="{FF2B5EF4-FFF2-40B4-BE49-F238E27FC236}">
                <a16:creationId xmlns:a16="http://schemas.microsoft.com/office/drawing/2014/main" id="{757C0E56-629F-4A92-9268-5792306333A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94968" y="5250393"/>
            <a:ext cx="0" cy="336551"/>
          </a:xfrm>
          <a:prstGeom prst="line">
            <a:avLst/>
          </a:prstGeom>
          <a:noFill/>
          <a:ln w="12700">
            <a:solidFill>
              <a:srgbClr val="0066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NL" sz="3200" baseline="-25000">
              <a:solidFill>
                <a:prstClr val="black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3" name="Line 14">
            <a:extLst>
              <a:ext uri="{FF2B5EF4-FFF2-40B4-BE49-F238E27FC236}">
                <a16:creationId xmlns:a16="http://schemas.microsoft.com/office/drawing/2014/main" id="{1604AF88-2AE6-4325-A27B-52642A8536E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9017" y="5250393"/>
            <a:ext cx="0" cy="336551"/>
          </a:xfrm>
          <a:prstGeom prst="line">
            <a:avLst/>
          </a:prstGeom>
          <a:noFill/>
          <a:ln w="12700">
            <a:solidFill>
              <a:srgbClr val="0066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NL" sz="3200" baseline="-25000">
              <a:solidFill>
                <a:prstClr val="black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4" name="Line 16">
            <a:extLst>
              <a:ext uri="{FF2B5EF4-FFF2-40B4-BE49-F238E27FC236}">
                <a16:creationId xmlns:a16="http://schemas.microsoft.com/office/drawing/2014/main" id="{A2DD072D-27DA-429D-A8B1-C19F4FF12B05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5185" y="5250393"/>
            <a:ext cx="14817" cy="336551"/>
          </a:xfrm>
          <a:prstGeom prst="line">
            <a:avLst/>
          </a:prstGeom>
          <a:noFill/>
          <a:ln w="12700">
            <a:solidFill>
              <a:srgbClr val="0066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NL" sz="3200" baseline="-25000">
              <a:solidFill>
                <a:prstClr val="black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5" name="Text Box 22">
            <a:extLst>
              <a:ext uri="{FF2B5EF4-FFF2-40B4-BE49-F238E27FC236}">
                <a16:creationId xmlns:a16="http://schemas.microsoft.com/office/drawing/2014/main" id="{470C989F-DD50-49CC-A8C0-C6BBEC2C6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5035" y="4975226"/>
            <a:ext cx="235962" cy="2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67" i="1" baseline="-25000">
                <a:solidFill>
                  <a:srgbClr val="777777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1</a:t>
            </a:r>
          </a:p>
        </p:txBody>
      </p:sp>
      <p:sp>
        <p:nvSpPr>
          <p:cNvPr id="36" name="Text Box 23">
            <a:extLst>
              <a:ext uri="{FF2B5EF4-FFF2-40B4-BE49-F238E27FC236}">
                <a16:creationId xmlns:a16="http://schemas.microsoft.com/office/drawing/2014/main" id="{FA1556DE-31C8-47AD-90C1-BDF13B2CE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251" y="4975226"/>
            <a:ext cx="235962" cy="2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67" i="1" baseline="-25000">
                <a:solidFill>
                  <a:srgbClr val="777777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0</a:t>
            </a:r>
          </a:p>
        </p:txBody>
      </p:sp>
      <p:sp>
        <p:nvSpPr>
          <p:cNvPr id="37" name="Text Box 24">
            <a:extLst>
              <a:ext uri="{FF2B5EF4-FFF2-40B4-BE49-F238E27FC236}">
                <a16:creationId xmlns:a16="http://schemas.microsoft.com/office/drawing/2014/main" id="{58A7BD44-BC38-41EC-91E9-9DDFA5E32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6235" y="4975226"/>
            <a:ext cx="235962" cy="2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67" i="1" baseline="-25000">
                <a:solidFill>
                  <a:srgbClr val="777777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2</a:t>
            </a:r>
          </a:p>
        </p:txBody>
      </p:sp>
      <p:sp>
        <p:nvSpPr>
          <p:cNvPr id="38" name="Text Box 25">
            <a:extLst>
              <a:ext uri="{FF2B5EF4-FFF2-40B4-BE49-F238E27FC236}">
                <a16:creationId xmlns:a16="http://schemas.microsoft.com/office/drawing/2014/main" id="{713E5628-ADBB-4350-A4EB-927609A63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7951" y="4975226"/>
            <a:ext cx="235962" cy="2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67" i="1" baseline="-25000">
                <a:solidFill>
                  <a:srgbClr val="777777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3</a:t>
            </a:r>
          </a:p>
        </p:txBody>
      </p:sp>
      <p:sp>
        <p:nvSpPr>
          <p:cNvPr id="39" name="Text Box 26">
            <a:extLst>
              <a:ext uri="{FF2B5EF4-FFF2-40B4-BE49-F238E27FC236}">
                <a16:creationId xmlns:a16="http://schemas.microsoft.com/office/drawing/2014/main" id="{F0F82EAF-139B-4249-BAE5-9A9256B43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3184" y="4695826"/>
            <a:ext cx="1473480" cy="22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33" i="1" baseline="-25000">
                <a:solidFill>
                  <a:srgbClr val="777777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little endian byte ordering</a:t>
            </a:r>
          </a:p>
        </p:txBody>
      </p:sp>
      <p:sp>
        <p:nvSpPr>
          <p:cNvPr id="40" name="Text Box 30">
            <a:extLst>
              <a:ext uri="{FF2B5EF4-FFF2-40B4-BE49-F238E27FC236}">
                <a16:creationId xmlns:a16="http://schemas.microsoft.com/office/drawing/2014/main" id="{1624C151-F895-456C-9399-529925FFA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6984" y="5182659"/>
            <a:ext cx="1754006" cy="283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67" baseline="-2500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Float stored in 4 bytes</a:t>
            </a:r>
            <a:endParaRPr lang="en-US" altLang="en-US" sz="1867" i="1" baseline="-25000">
              <a:solidFill>
                <a:srgbClr val="777777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1" name="Text Box 30">
            <a:extLst>
              <a:ext uri="{FF2B5EF4-FFF2-40B4-BE49-F238E27FC236}">
                <a16:creationId xmlns:a16="http://schemas.microsoft.com/office/drawing/2014/main" id="{E17C8AD2-DCA0-4ECC-A241-094D0FAD0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2617" y="6192309"/>
            <a:ext cx="1319592" cy="283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67" baseline="-2500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address of float </a:t>
            </a:r>
            <a:endParaRPr lang="en-US" altLang="en-US" sz="1867" i="1" baseline="-25000">
              <a:solidFill>
                <a:srgbClr val="777777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cxnSp>
        <p:nvCxnSpPr>
          <p:cNvPr id="42" name="Straight Arrow Connector 2">
            <a:extLst>
              <a:ext uri="{FF2B5EF4-FFF2-40B4-BE49-F238E27FC236}">
                <a16:creationId xmlns:a16="http://schemas.microsoft.com/office/drawing/2014/main" id="{51E4CD0A-6785-4A81-AA74-91A21B2E8185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994402" y="5586943"/>
            <a:ext cx="184149" cy="60536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55CBABE8-DE5E-4B26-937A-63C5EE72212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D9B09144-4354-468E-B96F-255B23C97241}" type="slidenum">
              <a:rPr lang="nl-NL" altLang="nl-NL" smtClean="0"/>
              <a:pPr>
                <a:defRPr/>
              </a:pPr>
              <a:t>14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032469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el 1"/>
          <p:cNvSpPr>
            <a:spLocks noGrp="1"/>
          </p:cNvSpPr>
          <p:nvPr>
            <p:ph type="title"/>
          </p:nvPr>
        </p:nvSpPr>
        <p:spPr>
          <a:xfrm>
            <a:off x="994833" y="766234"/>
            <a:ext cx="10382251" cy="6477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nl-NL" dirty="0">
                <a:latin typeface="Arial" charset="0"/>
              </a:rPr>
              <a:t>Pointers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4098BE6-BA33-4B6E-9E00-39CDBE23F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Pointer points to address and data type</a:t>
            </a:r>
          </a:p>
          <a:p>
            <a:r>
              <a:rPr lang="en-US" altLang="en-US" dirty="0"/>
              <a:t>If you increment a pointer then the address stored in the pointer is increased by the size of  the data type</a:t>
            </a:r>
          </a:p>
          <a:p>
            <a:endParaRPr lang="en-NL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B95F7E14-69A8-4433-814F-9A87DD06C5DD}"/>
              </a:ext>
            </a:extLst>
          </p:cNvPr>
          <p:cNvSpPr/>
          <p:nvPr/>
        </p:nvSpPr>
        <p:spPr>
          <a:xfrm>
            <a:off x="1007533" y="3553035"/>
            <a:ext cx="9697144" cy="146033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67" b="1" baseline="-25000" dirty="0">
                <a:solidFill>
                  <a:prstClr val="black"/>
                </a:solidFill>
                <a:latin typeface="Courier New" pitchFamily="49" charset="0"/>
                <a:ea typeface="ＭＳ Ｐゴシック" panose="020B0600070205080204" pitchFamily="34" charset="-128"/>
                <a:cs typeface="Courier New" pitchFamily="49" charset="0"/>
              </a:rPr>
              <a:t>short </a:t>
            </a:r>
            <a:r>
              <a:rPr lang="en-US" sz="2667" b="1" baseline="-25000" dirty="0" err="1">
                <a:solidFill>
                  <a:prstClr val="black"/>
                </a:solidFill>
                <a:latin typeface="Courier New" pitchFamily="49" charset="0"/>
                <a:ea typeface="ＭＳ Ｐゴシック" panose="020B0600070205080204" pitchFamily="34" charset="-128"/>
                <a:cs typeface="Courier New" pitchFamily="49" charset="0"/>
              </a:rPr>
              <a:t>var_short</a:t>
            </a:r>
            <a:r>
              <a:rPr lang="en-US" sz="2667" b="1" baseline="-25000" dirty="0">
                <a:solidFill>
                  <a:prstClr val="black"/>
                </a:solidFill>
                <a:latin typeface="Courier New" pitchFamily="49" charset="0"/>
                <a:ea typeface="ＭＳ Ｐゴシック" panose="020B0600070205080204" pitchFamily="34" charset="-128"/>
                <a:cs typeface="Courier New" pitchFamily="49" charset="0"/>
              </a:rPr>
              <a:t> = 2;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67" b="1" baseline="-25000" dirty="0">
                <a:solidFill>
                  <a:prstClr val="black"/>
                </a:solidFill>
                <a:latin typeface="Courier New" pitchFamily="49" charset="0"/>
                <a:ea typeface="ＭＳ Ｐゴシック" panose="020B0600070205080204" pitchFamily="34" charset="-128"/>
                <a:cs typeface="Courier New" pitchFamily="49" charset="0"/>
              </a:rPr>
              <a:t>short * </a:t>
            </a:r>
            <a:r>
              <a:rPr lang="en-US" sz="2667" b="1" baseline="-25000" dirty="0" err="1">
                <a:solidFill>
                  <a:prstClr val="black"/>
                </a:solidFill>
                <a:latin typeface="Courier New" pitchFamily="49" charset="0"/>
                <a:ea typeface="ＭＳ Ｐゴシック" panose="020B0600070205080204" pitchFamily="34" charset="-128"/>
                <a:cs typeface="Courier New" pitchFamily="49" charset="0"/>
              </a:rPr>
              <a:t>ptr_to_short</a:t>
            </a:r>
            <a:r>
              <a:rPr lang="en-US" sz="2667" b="1" baseline="-25000" dirty="0">
                <a:solidFill>
                  <a:prstClr val="black"/>
                </a:solidFill>
                <a:latin typeface="Courier New" pitchFamily="49" charset="0"/>
                <a:ea typeface="ＭＳ Ｐゴシック" panose="020B0600070205080204" pitchFamily="34" charset="-128"/>
                <a:cs typeface="Courier New" pitchFamily="49" charset="0"/>
              </a:rPr>
              <a:t> = &amp;</a:t>
            </a:r>
            <a:r>
              <a:rPr lang="en-US" sz="2667" b="1" baseline="-25000" dirty="0" err="1">
                <a:solidFill>
                  <a:prstClr val="black"/>
                </a:solidFill>
                <a:latin typeface="Courier New" pitchFamily="49" charset="0"/>
                <a:ea typeface="ＭＳ Ｐゴシック" panose="020B0600070205080204" pitchFamily="34" charset="-128"/>
                <a:cs typeface="Courier New" pitchFamily="49" charset="0"/>
              </a:rPr>
              <a:t>var_short</a:t>
            </a:r>
            <a:r>
              <a:rPr lang="en-US" sz="2667" b="1" baseline="-25000" dirty="0">
                <a:solidFill>
                  <a:prstClr val="black"/>
                </a:solidFill>
                <a:latin typeface="Courier New" pitchFamily="49" charset="0"/>
                <a:ea typeface="ＭＳ Ｐゴシック" panose="020B0600070205080204" pitchFamily="34" charset="-128"/>
                <a:cs typeface="Courier New" pitchFamily="49" charset="0"/>
              </a:rPr>
              <a:t>;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67" b="1" baseline="-25000" dirty="0" err="1">
                <a:solidFill>
                  <a:prstClr val="black"/>
                </a:solidFill>
                <a:latin typeface="Courier New" pitchFamily="49" charset="0"/>
                <a:ea typeface="ＭＳ Ｐゴシック" panose="020B0600070205080204" pitchFamily="34" charset="-128"/>
                <a:cs typeface="Courier New" pitchFamily="49" charset="0"/>
              </a:rPr>
              <a:t>ptr_to_short</a:t>
            </a:r>
            <a:r>
              <a:rPr lang="en-US" sz="2667" b="1" baseline="-25000" dirty="0">
                <a:solidFill>
                  <a:prstClr val="black"/>
                </a:solidFill>
                <a:latin typeface="Courier New" pitchFamily="49" charset="0"/>
                <a:ea typeface="ＭＳ Ｐゴシック" panose="020B0600070205080204" pitchFamily="34" charset="-128"/>
                <a:cs typeface="Courier New" pitchFamily="49" charset="0"/>
              </a:rPr>
              <a:t>++; 	// address increased by type 				// of short (usually 2 bytes)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667" b="1" baseline="-25000" dirty="0">
              <a:solidFill>
                <a:prstClr val="black"/>
              </a:solidFill>
              <a:latin typeface="Courier New" pitchFamily="49" charset="0"/>
              <a:ea typeface="ＭＳ Ｐゴシック" panose="020B0600070205080204" pitchFamily="34" charset="-128"/>
              <a:cs typeface="Courier New" pitchFamily="49" charset="0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EF5B7A2-DFBB-4118-B0C1-58E4CC4DC6A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D9B09144-4354-468E-B96F-255B23C97241}" type="slidenum">
              <a:rPr lang="nl-NL" altLang="nl-NL" smtClean="0"/>
              <a:pPr>
                <a:defRPr/>
              </a:pPr>
              <a:t>15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272751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jdelijke aanduiding voor inhoud 2"/>
          <p:cNvSpPr>
            <a:spLocks noGrp="1"/>
          </p:cNvSpPr>
          <p:nvPr>
            <p:ph idx="1"/>
          </p:nvPr>
        </p:nvSpPr>
        <p:spPr bwMode="auto">
          <a:xfrm>
            <a:off x="2446867" y="1773767"/>
            <a:ext cx="7488767" cy="223096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lang="nl-NL" altLang="nl-NL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Thies Keulen</a:t>
            </a:r>
          </a:p>
          <a:p>
            <a:r>
              <a:rPr lang="nl-NL" altLang="nl-NL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Docent HBO-ICT</a:t>
            </a:r>
            <a:br>
              <a:rPr lang="nl-NL" altLang="nl-NL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nl-NL" altLang="nl-NL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h.t.keulen@pl.hanze.nl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el 1"/>
          <p:cNvSpPr>
            <a:spLocks noGrp="1"/>
          </p:cNvSpPr>
          <p:nvPr>
            <p:ph type="title"/>
          </p:nvPr>
        </p:nvSpPr>
        <p:spPr>
          <a:xfrm>
            <a:off x="994833" y="766234"/>
            <a:ext cx="10382251" cy="6477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nl-NL" dirty="0">
                <a:latin typeface="Arial" charset="0"/>
              </a:rPr>
              <a:t>Content</a:t>
            </a:r>
          </a:p>
        </p:txBody>
      </p:sp>
      <p:sp>
        <p:nvSpPr>
          <p:cNvPr id="28675" name="Tijdelijke aanduiding voor inhoud 2"/>
          <p:cNvSpPr>
            <a:spLocks noGrp="1"/>
          </p:cNvSpPr>
          <p:nvPr>
            <p:ph idx="1"/>
          </p:nvPr>
        </p:nvSpPr>
        <p:spPr bwMode="auto">
          <a:xfrm>
            <a:off x="994834" y="2059518"/>
            <a:ext cx="10477500" cy="410633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nl-NL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Pointers</a:t>
            </a:r>
            <a:endParaRPr lang="nl-NL" altLang="nl-NL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nl-NL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Pointers</a:t>
            </a:r>
            <a:endParaRPr lang="nl-NL" altLang="nl-NL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nl-NL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Pointers</a:t>
            </a:r>
            <a:endParaRPr lang="nl-NL" altLang="nl-NL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nl-NL" altLang="nl-NL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nl-NL" altLang="nl-NL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8677" name="Tijdelijke aanduiding voor dianummer 4"/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990575" indent="-380990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523962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2133547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743131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7DADBD-53C3-467B-9A81-844E144072F0}" type="slidenum">
              <a:rPr kumimoji="0" lang="nl-NL" altLang="nl-NL" sz="1333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nl-NL" altLang="nl-NL" sz="1333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el 1"/>
          <p:cNvSpPr>
            <a:spLocks noGrp="1"/>
          </p:cNvSpPr>
          <p:nvPr>
            <p:ph type="title"/>
          </p:nvPr>
        </p:nvSpPr>
        <p:spPr>
          <a:xfrm>
            <a:off x="994833" y="766234"/>
            <a:ext cx="10382251" cy="6477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nl-NL" dirty="0">
                <a:latin typeface="Arial" charset="0"/>
              </a:rPr>
              <a:t>Pointers</a:t>
            </a:r>
          </a:p>
        </p:txBody>
      </p:sp>
      <p:sp>
        <p:nvSpPr>
          <p:cNvPr id="28675" name="Tijdelijke aanduiding voor inhoud 2"/>
          <p:cNvSpPr>
            <a:spLocks noGrp="1"/>
          </p:cNvSpPr>
          <p:nvPr>
            <p:ph idx="1"/>
          </p:nvPr>
        </p:nvSpPr>
        <p:spPr bwMode="auto">
          <a:xfrm>
            <a:off x="994834" y="2059518"/>
            <a:ext cx="10477500" cy="410633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endParaRPr lang="nl-NL" altLang="nl-NL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nl-NL" altLang="nl-NL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215410C3-51FB-4C32-8267-75B12559C0D4}"/>
              </a:ext>
            </a:extLst>
          </p:cNvPr>
          <p:cNvSpPr txBox="1"/>
          <p:nvPr/>
        </p:nvSpPr>
        <p:spPr>
          <a:xfrm>
            <a:off x="6233583" y="556976"/>
            <a:ext cx="7542784" cy="5673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 baseline="-2500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charset="0"/>
              </a:rPr>
              <a:t>#include &lt;</a:t>
            </a:r>
            <a:r>
              <a:rPr lang="en-US" sz="3200" b="1" baseline="-25000" dirty="0" err="1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charset="0"/>
              </a:rPr>
              <a:t>stdio.h</a:t>
            </a:r>
            <a:r>
              <a:rPr lang="en-US" sz="3200" b="1" baseline="-2500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charset="0"/>
              </a:rPr>
              <a:t>&gt;</a:t>
            </a:r>
            <a:endParaRPr lang="en-US" sz="3200" baseline="-25000" dirty="0">
              <a:solidFill>
                <a:prstClr val="black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charset="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 baseline="-25000" dirty="0">
              <a:solidFill>
                <a:prstClr val="black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charset="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 baseline="-2500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charset="0"/>
              </a:rPr>
              <a:t>void swap(int, int);</a:t>
            </a:r>
            <a:endParaRPr lang="en-US" sz="3200" baseline="-25000" dirty="0">
              <a:solidFill>
                <a:prstClr val="black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charset="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 baseline="-25000" dirty="0">
              <a:solidFill>
                <a:prstClr val="black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charset="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 baseline="-2500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charset="0"/>
              </a:rPr>
              <a:t>int main()</a:t>
            </a:r>
            <a:endParaRPr lang="en-US" sz="3200" baseline="-25000" dirty="0">
              <a:solidFill>
                <a:prstClr val="black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charset="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 baseline="-2500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charset="0"/>
              </a:rPr>
              <a:t>{</a:t>
            </a:r>
            <a:endParaRPr lang="en-US" sz="3200" baseline="-25000" dirty="0">
              <a:solidFill>
                <a:prstClr val="black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charset="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 baseline="-2500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charset="0"/>
              </a:rPr>
              <a:t>	int a=3, b=5;</a:t>
            </a:r>
            <a:endParaRPr lang="en-US" sz="3200" baseline="-25000" dirty="0">
              <a:solidFill>
                <a:prstClr val="black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charset="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3200" b="1" baseline="-2500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charset="0"/>
              </a:rPr>
              <a:t>	printf(“before: %d,%d\n", a, b);</a:t>
            </a:r>
            <a:endParaRPr lang="pt-BR" sz="3200" baseline="-25000" dirty="0">
              <a:solidFill>
                <a:prstClr val="black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charset="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 baseline="-2500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charset="0"/>
              </a:rPr>
              <a:t>	swap(a, b);</a:t>
            </a:r>
            <a:endParaRPr lang="en-US" sz="3200" baseline="-25000" dirty="0">
              <a:solidFill>
                <a:prstClr val="black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charset="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3200" b="1" baseline="-2500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charset="0"/>
              </a:rPr>
              <a:t>	printf("after: %d,%d\n", a, b);</a:t>
            </a:r>
            <a:endParaRPr lang="pt-BR" sz="3200" baseline="-25000" dirty="0">
              <a:solidFill>
                <a:prstClr val="black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charset="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 baseline="-2500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charset="0"/>
              </a:rPr>
              <a:t>	return(0);</a:t>
            </a:r>
            <a:endParaRPr lang="en-US" sz="3200" baseline="-25000" dirty="0">
              <a:solidFill>
                <a:prstClr val="black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charset="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 baseline="-2500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charset="0"/>
              </a:rPr>
              <a:t>}</a:t>
            </a:r>
            <a:endParaRPr lang="en-US" sz="3200" baseline="-25000" dirty="0">
              <a:solidFill>
                <a:prstClr val="black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charset="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 baseline="-25000" dirty="0">
              <a:solidFill>
                <a:prstClr val="black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charset="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 baseline="-2500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charset="0"/>
              </a:rPr>
              <a:t>void swap(int a, int b)</a:t>
            </a:r>
            <a:endParaRPr lang="en-US" sz="3200" baseline="-25000" dirty="0">
              <a:solidFill>
                <a:prstClr val="black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charset="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 baseline="-2500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charset="0"/>
              </a:rPr>
              <a:t>{</a:t>
            </a:r>
            <a:endParaRPr lang="en-US" sz="3200" baseline="-25000" dirty="0">
              <a:solidFill>
                <a:prstClr val="black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charset="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 baseline="-2500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charset="0"/>
              </a:rPr>
              <a:t>	…?</a:t>
            </a:r>
            <a:endParaRPr lang="en-US" sz="3200" baseline="-25000" dirty="0">
              <a:solidFill>
                <a:prstClr val="black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charset="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 baseline="-2500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charset="0"/>
              </a:rPr>
              <a:t>}</a:t>
            </a:r>
            <a:endParaRPr lang="en-US" sz="3200" baseline="-25000" dirty="0">
              <a:solidFill>
                <a:prstClr val="black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charset="0"/>
            </a:endParaRP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220856A9-0C2A-4346-8663-65E409F6B5D6}"/>
              </a:ext>
            </a:extLst>
          </p:cNvPr>
          <p:cNvSpPr txBox="1">
            <a:spLocks noChangeArrowheads="1"/>
          </p:cNvSpPr>
          <p:nvPr/>
        </p:nvSpPr>
        <p:spPr>
          <a:xfrm>
            <a:off x="493861" y="1869018"/>
            <a:ext cx="5218097" cy="320675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/>
              <a:buChar char="•"/>
              <a:defRPr sz="1800" kern="1200">
                <a:solidFill>
                  <a:srgbClr val="444444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–"/>
              <a:defRPr sz="1800" kern="1200">
                <a:solidFill>
                  <a:srgbClr val="444444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rgbClr val="444444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–"/>
              <a:defRPr sz="1800" kern="1200">
                <a:solidFill>
                  <a:srgbClr val="444444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»"/>
              <a:defRPr sz="1800" kern="1200">
                <a:solidFill>
                  <a:srgbClr val="444444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09585">
              <a:buNone/>
            </a:pPr>
            <a:r>
              <a:rPr lang="en-US" altLang="en-US" sz="2400" dirty="0"/>
              <a:t>Implement a function ‘swap’ that swaps the values of integers a and b.</a:t>
            </a:r>
            <a:br>
              <a:rPr lang="en-US" altLang="en-US" sz="2400" dirty="0"/>
            </a:br>
            <a:br>
              <a:rPr lang="en-US" altLang="en-US" sz="2400" dirty="0"/>
            </a:br>
            <a:r>
              <a:rPr lang="en-US" altLang="en-US" sz="2400" dirty="0"/>
              <a:t>    Return array with two values?</a:t>
            </a:r>
            <a:br>
              <a:rPr lang="en-US" altLang="en-US" sz="2400" dirty="0"/>
            </a:br>
            <a:r>
              <a:rPr lang="en-US" altLang="en-US" sz="2400" dirty="0"/>
              <a:t>    Use global variables?</a:t>
            </a:r>
            <a:br>
              <a:rPr lang="en-US" altLang="en-US" sz="2400" dirty="0"/>
            </a:br>
            <a:r>
              <a:rPr lang="en-US" altLang="en-US" sz="2400" dirty="0"/>
              <a:t>    Use pointers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17D70268-506C-4A81-9420-0401C02EF93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D9B09144-4354-468E-B96F-255B23C97241}" type="slidenum">
              <a:rPr lang="nl-NL" altLang="nl-NL" smtClean="0"/>
              <a:pPr>
                <a:defRPr/>
              </a:pPr>
              <a:t>3</a:t>
            </a:fld>
            <a:endParaRPr lang="nl-NL" altLang="nl-NL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468531A-76DB-410E-88A1-86F90F08A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21" y="2979787"/>
            <a:ext cx="332509" cy="332509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B8010A3D-DAB5-4570-BE95-E83895A5F9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21" y="3373583"/>
            <a:ext cx="332509" cy="332509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22B34241-73EF-4207-B087-EC0A685331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01" y="3668666"/>
            <a:ext cx="788973" cy="45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356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el 1"/>
          <p:cNvSpPr>
            <a:spLocks noGrp="1"/>
          </p:cNvSpPr>
          <p:nvPr>
            <p:ph type="title"/>
          </p:nvPr>
        </p:nvSpPr>
        <p:spPr>
          <a:xfrm>
            <a:off x="994833" y="766234"/>
            <a:ext cx="10382251" cy="6477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nl-NL" dirty="0">
                <a:latin typeface="Arial" charset="0"/>
              </a:rPr>
              <a:t>Pointers</a:t>
            </a:r>
          </a:p>
        </p:txBody>
      </p:sp>
      <p:sp>
        <p:nvSpPr>
          <p:cNvPr id="28675" name="Tijdelijke aanduiding voor inhoud 2"/>
          <p:cNvSpPr>
            <a:spLocks noGrp="1"/>
          </p:cNvSpPr>
          <p:nvPr>
            <p:ph idx="1"/>
          </p:nvPr>
        </p:nvSpPr>
        <p:spPr bwMode="auto">
          <a:xfrm>
            <a:off x="994834" y="2059518"/>
            <a:ext cx="10477500" cy="410633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/>
              <a:t>In C </a:t>
            </a:r>
            <a:r>
              <a:rPr lang="en-US" altLang="en-US" i="1" dirty="0"/>
              <a:t>only call-by-value </a:t>
            </a:r>
            <a:r>
              <a:rPr lang="en-US" altLang="en-US" dirty="0"/>
              <a:t>is possible</a:t>
            </a:r>
          </a:p>
          <a:p>
            <a:pPr lvl="1"/>
            <a:r>
              <a:rPr lang="nl-NL" altLang="en-US" dirty="0" err="1"/>
              <a:t>Copies</a:t>
            </a:r>
            <a:r>
              <a:rPr lang="nl-NL" altLang="en-US" dirty="0"/>
              <a:t> of a </a:t>
            </a:r>
            <a:r>
              <a:rPr lang="nl-NL" altLang="en-US" dirty="0" err="1"/>
              <a:t>and</a:t>
            </a:r>
            <a:r>
              <a:rPr lang="nl-NL" altLang="en-US" dirty="0"/>
              <a:t> b are </a:t>
            </a:r>
            <a:r>
              <a:rPr lang="nl-NL" altLang="en-US" dirty="0" err="1"/>
              <a:t>given</a:t>
            </a:r>
            <a:r>
              <a:rPr lang="nl-NL" altLang="en-US" dirty="0"/>
              <a:t> </a:t>
            </a:r>
            <a:r>
              <a:rPr lang="nl-NL" altLang="en-US" dirty="0" err="1"/>
              <a:t>to</a:t>
            </a:r>
            <a:r>
              <a:rPr lang="nl-NL" altLang="en-US" dirty="0"/>
              <a:t> </a:t>
            </a:r>
            <a:r>
              <a:rPr lang="nl-NL" altLang="en-US" dirty="0" err="1"/>
              <a:t>function</a:t>
            </a:r>
            <a:r>
              <a:rPr lang="nl-NL" altLang="en-US" dirty="0"/>
              <a:t> swap</a:t>
            </a:r>
          </a:p>
          <a:p>
            <a:pPr lvl="1"/>
            <a:r>
              <a:rPr lang="nl-NL" altLang="en-US" dirty="0" err="1"/>
              <a:t>Only</a:t>
            </a:r>
            <a:r>
              <a:rPr lang="nl-NL" altLang="en-US" dirty="0"/>
              <a:t> these </a:t>
            </a:r>
            <a:r>
              <a:rPr lang="nl-NL" altLang="en-US" dirty="0" err="1"/>
              <a:t>copies</a:t>
            </a:r>
            <a:r>
              <a:rPr lang="nl-NL" altLang="en-US" dirty="0"/>
              <a:t> are </a:t>
            </a:r>
            <a:r>
              <a:rPr lang="nl-NL" altLang="en-US" dirty="0" err="1"/>
              <a:t>changed</a:t>
            </a:r>
            <a:r>
              <a:rPr lang="nl-NL" altLang="en-US" dirty="0"/>
              <a:t>, </a:t>
            </a:r>
            <a:r>
              <a:rPr lang="nl-NL" altLang="en-US" dirty="0" err="1"/>
              <a:t>not</a:t>
            </a:r>
            <a:r>
              <a:rPr lang="nl-NL" altLang="en-US" dirty="0"/>
              <a:t> </a:t>
            </a:r>
            <a:r>
              <a:rPr lang="nl-NL" altLang="en-US" dirty="0" err="1"/>
              <a:t>the</a:t>
            </a:r>
            <a:r>
              <a:rPr lang="nl-NL" altLang="en-US" dirty="0"/>
              <a:t> </a:t>
            </a:r>
            <a:r>
              <a:rPr lang="nl-NL" altLang="en-US" dirty="0" err="1"/>
              <a:t>originals</a:t>
            </a:r>
            <a:r>
              <a:rPr lang="nl-NL" altLang="en-US" dirty="0"/>
              <a:t> !</a:t>
            </a:r>
          </a:p>
          <a:p>
            <a:endParaRPr lang="nl-NL" altLang="en-US" dirty="0"/>
          </a:p>
          <a:p>
            <a:r>
              <a:rPr lang="nl-NL" altLang="en-US" dirty="0"/>
              <a:t>Java: “</a:t>
            </a:r>
            <a:r>
              <a:rPr lang="nl-NL" altLang="en-US" dirty="0" err="1"/>
              <a:t>objects</a:t>
            </a:r>
            <a:r>
              <a:rPr lang="nl-NL" altLang="en-US" dirty="0"/>
              <a:t> are </a:t>
            </a:r>
            <a:r>
              <a:rPr lang="nl-NL" altLang="en-US" dirty="0" err="1"/>
              <a:t>passed</a:t>
            </a:r>
            <a:r>
              <a:rPr lang="nl-NL" altLang="en-US" dirty="0"/>
              <a:t> </a:t>
            </a:r>
            <a:r>
              <a:rPr lang="nl-NL" altLang="en-US" dirty="0" err="1"/>
              <a:t>by</a:t>
            </a:r>
            <a:r>
              <a:rPr lang="nl-NL" altLang="en-US" dirty="0"/>
              <a:t> </a:t>
            </a:r>
            <a:r>
              <a:rPr lang="nl-NL" altLang="en-US" dirty="0" err="1"/>
              <a:t>reference</a:t>
            </a:r>
            <a:r>
              <a:rPr lang="nl-NL" altLang="en-US" dirty="0"/>
              <a:t>, </a:t>
            </a:r>
            <a:r>
              <a:rPr lang="nl-NL" altLang="en-US" dirty="0" err="1"/>
              <a:t>primitive</a:t>
            </a:r>
            <a:r>
              <a:rPr lang="nl-NL" altLang="en-US" dirty="0"/>
              <a:t> types are </a:t>
            </a:r>
            <a:r>
              <a:rPr lang="nl-NL" altLang="en-US" dirty="0" err="1"/>
              <a:t>passed</a:t>
            </a:r>
            <a:r>
              <a:rPr lang="nl-NL" altLang="en-US" dirty="0"/>
              <a:t> </a:t>
            </a:r>
            <a:r>
              <a:rPr lang="nl-NL" altLang="en-US" dirty="0" err="1"/>
              <a:t>by</a:t>
            </a:r>
            <a:r>
              <a:rPr lang="nl-NL" altLang="en-US" dirty="0"/>
              <a:t> </a:t>
            </a:r>
            <a:r>
              <a:rPr lang="nl-NL" altLang="en-US" dirty="0" err="1"/>
              <a:t>value</a:t>
            </a:r>
            <a:r>
              <a:rPr lang="nl-NL" altLang="en-US" dirty="0"/>
              <a:t>”</a:t>
            </a:r>
          </a:p>
          <a:p>
            <a:pPr lvl="1"/>
            <a:r>
              <a:rPr lang="nl-NL" altLang="en-US" dirty="0" err="1"/>
              <a:t>If</a:t>
            </a:r>
            <a:r>
              <a:rPr lang="nl-NL" altLang="en-US" dirty="0"/>
              <a:t> </a:t>
            </a:r>
            <a:r>
              <a:rPr lang="nl-NL" altLang="en-US" dirty="0" err="1"/>
              <a:t>an</a:t>
            </a:r>
            <a:r>
              <a:rPr lang="nl-NL" altLang="en-US" dirty="0"/>
              <a:t> object is </a:t>
            </a:r>
            <a:r>
              <a:rPr lang="nl-NL" altLang="en-US" dirty="0" err="1"/>
              <a:t>handed</a:t>
            </a:r>
            <a:r>
              <a:rPr lang="nl-NL" altLang="en-US" dirty="0"/>
              <a:t> </a:t>
            </a:r>
            <a:r>
              <a:rPr lang="nl-NL" altLang="en-US" dirty="0" err="1"/>
              <a:t>to</a:t>
            </a:r>
            <a:r>
              <a:rPr lang="nl-NL" altLang="en-US" dirty="0"/>
              <a:t> a </a:t>
            </a:r>
            <a:r>
              <a:rPr lang="nl-NL" altLang="en-US" dirty="0" err="1"/>
              <a:t>method</a:t>
            </a:r>
            <a:r>
              <a:rPr lang="nl-NL" altLang="en-US" dirty="0"/>
              <a:t> </a:t>
            </a:r>
            <a:r>
              <a:rPr lang="nl-NL" altLang="en-US" dirty="0" err="1"/>
              <a:t>then</a:t>
            </a:r>
            <a:r>
              <a:rPr lang="nl-NL" altLang="en-US" dirty="0"/>
              <a:t> in </a:t>
            </a:r>
            <a:r>
              <a:rPr lang="nl-NL" altLang="en-US" dirty="0" err="1"/>
              <a:t>fact</a:t>
            </a:r>
            <a:r>
              <a:rPr lang="nl-NL" altLang="en-US" dirty="0"/>
              <a:t> a </a:t>
            </a:r>
            <a:r>
              <a:rPr lang="nl-NL" altLang="en-US" i="1" dirty="0"/>
              <a:t>pointer </a:t>
            </a:r>
            <a:r>
              <a:rPr lang="nl-NL" altLang="en-US" dirty="0" err="1"/>
              <a:t>to</a:t>
            </a:r>
            <a:r>
              <a:rPr lang="nl-NL" altLang="en-US" dirty="0"/>
              <a:t> </a:t>
            </a:r>
            <a:r>
              <a:rPr lang="nl-NL" altLang="en-US" dirty="0" err="1"/>
              <a:t>that</a:t>
            </a:r>
            <a:r>
              <a:rPr lang="nl-NL" altLang="en-US" dirty="0"/>
              <a:t> object is </a:t>
            </a:r>
            <a:r>
              <a:rPr lang="nl-NL" altLang="en-US" dirty="0" err="1"/>
              <a:t>given</a:t>
            </a:r>
            <a:endParaRPr lang="nl-NL" altLang="en-US" dirty="0"/>
          </a:p>
          <a:p>
            <a:pPr marL="0" indent="0">
              <a:buNone/>
            </a:pPr>
            <a:endParaRPr lang="nl-NL" altLang="nl-NL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nl-NL" altLang="nl-NL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2F7FB3A8-00B9-4D54-96A0-DDD36932975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D9B09144-4354-468E-B96F-255B23C97241}" type="slidenum">
              <a:rPr lang="nl-NL" altLang="nl-NL" smtClean="0"/>
              <a:pPr>
                <a:defRPr/>
              </a:pPr>
              <a:t>4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149536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el 1"/>
          <p:cNvSpPr>
            <a:spLocks noGrp="1"/>
          </p:cNvSpPr>
          <p:nvPr>
            <p:ph type="title"/>
          </p:nvPr>
        </p:nvSpPr>
        <p:spPr>
          <a:xfrm>
            <a:off x="994833" y="766234"/>
            <a:ext cx="10382251" cy="6477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nl-NL" dirty="0">
                <a:latin typeface="Arial" charset="0"/>
              </a:rPr>
              <a:t>Pointers</a:t>
            </a:r>
          </a:p>
        </p:txBody>
      </p:sp>
      <p:sp>
        <p:nvSpPr>
          <p:cNvPr id="28675" name="Tijdelijke aanduiding voor inhoud 2"/>
          <p:cNvSpPr>
            <a:spLocks noGrp="1"/>
          </p:cNvSpPr>
          <p:nvPr>
            <p:ph idx="1"/>
          </p:nvPr>
        </p:nvSpPr>
        <p:spPr bwMode="auto">
          <a:xfrm>
            <a:off x="994834" y="2059518"/>
            <a:ext cx="10477500" cy="410633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buFontTx/>
              <a:buNone/>
            </a:pPr>
            <a:r>
              <a:rPr lang="en-US" altLang="en-US" dirty="0">
                <a:latin typeface="Calibri" panose="020F0502020204030204" pitchFamily="34" charset="0"/>
              </a:rPr>
              <a:t>Implement a function ‘swap’ that swaps the values of integers a and b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E134AB8B-53F8-48F8-B535-90C6DC67E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3" y="2948947"/>
            <a:ext cx="4705351" cy="2007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tabLst>
                <a:tab pos="304792" algn="l"/>
              </a:tabLst>
              <a:defRPr/>
            </a:pPr>
            <a:endParaRPr lang="en-US" sz="2667" b="1" baseline="-25000" dirty="0">
              <a:solidFill>
                <a:prstClr val="black"/>
              </a:solidFill>
              <a:ea typeface="ＭＳ Ｐゴシック" panose="020B0600070205080204" pitchFamily="34" charset="-128"/>
              <a:cs typeface="Arial" charset="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  <a:tabLst>
                <a:tab pos="304792" algn="l"/>
              </a:tabLst>
              <a:defRPr/>
            </a:pPr>
            <a:r>
              <a:rPr lang="en-US" sz="2667" b="1" baseline="-25000" dirty="0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void swap(int *x, int *y)</a:t>
            </a:r>
            <a:endParaRPr lang="en-US" sz="2667" baseline="-25000" dirty="0">
              <a:solidFill>
                <a:prstClr val="black"/>
              </a:solidFill>
              <a:ea typeface="ＭＳ Ｐゴシック" panose="020B0600070205080204" pitchFamily="34" charset="-128"/>
              <a:cs typeface="Arial" charset="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  <a:tabLst>
                <a:tab pos="304792" algn="l"/>
              </a:tabLst>
              <a:defRPr/>
            </a:pPr>
            <a:r>
              <a:rPr lang="en-US" sz="2667" b="1" baseline="-25000" dirty="0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{</a:t>
            </a:r>
            <a:endParaRPr lang="en-US" sz="2667" baseline="-25000" dirty="0">
              <a:solidFill>
                <a:prstClr val="black"/>
              </a:solidFill>
              <a:ea typeface="ＭＳ Ｐゴシック" panose="020B0600070205080204" pitchFamily="34" charset="-128"/>
              <a:cs typeface="Arial" charset="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  <a:tabLst>
                <a:tab pos="304792" algn="l"/>
              </a:tabLst>
              <a:defRPr/>
            </a:pPr>
            <a:r>
              <a:rPr lang="en-US" sz="2667" b="1" baseline="-25000" dirty="0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	</a:t>
            </a:r>
            <a:r>
              <a:rPr lang="en-US" sz="2667" b="1" baseline="-25000" dirty="0" err="1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int</a:t>
            </a:r>
            <a:r>
              <a:rPr lang="en-US" sz="2667" b="1" baseline="-25000" dirty="0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 h = *x;</a:t>
            </a:r>
            <a:endParaRPr lang="en-US" sz="2667" baseline="-25000" dirty="0">
              <a:solidFill>
                <a:prstClr val="black"/>
              </a:solidFill>
              <a:ea typeface="ＭＳ Ｐゴシック" panose="020B0600070205080204" pitchFamily="34" charset="-128"/>
              <a:cs typeface="Arial" charset="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  <a:tabLst>
                <a:tab pos="304792" algn="l"/>
              </a:tabLst>
              <a:defRPr/>
            </a:pPr>
            <a:r>
              <a:rPr lang="en-US" sz="2667" b="1" baseline="-25000" dirty="0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	*x = *y;</a:t>
            </a:r>
            <a:endParaRPr lang="en-US" sz="2667" baseline="-25000" dirty="0">
              <a:solidFill>
                <a:prstClr val="black"/>
              </a:solidFill>
              <a:ea typeface="ＭＳ Ｐゴシック" panose="020B0600070205080204" pitchFamily="34" charset="-128"/>
              <a:cs typeface="Arial" charset="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  <a:tabLst>
                <a:tab pos="304792" algn="l"/>
              </a:tabLst>
              <a:defRPr/>
            </a:pPr>
            <a:r>
              <a:rPr lang="en-US" sz="2667" b="1" baseline="-25000" dirty="0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	*y = h;</a:t>
            </a:r>
            <a:endParaRPr lang="en-US" sz="2667" baseline="-25000" dirty="0">
              <a:solidFill>
                <a:prstClr val="black"/>
              </a:solidFill>
              <a:ea typeface="ＭＳ Ｐゴシック" panose="020B0600070205080204" pitchFamily="34" charset="-128"/>
              <a:cs typeface="Arial" charset="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  <a:tabLst>
                <a:tab pos="304792" algn="l"/>
              </a:tabLst>
              <a:defRPr/>
            </a:pPr>
            <a:r>
              <a:rPr lang="en-US" sz="2667" b="1" baseline="-25000" dirty="0">
                <a:solidFill>
                  <a:prstClr val="black"/>
                </a:solidFill>
                <a:ea typeface="ＭＳ Ｐゴシック" panose="020B0600070205080204" pitchFamily="34" charset="-128"/>
                <a:cs typeface="Arial" charset="0"/>
              </a:rPr>
              <a:t>}</a:t>
            </a:r>
            <a:endParaRPr lang="en-US" sz="2667" baseline="-25000" dirty="0">
              <a:solidFill>
                <a:prstClr val="black"/>
              </a:solidFill>
              <a:ea typeface="ＭＳ Ｐゴシック" panose="020B0600070205080204" pitchFamily="34" charset="-128"/>
              <a:cs typeface="Arial" charset="0"/>
            </a:endParaRP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3CA502FF-C1AC-47E5-B96B-A583D5646250}"/>
              </a:ext>
            </a:extLst>
          </p:cNvPr>
          <p:cNvSpPr txBox="1">
            <a:spLocks noChangeArrowheads="1"/>
          </p:cNvSpPr>
          <p:nvPr/>
        </p:nvSpPr>
        <p:spPr>
          <a:xfrm>
            <a:off x="6480043" y="2896169"/>
            <a:ext cx="4224867" cy="186266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/>
              <a:buChar char="•"/>
              <a:defRPr sz="1800" kern="1200">
                <a:solidFill>
                  <a:srgbClr val="444444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–"/>
              <a:defRPr sz="1800" kern="1200">
                <a:solidFill>
                  <a:srgbClr val="444444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rgbClr val="444444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–"/>
              <a:defRPr sz="1800" kern="1200">
                <a:solidFill>
                  <a:srgbClr val="444444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»"/>
              <a:defRPr sz="1800" kern="1200">
                <a:solidFill>
                  <a:srgbClr val="444444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09585">
              <a:buNone/>
            </a:pPr>
            <a:r>
              <a:rPr lang="nl-NL" altLang="en-US" sz="2400" b="1" dirty="0"/>
              <a:t>int * </a:t>
            </a:r>
            <a:r>
              <a:rPr lang="nl-NL" altLang="en-US" sz="2400" dirty="0"/>
              <a:t>is a pointer </a:t>
            </a:r>
            <a:r>
              <a:rPr lang="nl-NL" altLang="en-US" sz="2400" dirty="0" err="1"/>
              <a:t>to</a:t>
            </a:r>
            <a:r>
              <a:rPr lang="nl-NL" altLang="en-US" sz="2400" dirty="0"/>
              <a:t> </a:t>
            </a:r>
            <a:r>
              <a:rPr lang="nl-NL" altLang="en-US" sz="2400" dirty="0" err="1"/>
              <a:t>an</a:t>
            </a:r>
            <a:r>
              <a:rPr lang="nl-NL" altLang="en-US" sz="2400" dirty="0"/>
              <a:t> int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DC3DCAC-3577-4622-B2D1-3C236E52E2D1}"/>
              </a:ext>
            </a:extLst>
          </p:cNvPr>
          <p:cNvSpPr/>
          <p:nvPr/>
        </p:nvSpPr>
        <p:spPr>
          <a:xfrm>
            <a:off x="7343643" y="5008604"/>
            <a:ext cx="1056216" cy="105621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aseline="-250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Oval 7">
            <a:extLst>
              <a:ext uri="{FF2B5EF4-FFF2-40B4-BE49-F238E27FC236}">
                <a16:creationId xmlns:a16="http://schemas.microsoft.com/office/drawing/2014/main" id="{7FEF1C08-4370-4448-B348-CFD53E4B036E}"/>
              </a:ext>
            </a:extLst>
          </p:cNvPr>
          <p:cNvSpPr>
            <a:spLocks noChangeAspect="1"/>
          </p:cNvSpPr>
          <p:nvPr/>
        </p:nvSpPr>
        <p:spPr>
          <a:xfrm>
            <a:off x="7750043" y="5476388"/>
            <a:ext cx="122767" cy="1206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aseline="-250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88CCAA9C-C504-4CA1-BE5F-652C21F58020}"/>
              </a:ext>
            </a:extLst>
          </p:cNvPr>
          <p:cNvSpPr/>
          <p:nvPr/>
        </p:nvSpPr>
        <p:spPr>
          <a:xfrm>
            <a:off x="9168209" y="4145004"/>
            <a:ext cx="1056216" cy="105621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aseline="-250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DE2E86C2-79C2-4901-BFEB-081BFABB2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6009" y="5296469"/>
            <a:ext cx="311304" cy="365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67" b="1" baseline="-2500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x</a:t>
            </a: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0A007F15-044C-48A1-A6A5-0D8BAC61B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3525" y="3651820"/>
            <a:ext cx="311304" cy="365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67" b="1" baseline="-2500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</a:t>
            </a:r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44C02614-C3F5-4DE7-924D-BB5AAAA0F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6292" y="4418054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aseline="-2500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5</a:t>
            </a:r>
          </a:p>
        </p:txBody>
      </p:sp>
      <p:cxnSp>
        <p:nvCxnSpPr>
          <p:cNvPr id="15" name="Straight Arrow Connector 12">
            <a:extLst>
              <a:ext uri="{FF2B5EF4-FFF2-40B4-BE49-F238E27FC236}">
                <a16:creationId xmlns:a16="http://schemas.microsoft.com/office/drawing/2014/main" id="{4A5ECF6B-077C-4B60-AD96-3C0ECC3F618B}"/>
              </a:ext>
            </a:extLst>
          </p:cNvPr>
          <p:cNvCxnSpPr>
            <a:stCxn id="10" idx="7"/>
            <a:endCxn id="11" idx="1"/>
          </p:cNvCxnSpPr>
          <p:nvPr/>
        </p:nvCxnSpPr>
        <p:spPr>
          <a:xfrm flipV="1">
            <a:off x="7853759" y="4672053"/>
            <a:ext cx="1314451" cy="82126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C20DEC9D-4912-4DAA-8DFD-9069DA4F5D5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D9B09144-4354-468E-B96F-255B23C97241}" type="slidenum">
              <a:rPr lang="nl-NL" altLang="nl-NL" smtClean="0"/>
              <a:pPr>
                <a:defRPr/>
              </a:pPr>
              <a:t>5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836160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el 1"/>
          <p:cNvSpPr>
            <a:spLocks noGrp="1"/>
          </p:cNvSpPr>
          <p:nvPr>
            <p:ph type="title"/>
          </p:nvPr>
        </p:nvSpPr>
        <p:spPr>
          <a:xfrm>
            <a:off x="994833" y="766234"/>
            <a:ext cx="10382251" cy="6477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nl-NL" dirty="0">
                <a:latin typeface="Arial" charset="0"/>
              </a:rPr>
              <a:t>Pointers</a:t>
            </a:r>
          </a:p>
        </p:txBody>
      </p:sp>
      <p:sp>
        <p:nvSpPr>
          <p:cNvPr id="28675" name="Tijdelijke aanduiding voor inhoud 2"/>
          <p:cNvSpPr>
            <a:spLocks noGrp="1"/>
          </p:cNvSpPr>
          <p:nvPr>
            <p:ph idx="1"/>
          </p:nvPr>
        </p:nvSpPr>
        <p:spPr bwMode="auto">
          <a:xfrm>
            <a:off x="994834" y="2059518"/>
            <a:ext cx="10477500" cy="410633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  <a:defRPr/>
            </a:pPr>
            <a:r>
              <a:rPr lang="en-US" dirty="0"/>
              <a:t>* is called the </a:t>
            </a:r>
            <a:r>
              <a:rPr lang="en-US" i="1" dirty="0"/>
              <a:t>indirection operator</a:t>
            </a:r>
            <a:endParaRPr lang="en-US" dirty="0"/>
          </a:p>
          <a:p>
            <a:pPr lvl="1">
              <a:defRPr/>
            </a:pPr>
            <a:r>
              <a:rPr lang="nl-NL" dirty="0" err="1"/>
              <a:t>an</a:t>
            </a:r>
            <a:r>
              <a:rPr lang="nl-NL" dirty="0"/>
              <a:t> (indirect) </a:t>
            </a:r>
            <a:r>
              <a:rPr lang="nl-NL" dirty="0" err="1"/>
              <a:t>reference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 </a:t>
            </a:r>
            <a:r>
              <a:rPr lang="nl-NL" dirty="0" err="1"/>
              <a:t>stored</a:t>
            </a:r>
            <a:r>
              <a:rPr lang="nl-NL" dirty="0"/>
              <a:t> at </a:t>
            </a:r>
            <a:r>
              <a:rPr lang="nl-NL" dirty="0" err="1"/>
              <a:t>the</a:t>
            </a:r>
            <a:r>
              <a:rPr lang="nl-NL" dirty="0"/>
              <a:t> memory </a:t>
            </a:r>
            <a:r>
              <a:rPr lang="nl-NL" dirty="0" err="1"/>
              <a:t>address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pointer points </a:t>
            </a:r>
            <a:r>
              <a:rPr lang="nl-NL" dirty="0" err="1"/>
              <a:t>to</a:t>
            </a:r>
            <a:r>
              <a:rPr lang="nl-NL" dirty="0"/>
              <a:t>.</a:t>
            </a:r>
          </a:p>
          <a:p>
            <a:pPr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&amp; is called the </a:t>
            </a:r>
            <a:r>
              <a:rPr lang="en-US" i="1" dirty="0"/>
              <a:t>address operator</a:t>
            </a:r>
            <a:endParaRPr lang="en-US" dirty="0"/>
          </a:p>
          <a:p>
            <a:pPr lvl="1">
              <a:defRPr/>
            </a:pPr>
            <a:r>
              <a:rPr lang="nl-NL" dirty="0" err="1"/>
              <a:t>with</a:t>
            </a:r>
            <a:r>
              <a:rPr lang="nl-NL" dirty="0"/>
              <a:t> &amp;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assign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memory </a:t>
            </a:r>
            <a:r>
              <a:rPr lang="nl-NL" dirty="0" err="1"/>
              <a:t>address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a </a:t>
            </a:r>
            <a:r>
              <a:rPr lang="nl-NL" dirty="0" err="1"/>
              <a:t>variable</a:t>
            </a:r>
            <a:endParaRPr lang="nl-NL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C0212291-165C-4C33-BEE5-D47C0DEAA08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D9B09144-4354-468E-B96F-255B23C97241}" type="slidenum">
              <a:rPr lang="nl-NL" altLang="nl-NL" smtClean="0"/>
              <a:pPr>
                <a:defRPr/>
              </a:pPr>
              <a:t>6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977534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el 1"/>
          <p:cNvSpPr>
            <a:spLocks noGrp="1"/>
          </p:cNvSpPr>
          <p:nvPr>
            <p:ph type="title"/>
          </p:nvPr>
        </p:nvSpPr>
        <p:spPr>
          <a:xfrm>
            <a:off x="994833" y="766234"/>
            <a:ext cx="10382251" cy="6477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nl-NL" dirty="0">
                <a:latin typeface="Arial" charset="0"/>
              </a:rPr>
              <a:t>Pointers</a:t>
            </a:r>
          </a:p>
        </p:txBody>
      </p:sp>
      <p:sp>
        <p:nvSpPr>
          <p:cNvPr id="28675" name="Tijdelijke aanduiding voor inhoud 2"/>
          <p:cNvSpPr>
            <a:spLocks noGrp="1"/>
          </p:cNvSpPr>
          <p:nvPr>
            <p:ph idx="1"/>
          </p:nvPr>
        </p:nvSpPr>
        <p:spPr bwMode="auto">
          <a:xfrm>
            <a:off x="994834" y="2059518"/>
            <a:ext cx="10477500" cy="410633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altLang="en-US" dirty="0"/>
              <a:t>The statements :</a:t>
            </a:r>
          </a:p>
          <a:p>
            <a:pPr marL="533387" lvl="1" indent="0">
              <a:buNone/>
            </a:pPr>
            <a:r>
              <a:rPr lang="en-US" altLang="en-US" b="1" dirty="0">
                <a:solidFill>
                  <a:srgbClr val="3333CC"/>
                </a:solidFill>
              </a:rPr>
              <a:t>int y = 5;</a:t>
            </a:r>
            <a:endParaRPr lang="en-US" altLang="en-US" dirty="0">
              <a:solidFill>
                <a:srgbClr val="3333CC"/>
              </a:solidFill>
            </a:endParaRPr>
          </a:p>
          <a:p>
            <a:pPr marL="533387" lvl="1" indent="0">
              <a:buNone/>
            </a:pPr>
            <a:r>
              <a:rPr lang="en-US" altLang="en-US" b="1" dirty="0">
                <a:solidFill>
                  <a:srgbClr val="3333CC"/>
                </a:solidFill>
              </a:rPr>
              <a:t>int *</a:t>
            </a:r>
            <a:r>
              <a:rPr lang="en-US" altLang="en-US" b="1" dirty="0" err="1">
                <a:solidFill>
                  <a:srgbClr val="3333CC"/>
                </a:solidFill>
              </a:rPr>
              <a:t>yPtr</a:t>
            </a:r>
            <a:r>
              <a:rPr lang="en-US" altLang="en-US" b="1" dirty="0">
                <a:solidFill>
                  <a:srgbClr val="3333CC"/>
                </a:solidFill>
              </a:rPr>
              <a:t>;</a:t>
            </a:r>
            <a:endParaRPr lang="en-US" altLang="en-US" dirty="0">
              <a:solidFill>
                <a:srgbClr val="3333CC"/>
              </a:solidFill>
            </a:endParaRPr>
          </a:p>
          <a:p>
            <a:pPr marL="533387" lvl="1" indent="0">
              <a:buNone/>
            </a:pPr>
            <a:r>
              <a:rPr lang="en-US" altLang="en-US" b="1" dirty="0" err="1">
                <a:solidFill>
                  <a:srgbClr val="3333CC"/>
                </a:solidFill>
              </a:rPr>
              <a:t>yPtr</a:t>
            </a:r>
            <a:r>
              <a:rPr lang="en-US" altLang="en-US" b="1" dirty="0">
                <a:solidFill>
                  <a:srgbClr val="3333CC"/>
                </a:solidFill>
              </a:rPr>
              <a:t>= &amp;y;</a:t>
            </a:r>
            <a:endParaRPr lang="en-US" altLang="en-US" dirty="0">
              <a:solidFill>
                <a:srgbClr val="3333CC"/>
              </a:solidFill>
            </a:endParaRPr>
          </a:p>
          <a:p>
            <a:pPr marL="533387" lvl="1" indent="0">
              <a:buNone/>
            </a:pPr>
            <a:r>
              <a:rPr lang="nl-NL" altLang="en-US" dirty="0" err="1"/>
              <a:t>Can</a:t>
            </a:r>
            <a:r>
              <a:rPr lang="nl-NL" altLang="en-US" dirty="0"/>
              <a:t> </a:t>
            </a:r>
            <a:r>
              <a:rPr lang="nl-NL" altLang="en-US" dirty="0" err="1"/>
              <a:t>be</a:t>
            </a:r>
            <a:r>
              <a:rPr lang="nl-NL" altLang="en-US" dirty="0"/>
              <a:t> </a:t>
            </a:r>
            <a:r>
              <a:rPr lang="nl-NL" altLang="en-US" dirty="0" err="1"/>
              <a:t>drawn</a:t>
            </a:r>
            <a:r>
              <a:rPr lang="nl-NL" altLang="en-US" dirty="0"/>
              <a:t> as:</a:t>
            </a:r>
            <a:endParaRPr lang="en-US" altLang="en-US" dirty="0"/>
          </a:p>
          <a:p>
            <a:pPr marL="0" indent="0">
              <a:buNone/>
            </a:pPr>
            <a:endParaRPr lang="nl-NL" altLang="nl-NL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nl-NL" altLang="nl-NL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0D90332-EF33-48E7-9880-5271304950D0}"/>
              </a:ext>
            </a:extLst>
          </p:cNvPr>
          <p:cNvSpPr/>
          <p:nvPr/>
        </p:nvSpPr>
        <p:spPr>
          <a:xfrm>
            <a:off x="6545990" y="3425920"/>
            <a:ext cx="1056217" cy="10562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aseline="-250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D82616C-C568-4680-A592-CB435B05FBA7}"/>
              </a:ext>
            </a:extLst>
          </p:cNvPr>
          <p:cNvSpPr>
            <a:spLocks noChangeAspect="1"/>
          </p:cNvSpPr>
          <p:nvPr/>
        </p:nvSpPr>
        <p:spPr>
          <a:xfrm>
            <a:off x="6952390" y="3893703"/>
            <a:ext cx="122767" cy="1206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aseline="-250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8EFF0C-724A-4901-A255-753C8C1AE1A3}"/>
              </a:ext>
            </a:extLst>
          </p:cNvPr>
          <p:cNvSpPr/>
          <p:nvPr/>
        </p:nvSpPr>
        <p:spPr>
          <a:xfrm>
            <a:off x="8370557" y="2562320"/>
            <a:ext cx="1056217" cy="10562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aseline="-250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6D720BFA-6BA4-4BCC-A2FA-D635D7D04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7641" y="3713787"/>
            <a:ext cx="55015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aseline="-2500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yPtr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6012B3B9-4A19-4002-9441-05F570839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5873" y="2069136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aseline="-2500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y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6A97C9D9-1412-4F32-85C7-62E0A81B2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8640" y="2835370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aseline="-2500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5</a:t>
            </a:r>
          </a:p>
        </p:txBody>
      </p:sp>
      <p:cxnSp>
        <p:nvCxnSpPr>
          <p:cNvPr id="13" name="Straight Arrow Connector 14">
            <a:extLst>
              <a:ext uri="{FF2B5EF4-FFF2-40B4-BE49-F238E27FC236}">
                <a16:creationId xmlns:a16="http://schemas.microsoft.com/office/drawing/2014/main" id="{A9A09CC2-7A69-49D5-A9B2-1E67FDE75084}"/>
              </a:ext>
            </a:extLst>
          </p:cNvPr>
          <p:cNvCxnSpPr>
            <a:stCxn id="8" idx="7"/>
            <a:endCxn id="9" idx="1"/>
          </p:cNvCxnSpPr>
          <p:nvPr/>
        </p:nvCxnSpPr>
        <p:spPr>
          <a:xfrm flipV="1">
            <a:off x="7056108" y="3089369"/>
            <a:ext cx="1314449" cy="82126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0F2202E7-6618-4E3A-9C7B-6F020CBF8F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D9B09144-4354-468E-B96F-255B23C97241}" type="slidenum">
              <a:rPr lang="nl-NL" altLang="nl-NL" smtClean="0"/>
              <a:pPr>
                <a:defRPr/>
              </a:pPr>
              <a:t>7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726600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el 1"/>
          <p:cNvSpPr>
            <a:spLocks noGrp="1"/>
          </p:cNvSpPr>
          <p:nvPr>
            <p:ph type="title"/>
          </p:nvPr>
        </p:nvSpPr>
        <p:spPr>
          <a:xfrm>
            <a:off x="994833" y="766234"/>
            <a:ext cx="10382251" cy="6477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nl-NL" dirty="0">
                <a:latin typeface="Arial" charset="0"/>
              </a:rPr>
              <a:t>Pointers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FF70682E-2DD9-4EE6-925C-826F13B9C2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3850" y="1413934"/>
            <a:ext cx="5006417" cy="4172493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The statements :</a:t>
            </a:r>
          </a:p>
          <a:p>
            <a:pPr marL="533387" lvl="1" indent="0">
              <a:buNone/>
            </a:pPr>
            <a:r>
              <a:rPr lang="en-US" altLang="en-US" sz="1800" b="1" dirty="0">
                <a:solidFill>
                  <a:srgbClr val="3333CC"/>
                </a:solidFill>
              </a:rPr>
              <a:t>int y = 5;</a:t>
            </a:r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48182A3C-E7CF-4432-9985-6C9F6E0BBAAC}"/>
              </a:ext>
            </a:extLst>
          </p:cNvPr>
          <p:cNvGrpSpPr>
            <a:grpSpLocks/>
          </p:cNvGrpSpPr>
          <p:nvPr/>
        </p:nvGrpSpPr>
        <p:grpSpPr bwMode="auto">
          <a:xfrm>
            <a:off x="5712385" y="5196418"/>
            <a:ext cx="1920009" cy="989108"/>
            <a:chOff x="4355976" y="4437063"/>
            <a:chExt cx="1439987" cy="792162"/>
          </a:xfrm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B0942353-9818-42E4-8653-8EA281EEA370}"/>
                </a:ext>
              </a:extLst>
            </p:cNvPr>
            <p:cNvSpPr/>
            <p:nvPr/>
          </p:nvSpPr>
          <p:spPr>
            <a:xfrm>
              <a:off x="5003732" y="4437063"/>
              <a:ext cx="792231" cy="79216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 baseline="-250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0121A2-0C68-4C6E-B3BD-CE28969F41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5976" y="4652964"/>
              <a:ext cx="470315" cy="293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CC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006600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667" b="1" baseline="-25000">
                  <a:solidFill>
                    <a:prstClr val="black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yPtr</a:t>
              </a:r>
            </a:p>
          </p:txBody>
        </p:sp>
      </p:grpSp>
      <p:grpSp>
        <p:nvGrpSpPr>
          <p:cNvPr id="12" name="Group 1">
            <a:extLst>
              <a:ext uri="{FF2B5EF4-FFF2-40B4-BE49-F238E27FC236}">
                <a16:creationId xmlns:a16="http://schemas.microsoft.com/office/drawing/2014/main" id="{8ED36B75-A4FD-45A4-92D5-D3CE7B48BA32}"/>
              </a:ext>
            </a:extLst>
          </p:cNvPr>
          <p:cNvGrpSpPr>
            <a:grpSpLocks/>
          </p:cNvGrpSpPr>
          <p:nvPr/>
        </p:nvGrpSpPr>
        <p:grpSpPr bwMode="auto">
          <a:xfrm>
            <a:off x="8400551" y="3839634"/>
            <a:ext cx="1056323" cy="1450957"/>
            <a:chOff x="6372225" y="3419475"/>
            <a:chExt cx="792163" cy="1162050"/>
          </a:xfrm>
        </p:grpSpPr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8DA8DB0A-6E9E-48F5-8882-B8BB5A40165F}"/>
                </a:ext>
              </a:extLst>
            </p:cNvPr>
            <p:cNvSpPr/>
            <p:nvPr/>
          </p:nvSpPr>
          <p:spPr>
            <a:xfrm>
              <a:off x="6372225" y="3789363"/>
              <a:ext cx="792163" cy="79216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 baseline="-250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4" name="TextBox 11">
              <a:extLst>
                <a:ext uri="{FF2B5EF4-FFF2-40B4-BE49-F238E27FC236}">
                  <a16:creationId xmlns:a16="http://schemas.microsoft.com/office/drawing/2014/main" id="{0AB0C807-609A-46C0-9FD9-687BDDDDDC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26213" y="3419475"/>
              <a:ext cx="233455" cy="293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CC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006600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667" b="1" baseline="-25000">
                  <a:solidFill>
                    <a:prstClr val="black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y</a:t>
              </a:r>
            </a:p>
          </p:txBody>
        </p:sp>
        <p:sp>
          <p:nvSpPr>
            <p:cNvPr id="15" name="TextBox 12">
              <a:extLst>
                <a:ext uri="{FF2B5EF4-FFF2-40B4-BE49-F238E27FC236}">
                  <a16:creationId xmlns:a16="http://schemas.microsoft.com/office/drawing/2014/main" id="{6598B963-9A56-4021-9BDC-16FDBD5941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18288" y="3994150"/>
              <a:ext cx="223838" cy="271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CC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006600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baseline="-25000">
                  <a:solidFill>
                    <a:prstClr val="black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5</a:t>
              </a:r>
            </a:p>
          </p:txBody>
        </p:sp>
      </p:grpSp>
      <p:cxnSp>
        <p:nvCxnSpPr>
          <p:cNvPr id="16" name="Straight Arrow Connector 14">
            <a:extLst>
              <a:ext uri="{FF2B5EF4-FFF2-40B4-BE49-F238E27FC236}">
                <a16:creationId xmlns:a16="http://schemas.microsoft.com/office/drawing/2014/main" id="{E021B0C3-FE4B-488B-B951-D5AE43AFE853}"/>
              </a:ext>
            </a:extLst>
          </p:cNvPr>
          <p:cNvCxnSpPr>
            <a:stCxn id="20" idx="7"/>
            <a:endCxn id="13" idx="1"/>
          </p:cNvCxnSpPr>
          <p:nvPr/>
        </p:nvCxnSpPr>
        <p:spPr>
          <a:xfrm flipV="1">
            <a:off x="7087183" y="4796037"/>
            <a:ext cx="1313368" cy="8858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">
            <a:extLst>
              <a:ext uri="{FF2B5EF4-FFF2-40B4-BE49-F238E27FC236}">
                <a16:creationId xmlns:a16="http://schemas.microsoft.com/office/drawing/2014/main" id="{EF109D3B-3F19-4F65-BEB3-FCDC038B305E}"/>
              </a:ext>
            </a:extLst>
          </p:cNvPr>
          <p:cNvSpPr txBox="1">
            <a:spLocks/>
          </p:cNvSpPr>
          <p:nvPr/>
        </p:nvSpPr>
        <p:spPr bwMode="auto">
          <a:xfrm>
            <a:off x="513850" y="2796119"/>
            <a:ext cx="5006417" cy="717549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66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533387" lvl="1" indent="0" defTabSz="1219170">
              <a:buNone/>
              <a:defRPr/>
            </a:pPr>
            <a:r>
              <a:rPr lang="en-US" altLang="en-US" sz="2667" b="1" kern="0" baseline="-25000" dirty="0" err="1">
                <a:solidFill>
                  <a:srgbClr val="3333CC"/>
                </a:solidFill>
                <a:latin typeface="Calibri"/>
                <a:ea typeface="ＭＳ Ｐゴシック" panose="020B0600070205080204" pitchFamily="34" charset="-128"/>
                <a:cs typeface="Arial" charset="0"/>
              </a:rPr>
              <a:t>int</a:t>
            </a:r>
            <a:r>
              <a:rPr lang="en-US" altLang="en-US" sz="2667" b="1" kern="0" baseline="-25000" dirty="0">
                <a:solidFill>
                  <a:srgbClr val="3333CC"/>
                </a:solidFill>
                <a:latin typeface="Calibri"/>
                <a:ea typeface="ＭＳ Ｐゴシック" panose="020B0600070205080204" pitchFamily="34" charset="-128"/>
                <a:cs typeface="Arial" charset="0"/>
              </a:rPr>
              <a:t> *</a:t>
            </a:r>
            <a:r>
              <a:rPr lang="en-US" altLang="en-US" sz="2667" b="1" kern="0" baseline="-25000" dirty="0" err="1">
                <a:solidFill>
                  <a:srgbClr val="3333CC"/>
                </a:solidFill>
                <a:latin typeface="Calibri"/>
                <a:ea typeface="ＭＳ Ｐゴシック" panose="020B0600070205080204" pitchFamily="34" charset="-128"/>
                <a:cs typeface="Arial" charset="0"/>
              </a:rPr>
              <a:t>yPtr</a:t>
            </a:r>
            <a:r>
              <a:rPr lang="en-US" altLang="en-US" sz="2667" b="1" kern="0" baseline="-25000" dirty="0">
                <a:solidFill>
                  <a:srgbClr val="3333CC"/>
                </a:solidFill>
                <a:latin typeface="Calibri"/>
                <a:ea typeface="ＭＳ Ｐゴシック" panose="020B0600070205080204" pitchFamily="34" charset="-128"/>
                <a:cs typeface="Arial" charset="0"/>
              </a:rPr>
              <a:t>;</a:t>
            </a:r>
            <a:endParaRPr lang="en-US" altLang="en-US" sz="2667" kern="0" baseline="-25000" dirty="0">
              <a:solidFill>
                <a:srgbClr val="3333CC"/>
              </a:solidFill>
              <a:latin typeface="Calibri"/>
              <a:ea typeface="ＭＳ Ｐゴシック" panose="020B0600070205080204" pitchFamily="34" charset="-128"/>
              <a:cs typeface="Arial" charset="0"/>
            </a:endParaRPr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256E2A85-8F72-421E-B914-F9F9A9E396AA}"/>
              </a:ext>
            </a:extLst>
          </p:cNvPr>
          <p:cNvSpPr txBox="1">
            <a:spLocks/>
          </p:cNvSpPr>
          <p:nvPr/>
        </p:nvSpPr>
        <p:spPr bwMode="auto">
          <a:xfrm>
            <a:off x="528668" y="4586818"/>
            <a:ext cx="5006416" cy="660065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66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533387" lvl="1" indent="0" defTabSz="1219170">
              <a:buNone/>
              <a:defRPr/>
            </a:pPr>
            <a:r>
              <a:rPr lang="nl-NL" altLang="en-US" sz="2667" kern="0" baseline="-25000" dirty="0">
                <a:latin typeface="Calibri"/>
                <a:ea typeface="ＭＳ Ｐゴシック" panose="020B0600070205080204" pitchFamily="34" charset="-128"/>
                <a:cs typeface="Arial" charset="0"/>
              </a:rPr>
              <a:t>Can be drawn as:</a:t>
            </a:r>
            <a:endParaRPr lang="en-US" altLang="en-US" sz="2667" kern="0" baseline="-25000" dirty="0">
              <a:latin typeface="Calibri"/>
              <a:ea typeface="ＭＳ Ｐゴシック" panose="020B0600070205080204" pitchFamily="34" charset="-128"/>
              <a:cs typeface="Arial" charset="0"/>
            </a:endParaRPr>
          </a:p>
        </p:txBody>
      </p:sp>
      <p:sp>
        <p:nvSpPr>
          <p:cNvPr id="19" name="Content Placeholder 1">
            <a:extLst>
              <a:ext uri="{FF2B5EF4-FFF2-40B4-BE49-F238E27FC236}">
                <a16:creationId xmlns:a16="http://schemas.microsoft.com/office/drawing/2014/main" id="{1F74E30F-E832-42C8-A94C-B5CAC2A092F4}"/>
              </a:ext>
            </a:extLst>
          </p:cNvPr>
          <p:cNvSpPr txBox="1">
            <a:spLocks/>
          </p:cNvSpPr>
          <p:nvPr/>
        </p:nvSpPr>
        <p:spPr bwMode="auto">
          <a:xfrm>
            <a:off x="528668" y="3727452"/>
            <a:ext cx="5006416" cy="747281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66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533387" lvl="1" indent="0" defTabSz="1219170">
              <a:buNone/>
              <a:defRPr/>
            </a:pPr>
            <a:r>
              <a:rPr lang="en-US" altLang="en-US" sz="2667" b="1" kern="0" baseline="-25000" dirty="0" err="1">
                <a:solidFill>
                  <a:srgbClr val="3333CC"/>
                </a:solidFill>
                <a:latin typeface="Calibri"/>
                <a:ea typeface="ＭＳ Ｐゴシック" panose="020B0600070205080204" pitchFamily="34" charset="-128"/>
                <a:cs typeface="Arial" charset="0"/>
              </a:rPr>
              <a:t>yPtr</a:t>
            </a:r>
            <a:r>
              <a:rPr lang="en-US" altLang="en-US" sz="2667" b="1" kern="0" baseline="-25000" dirty="0">
                <a:solidFill>
                  <a:srgbClr val="3333CC"/>
                </a:solidFill>
                <a:latin typeface="Calibri"/>
                <a:ea typeface="ＭＳ Ｐゴシック" panose="020B0600070205080204" pitchFamily="34" charset="-128"/>
                <a:cs typeface="Arial" charset="0"/>
              </a:rPr>
              <a:t>= &amp;y;</a:t>
            </a:r>
            <a:endParaRPr lang="en-US" altLang="en-US" sz="2667" kern="0" baseline="-25000" dirty="0">
              <a:solidFill>
                <a:srgbClr val="3333CC"/>
              </a:solidFill>
              <a:latin typeface="Calibri"/>
              <a:ea typeface="ＭＳ Ｐゴシック" panose="020B0600070205080204" pitchFamily="34" charset="-128"/>
              <a:cs typeface="Arial" charset="0"/>
            </a:endParaRPr>
          </a:p>
        </p:txBody>
      </p:sp>
      <p:sp>
        <p:nvSpPr>
          <p:cNvPr id="20" name="Oval 7">
            <a:extLst>
              <a:ext uri="{FF2B5EF4-FFF2-40B4-BE49-F238E27FC236}">
                <a16:creationId xmlns:a16="http://schemas.microsoft.com/office/drawing/2014/main" id="{6DD7589E-FC0C-42E4-A733-BC456FBC80F6}"/>
              </a:ext>
            </a:extLst>
          </p:cNvPr>
          <p:cNvSpPr>
            <a:spLocks noChangeAspect="1"/>
          </p:cNvSpPr>
          <p:nvPr/>
        </p:nvSpPr>
        <p:spPr>
          <a:xfrm>
            <a:off x="6982384" y="5664199"/>
            <a:ext cx="122779" cy="1206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aseline="-250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45D50583-7744-40F8-93CD-C8E7864BF94B}"/>
              </a:ext>
            </a:extLst>
          </p:cNvPr>
          <p:cNvSpPr txBox="1">
            <a:spLocks/>
          </p:cNvSpPr>
          <p:nvPr/>
        </p:nvSpPr>
        <p:spPr bwMode="auto">
          <a:xfrm>
            <a:off x="528668" y="5389034"/>
            <a:ext cx="5006416" cy="7453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66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533387" lvl="1" indent="0" defTabSz="1219170">
              <a:buNone/>
              <a:defRPr/>
            </a:pPr>
            <a:r>
              <a:rPr lang="en-US" altLang="en-US" sz="2667" b="1" kern="0" baseline="-25000" dirty="0" err="1">
                <a:solidFill>
                  <a:srgbClr val="3333CC"/>
                </a:solidFill>
                <a:latin typeface="Calibri"/>
                <a:ea typeface="ＭＳ Ｐゴシック" panose="020B0600070205080204" pitchFamily="34" charset="-128"/>
                <a:cs typeface="Arial" charset="0"/>
              </a:rPr>
              <a:t>int</a:t>
            </a:r>
            <a:r>
              <a:rPr lang="en-US" altLang="en-US" sz="2667" b="1" kern="0" baseline="-25000" dirty="0">
                <a:solidFill>
                  <a:srgbClr val="3333CC"/>
                </a:solidFill>
                <a:latin typeface="Calibri"/>
                <a:ea typeface="ＭＳ Ｐゴシック" panose="020B0600070205080204" pitchFamily="34" charset="-128"/>
                <a:cs typeface="Arial" charset="0"/>
              </a:rPr>
              <a:t> z = 7;</a:t>
            </a:r>
            <a:endParaRPr lang="en-US" altLang="en-US" sz="2667" kern="0" baseline="-25000" dirty="0">
              <a:solidFill>
                <a:srgbClr val="3333CC"/>
              </a:solidFill>
              <a:latin typeface="Calibri"/>
              <a:ea typeface="ＭＳ Ｐゴシック" panose="020B0600070205080204" pitchFamily="34" charset="-128"/>
              <a:cs typeface="Arial" charset="0"/>
            </a:endParaRPr>
          </a:p>
        </p:txBody>
      </p:sp>
      <p:grpSp>
        <p:nvGrpSpPr>
          <p:cNvPr id="22" name="Group 17">
            <a:extLst>
              <a:ext uri="{FF2B5EF4-FFF2-40B4-BE49-F238E27FC236}">
                <a16:creationId xmlns:a16="http://schemas.microsoft.com/office/drawing/2014/main" id="{378BCC93-1276-48C8-9CD5-750F7932F811}"/>
              </a:ext>
            </a:extLst>
          </p:cNvPr>
          <p:cNvGrpSpPr>
            <a:grpSpLocks/>
          </p:cNvGrpSpPr>
          <p:nvPr/>
        </p:nvGrpSpPr>
        <p:grpSpPr bwMode="auto">
          <a:xfrm>
            <a:off x="10127751" y="3839634"/>
            <a:ext cx="1056323" cy="1450957"/>
            <a:chOff x="6372225" y="3419475"/>
            <a:chExt cx="792163" cy="1162050"/>
          </a:xfrm>
        </p:grpSpPr>
        <p:sp>
          <p:nvSpPr>
            <p:cNvPr id="23" name="Rectangle 18">
              <a:extLst>
                <a:ext uri="{FF2B5EF4-FFF2-40B4-BE49-F238E27FC236}">
                  <a16:creationId xmlns:a16="http://schemas.microsoft.com/office/drawing/2014/main" id="{01BF43F8-D5C7-4B2B-AB62-80DF690E9912}"/>
                </a:ext>
              </a:extLst>
            </p:cNvPr>
            <p:cNvSpPr/>
            <p:nvPr/>
          </p:nvSpPr>
          <p:spPr>
            <a:xfrm>
              <a:off x="6372225" y="3789363"/>
              <a:ext cx="792163" cy="79216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 baseline="-250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4" name="TextBox 11">
              <a:extLst>
                <a:ext uri="{FF2B5EF4-FFF2-40B4-BE49-F238E27FC236}">
                  <a16:creationId xmlns:a16="http://schemas.microsoft.com/office/drawing/2014/main" id="{29FFFF50-573E-4631-A6EF-53B1283AED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26213" y="3419475"/>
              <a:ext cx="223838" cy="293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CC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006600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667" b="1" baseline="-25000">
                  <a:solidFill>
                    <a:prstClr val="black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z</a:t>
              </a:r>
            </a:p>
          </p:txBody>
        </p:sp>
        <p:sp>
          <p:nvSpPr>
            <p:cNvPr id="25" name="TextBox 12">
              <a:extLst>
                <a:ext uri="{FF2B5EF4-FFF2-40B4-BE49-F238E27FC236}">
                  <a16:creationId xmlns:a16="http://schemas.microsoft.com/office/drawing/2014/main" id="{08119326-36F4-40FD-B79F-6434252EF7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18288" y="3994150"/>
              <a:ext cx="223838" cy="271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CC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006600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baseline="-25000">
                  <a:solidFill>
                    <a:prstClr val="black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7</a:t>
              </a:r>
            </a:p>
          </p:txBody>
        </p:sp>
      </p:grpSp>
      <p:sp>
        <p:nvSpPr>
          <p:cNvPr id="26" name="Content Placeholder 1">
            <a:extLst>
              <a:ext uri="{FF2B5EF4-FFF2-40B4-BE49-F238E27FC236}">
                <a16:creationId xmlns:a16="http://schemas.microsoft.com/office/drawing/2014/main" id="{DBB6FBF6-DE2B-4CB5-9176-4CA6085A7ECE}"/>
              </a:ext>
            </a:extLst>
          </p:cNvPr>
          <p:cNvSpPr txBox="1">
            <a:spLocks/>
          </p:cNvSpPr>
          <p:nvPr/>
        </p:nvSpPr>
        <p:spPr bwMode="auto">
          <a:xfrm>
            <a:off x="528669" y="6127751"/>
            <a:ext cx="3744756" cy="656101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66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533387" lvl="1" indent="0" defTabSz="1219170">
              <a:buNone/>
              <a:defRPr/>
            </a:pPr>
            <a:r>
              <a:rPr lang="en-US" altLang="en-US" sz="2667" b="1" kern="0" baseline="-25000" dirty="0">
                <a:solidFill>
                  <a:srgbClr val="3333CC"/>
                </a:solidFill>
                <a:latin typeface="Calibri"/>
                <a:ea typeface="ＭＳ Ｐゴシック" panose="020B0600070205080204" pitchFamily="34" charset="-128"/>
                <a:cs typeface="Arial" charset="0"/>
              </a:rPr>
              <a:t>z = *</a:t>
            </a:r>
            <a:r>
              <a:rPr lang="en-US" altLang="en-US" sz="2667" b="1" kern="0" baseline="-25000" dirty="0" err="1">
                <a:solidFill>
                  <a:srgbClr val="3333CC"/>
                </a:solidFill>
                <a:latin typeface="Calibri"/>
                <a:ea typeface="ＭＳ Ｐゴシック" panose="020B0600070205080204" pitchFamily="34" charset="-128"/>
                <a:cs typeface="Arial" charset="0"/>
              </a:rPr>
              <a:t>yPtr</a:t>
            </a:r>
            <a:r>
              <a:rPr lang="en-US" altLang="en-US" sz="2667" b="1" kern="0" baseline="-25000" dirty="0">
                <a:solidFill>
                  <a:srgbClr val="3333CC"/>
                </a:solidFill>
                <a:latin typeface="Calibri"/>
                <a:ea typeface="ＭＳ Ｐゴシック" panose="020B0600070205080204" pitchFamily="34" charset="-128"/>
                <a:cs typeface="Arial" charset="0"/>
              </a:rPr>
              <a:t>; // ??</a:t>
            </a:r>
          </a:p>
        </p:txBody>
      </p:sp>
      <p:sp>
        <p:nvSpPr>
          <p:cNvPr id="27" name="TextBox 12">
            <a:extLst>
              <a:ext uri="{FF2B5EF4-FFF2-40B4-BE49-F238E27FC236}">
                <a16:creationId xmlns:a16="http://schemas.microsoft.com/office/drawing/2014/main" id="{0E7DC009-0B15-4BF5-9835-1F7A496BD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5835" y="4614334"/>
            <a:ext cx="419141" cy="338554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aseline="-2500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5</a:t>
            </a:r>
          </a:p>
        </p:txBody>
      </p:sp>
      <p:sp>
        <p:nvSpPr>
          <p:cNvPr id="28" name="Content Placeholder 1">
            <a:extLst>
              <a:ext uri="{FF2B5EF4-FFF2-40B4-BE49-F238E27FC236}">
                <a16:creationId xmlns:a16="http://schemas.microsoft.com/office/drawing/2014/main" id="{C7461431-7A7C-4AE3-902C-B6DBAD26DCF2}"/>
              </a:ext>
            </a:extLst>
          </p:cNvPr>
          <p:cNvSpPr txBox="1">
            <a:spLocks/>
          </p:cNvSpPr>
          <p:nvPr/>
        </p:nvSpPr>
        <p:spPr bwMode="auto">
          <a:xfrm>
            <a:off x="528668" y="6877052"/>
            <a:ext cx="9600041" cy="1016859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66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533387" lvl="1" indent="0" defTabSz="1219170">
              <a:buNone/>
              <a:defRPr/>
            </a:pPr>
            <a:r>
              <a:rPr lang="en-US" altLang="en-US" sz="2667" b="1" kern="0" baseline="-25000" dirty="0">
                <a:solidFill>
                  <a:srgbClr val="3333CC"/>
                </a:solidFill>
                <a:latin typeface="Calibri"/>
                <a:ea typeface="ＭＳ Ｐゴシック" panose="020B0600070205080204" pitchFamily="34" charset="-128"/>
                <a:cs typeface="Arial" charset="0"/>
              </a:rPr>
              <a:t>// z gets value of integer stored at the location in memory where </a:t>
            </a:r>
            <a:r>
              <a:rPr lang="en-US" altLang="en-US" sz="2667" b="1" kern="0" baseline="-25000" dirty="0" err="1">
                <a:solidFill>
                  <a:srgbClr val="3333CC"/>
                </a:solidFill>
                <a:latin typeface="Calibri"/>
                <a:ea typeface="ＭＳ Ｐゴシック" panose="020B0600070205080204" pitchFamily="34" charset="-128"/>
                <a:cs typeface="Arial" charset="0"/>
              </a:rPr>
              <a:t>yPtr</a:t>
            </a:r>
            <a:r>
              <a:rPr lang="en-US" altLang="en-US" sz="2667" b="1" kern="0" baseline="-25000" dirty="0">
                <a:solidFill>
                  <a:srgbClr val="3333CC"/>
                </a:solidFill>
                <a:latin typeface="Calibri"/>
                <a:ea typeface="ＭＳ Ｐゴシック" panose="020B0600070205080204" pitchFamily="34" charset="-128"/>
                <a:cs typeface="Arial" charset="0"/>
              </a:rPr>
              <a:t> points to</a:t>
            </a:r>
            <a:endParaRPr lang="en-US" altLang="en-US" sz="2667" kern="0" baseline="-25000" dirty="0">
              <a:solidFill>
                <a:srgbClr val="3333CC"/>
              </a:solidFill>
              <a:latin typeface="Calibri"/>
              <a:ea typeface="ＭＳ Ｐゴシック" panose="020B0600070205080204" pitchFamily="34" charset="-128"/>
              <a:cs typeface="Arial" charset="0"/>
            </a:endParaRP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4DD55388-B704-4C7A-898C-61A5CA6CCFB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D9B09144-4354-468E-B96F-255B23C97241}" type="slidenum">
              <a:rPr lang="nl-NL" altLang="nl-NL" smtClean="0"/>
              <a:pPr>
                <a:defRPr/>
              </a:pPr>
              <a:t>8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139415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 animBg="1"/>
      <p:bldP spid="21" grpId="0"/>
      <p:bldP spid="26" grpId="0"/>
      <p:bldP spid="27" grpId="0" animBg="1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el 1"/>
          <p:cNvSpPr>
            <a:spLocks noGrp="1"/>
          </p:cNvSpPr>
          <p:nvPr>
            <p:ph type="title"/>
          </p:nvPr>
        </p:nvSpPr>
        <p:spPr>
          <a:xfrm>
            <a:off x="994833" y="766234"/>
            <a:ext cx="10382251" cy="6477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nl-NL" dirty="0">
                <a:latin typeface="Arial" charset="0"/>
              </a:rPr>
              <a:t>Pointers</a:t>
            </a:r>
          </a:p>
        </p:txBody>
      </p:sp>
      <p:sp>
        <p:nvSpPr>
          <p:cNvPr id="28675" name="Tijdelijke aanduiding voor inhoud 2"/>
          <p:cNvSpPr>
            <a:spLocks noGrp="1"/>
          </p:cNvSpPr>
          <p:nvPr>
            <p:ph idx="1"/>
          </p:nvPr>
        </p:nvSpPr>
        <p:spPr bwMode="auto">
          <a:xfrm>
            <a:off x="994834" y="2059518"/>
            <a:ext cx="10477500" cy="410633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rmAutofit fontScale="62500" lnSpcReduction="20000"/>
          </a:bodyPr>
          <a:lstStyle/>
          <a:p>
            <a:pPr marL="0" indent="0" eaLnBrk="1" hangingPunct="1">
              <a:buNone/>
              <a:defRPr/>
            </a:pPr>
            <a:r>
              <a:rPr lang="en-US" b="1" dirty="0">
                <a:cs typeface="Arial" charset="0"/>
              </a:rPr>
              <a:t>#include &lt;</a:t>
            </a:r>
            <a:r>
              <a:rPr lang="en-US" b="1" dirty="0" err="1">
                <a:cs typeface="Arial" charset="0"/>
              </a:rPr>
              <a:t>stdio.h</a:t>
            </a:r>
            <a:r>
              <a:rPr lang="en-US" b="1" dirty="0">
                <a:cs typeface="Arial" charset="0"/>
              </a:rPr>
              <a:t>&gt;</a:t>
            </a:r>
            <a:endParaRPr lang="en-US" dirty="0">
              <a:cs typeface="Arial" charset="0"/>
            </a:endParaRPr>
          </a:p>
          <a:p>
            <a:pPr marL="0" indent="0" eaLnBrk="1" hangingPunct="1">
              <a:buNone/>
              <a:defRPr/>
            </a:pPr>
            <a:endParaRPr lang="en-US" b="1" dirty="0">
              <a:cs typeface="Arial" charset="0"/>
            </a:endParaRPr>
          </a:p>
          <a:p>
            <a:pPr marL="0" indent="0" eaLnBrk="1" hangingPunct="1">
              <a:buNone/>
              <a:defRPr/>
            </a:pPr>
            <a:r>
              <a:rPr lang="en-US" b="1" dirty="0">
                <a:cs typeface="Arial" charset="0"/>
              </a:rPr>
              <a:t>void </a:t>
            </a:r>
            <a:r>
              <a:rPr lang="en-US" b="1" dirty="0" err="1">
                <a:cs typeface="Arial" charset="0"/>
              </a:rPr>
              <a:t>cubeByRef</a:t>
            </a:r>
            <a:r>
              <a:rPr lang="en-US" b="1" dirty="0">
                <a:cs typeface="Arial" charset="0"/>
              </a:rPr>
              <a:t>(int*);</a:t>
            </a:r>
            <a:endParaRPr lang="en-US" dirty="0">
              <a:cs typeface="Arial" charset="0"/>
            </a:endParaRPr>
          </a:p>
          <a:p>
            <a:pPr marL="0" indent="0" eaLnBrk="1" hangingPunct="1">
              <a:buNone/>
              <a:defRPr/>
            </a:pPr>
            <a:endParaRPr lang="en-US" b="1" dirty="0">
              <a:cs typeface="Arial" charset="0"/>
            </a:endParaRPr>
          </a:p>
          <a:p>
            <a:pPr marL="0" indent="0" eaLnBrk="1" hangingPunct="1">
              <a:buNone/>
              <a:defRPr/>
            </a:pPr>
            <a:r>
              <a:rPr lang="en-US" b="1" dirty="0">
                <a:cs typeface="Arial" charset="0"/>
              </a:rPr>
              <a:t>int main()</a:t>
            </a:r>
            <a:endParaRPr lang="en-US" dirty="0">
              <a:cs typeface="Arial" charset="0"/>
            </a:endParaRPr>
          </a:p>
          <a:p>
            <a:pPr marL="0" indent="0" eaLnBrk="1" hangingPunct="1">
              <a:buNone/>
              <a:defRPr/>
            </a:pPr>
            <a:r>
              <a:rPr lang="en-US" b="1" dirty="0">
                <a:cs typeface="Arial" charset="0"/>
              </a:rPr>
              <a:t>{</a:t>
            </a:r>
            <a:endParaRPr lang="en-US" dirty="0">
              <a:cs typeface="Arial" charset="0"/>
            </a:endParaRPr>
          </a:p>
          <a:p>
            <a:pPr marL="0" indent="0" eaLnBrk="1" hangingPunct="1">
              <a:buNone/>
              <a:defRPr/>
            </a:pPr>
            <a:r>
              <a:rPr lang="en-US" b="1" dirty="0">
                <a:cs typeface="Arial" charset="0"/>
              </a:rPr>
              <a:t>	int i=5;</a:t>
            </a:r>
            <a:endParaRPr lang="en-US" dirty="0">
              <a:cs typeface="Arial" charset="0"/>
            </a:endParaRPr>
          </a:p>
          <a:p>
            <a:pPr marL="0" indent="0" eaLnBrk="1" hangingPunct="1">
              <a:buNone/>
              <a:defRPr/>
            </a:pPr>
            <a:r>
              <a:rPr lang="en-US" b="1" dirty="0">
                <a:cs typeface="Arial" charset="0"/>
              </a:rPr>
              <a:t>	</a:t>
            </a:r>
            <a:r>
              <a:rPr lang="en-US" b="1" dirty="0" err="1">
                <a:cs typeface="Arial" charset="0"/>
              </a:rPr>
              <a:t>cubeByRef</a:t>
            </a:r>
            <a:r>
              <a:rPr lang="en-US" b="1" dirty="0">
                <a:cs typeface="Arial" charset="0"/>
              </a:rPr>
              <a:t>(&amp;i);</a:t>
            </a:r>
            <a:endParaRPr lang="en-US" dirty="0">
              <a:cs typeface="Arial" charset="0"/>
            </a:endParaRPr>
          </a:p>
          <a:p>
            <a:pPr marL="0" indent="0" eaLnBrk="1" hangingPunct="1">
              <a:buNone/>
              <a:defRPr/>
            </a:pPr>
            <a:r>
              <a:rPr lang="en-US" b="1" dirty="0">
                <a:cs typeface="Arial" charset="0"/>
              </a:rPr>
              <a:t>	</a:t>
            </a:r>
            <a:r>
              <a:rPr lang="en-US" b="1" dirty="0" err="1">
                <a:cs typeface="Arial" charset="0"/>
              </a:rPr>
              <a:t>printf</a:t>
            </a:r>
            <a:r>
              <a:rPr lang="en-US" b="1" dirty="0">
                <a:cs typeface="Arial" charset="0"/>
              </a:rPr>
              <a:t>("result = %d ",i);</a:t>
            </a:r>
            <a:endParaRPr lang="en-US" dirty="0">
              <a:cs typeface="Arial" charset="0"/>
            </a:endParaRPr>
          </a:p>
          <a:p>
            <a:pPr marL="0" indent="0" eaLnBrk="1" hangingPunct="1">
              <a:buNone/>
              <a:defRPr/>
            </a:pPr>
            <a:r>
              <a:rPr lang="en-US" b="1" dirty="0">
                <a:cs typeface="Arial" charset="0"/>
              </a:rPr>
              <a:t>	return(0);</a:t>
            </a:r>
            <a:endParaRPr lang="en-US" dirty="0">
              <a:cs typeface="Arial" charset="0"/>
            </a:endParaRPr>
          </a:p>
          <a:p>
            <a:pPr marL="0" indent="0" eaLnBrk="1" hangingPunct="1">
              <a:buNone/>
              <a:defRPr/>
            </a:pPr>
            <a:r>
              <a:rPr lang="en-US" b="1" dirty="0">
                <a:cs typeface="Arial" charset="0"/>
              </a:rPr>
              <a:t>}</a:t>
            </a:r>
            <a:endParaRPr lang="en-US" dirty="0">
              <a:cs typeface="Arial" charset="0"/>
            </a:endParaRPr>
          </a:p>
          <a:p>
            <a:pPr marL="0" indent="0" eaLnBrk="1" hangingPunct="1">
              <a:buNone/>
              <a:defRPr/>
            </a:pPr>
            <a:endParaRPr lang="en-US" b="1" dirty="0">
              <a:cs typeface="Arial" charset="0"/>
            </a:endParaRPr>
          </a:p>
          <a:p>
            <a:pPr marL="0" indent="0" eaLnBrk="1" hangingPunct="1">
              <a:buNone/>
              <a:defRPr/>
            </a:pPr>
            <a:r>
              <a:rPr lang="en-US" b="1" dirty="0">
                <a:cs typeface="Arial" charset="0"/>
              </a:rPr>
              <a:t>void </a:t>
            </a:r>
            <a:r>
              <a:rPr lang="en-US" b="1" dirty="0" err="1">
                <a:cs typeface="Arial" charset="0"/>
              </a:rPr>
              <a:t>cubeByRef</a:t>
            </a:r>
            <a:r>
              <a:rPr lang="en-US" b="1" dirty="0">
                <a:cs typeface="Arial" charset="0"/>
              </a:rPr>
              <a:t>(int *</a:t>
            </a:r>
            <a:r>
              <a:rPr lang="en-US" b="1" dirty="0" err="1">
                <a:cs typeface="Arial" charset="0"/>
              </a:rPr>
              <a:t>iPtr</a:t>
            </a:r>
            <a:r>
              <a:rPr lang="en-US" b="1" dirty="0">
                <a:cs typeface="Arial" charset="0"/>
              </a:rPr>
              <a:t>)</a:t>
            </a:r>
            <a:endParaRPr lang="en-US" dirty="0">
              <a:cs typeface="Arial" charset="0"/>
            </a:endParaRPr>
          </a:p>
          <a:p>
            <a:pPr marL="0" indent="0" eaLnBrk="1" hangingPunct="1">
              <a:buNone/>
              <a:defRPr/>
            </a:pPr>
            <a:r>
              <a:rPr lang="en-US" b="1" dirty="0">
                <a:cs typeface="Arial" charset="0"/>
              </a:rPr>
              <a:t>{</a:t>
            </a:r>
            <a:endParaRPr lang="en-US" dirty="0">
              <a:cs typeface="Arial" charset="0"/>
            </a:endParaRPr>
          </a:p>
          <a:p>
            <a:pPr marL="0" indent="0" eaLnBrk="1" hangingPunct="1">
              <a:buNone/>
              <a:defRPr/>
            </a:pPr>
            <a:r>
              <a:rPr lang="en-US" b="1" dirty="0">
                <a:cs typeface="Arial" charset="0"/>
              </a:rPr>
              <a:t>   *</a:t>
            </a:r>
            <a:r>
              <a:rPr lang="en-US" b="1" dirty="0" err="1">
                <a:cs typeface="Arial" charset="0"/>
              </a:rPr>
              <a:t>iPtr</a:t>
            </a:r>
            <a:r>
              <a:rPr lang="en-US" b="1" dirty="0">
                <a:cs typeface="Arial" charset="0"/>
              </a:rPr>
              <a:t> =  *</a:t>
            </a:r>
            <a:r>
              <a:rPr lang="en-US" b="1" dirty="0" err="1">
                <a:cs typeface="Arial" charset="0"/>
              </a:rPr>
              <a:t>iPtr</a:t>
            </a:r>
            <a:r>
              <a:rPr lang="en-US" b="1" dirty="0">
                <a:cs typeface="Arial" charset="0"/>
              </a:rPr>
              <a:t> * *</a:t>
            </a:r>
            <a:r>
              <a:rPr lang="en-US" b="1" dirty="0" err="1">
                <a:cs typeface="Arial" charset="0"/>
              </a:rPr>
              <a:t>iPtr</a:t>
            </a:r>
            <a:r>
              <a:rPr lang="en-US" b="1" dirty="0">
                <a:cs typeface="Arial" charset="0"/>
              </a:rPr>
              <a:t> * *</a:t>
            </a:r>
            <a:r>
              <a:rPr lang="en-US" b="1" dirty="0" err="1">
                <a:cs typeface="Arial" charset="0"/>
              </a:rPr>
              <a:t>iPtr</a:t>
            </a:r>
            <a:r>
              <a:rPr lang="en-US" b="1" dirty="0">
                <a:cs typeface="Arial" charset="0"/>
              </a:rPr>
              <a:t>;</a:t>
            </a:r>
          </a:p>
          <a:p>
            <a:pPr marL="0" indent="0" eaLnBrk="1" hangingPunct="1">
              <a:buNone/>
              <a:defRPr/>
            </a:pPr>
            <a:r>
              <a:rPr lang="en-US" b="1" dirty="0">
                <a:cs typeface="Arial" charset="0"/>
              </a:rPr>
              <a:t>}</a:t>
            </a:r>
            <a:endParaRPr lang="en-US" dirty="0">
              <a:cs typeface="Arial" charset="0"/>
            </a:endParaRPr>
          </a:p>
          <a:p>
            <a:pPr marL="0" indent="0">
              <a:buNone/>
            </a:pPr>
            <a:endParaRPr lang="nl-NL" altLang="nl-NL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nl-NL" altLang="nl-NL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477D071C-6218-4E70-ADCF-F68BEE00696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D9B09144-4354-468E-B96F-255B23C97241}" type="slidenum">
              <a:rPr lang="nl-NL" altLang="nl-NL" smtClean="0"/>
              <a:pPr>
                <a:defRPr/>
              </a:pPr>
              <a:t>9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41996739"/>
      </p:ext>
    </p:extLst>
  </p:cSld>
  <p:clrMapOvr>
    <a:masterClrMapping/>
  </p:clrMapOvr>
</p:sld>
</file>

<file path=ppt/theme/theme1.xml><?xml version="1.0" encoding="utf-8"?>
<a:theme xmlns:a="http://schemas.openxmlformats.org/drawingml/2006/main" name="Titel slide_top">
  <a:themeElements>
    <a:clrScheme name="Hanzehogeschool Groningen 1">
      <a:dk1>
        <a:sysClr val="windowText" lastClr="000000"/>
      </a:dk1>
      <a:lt1>
        <a:sysClr val="window" lastClr="FFFFFF"/>
      </a:lt1>
      <a:dk2>
        <a:srgbClr val="7F7F7F"/>
      </a:dk2>
      <a:lt2>
        <a:srgbClr val="EE7F00"/>
      </a:lt2>
      <a:accent1>
        <a:srgbClr val="333333"/>
      </a:accent1>
      <a:accent2>
        <a:srgbClr val="EE7F00"/>
      </a:accent2>
      <a:accent3>
        <a:srgbClr val="7F7F7F"/>
      </a:accent3>
      <a:accent4>
        <a:srgbClr val="2C0D15"/>
      </a:accent4>
      <a:accent5>
        <a:srgbClr val="7F7F7F"/>
      </a:accent5>
      <a:accent6>
        <a:srgbClr val="EE7F00"/>
      </a:accent6>
      <a:hlink>
        <a:srgbClr val="EE7F00"/>
      </a:hlink>
      <a:folHlink>
        <a:srgbClr val="33333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Aangepast ontwerp">
  <a:themeElements>
    <a:clrScheme name="Hanzehogeschool Groningen 1">
      <a:dk1>
        <a:sysClr val="windowText" lastClr="000000"/>
      </a:dk1>
      <a:lt1>
        <a:sysClr val="window" lastClr="FFFFFF"/>
      </a:lt1>
      <a:dk2>
        <a:srgbClr val="7F7F7F"/>
      </a:dk2>
      <a:lt2>
        <a:srgbClr val="EE7F00"/>
      </a:lt2>
      <a:accent1>
        <a:srgbClr val="333333"/>
      </a:accent1>
      <a:accent2>
        <a:srgbClr val="EE7F00"/>
      </a:accent2>
      <a:accent3>
        <a:srgbClr val="7F7F7F"/>
      </a:accent3>
      <a:accent4>
        <a:srgbClr val="2C0D15"/>
      </a:accent4>
      <a:accent5>
        <a:srgbClr val="7F7F7F"/>
      </a:accent5>
      <a:accent6>
        <a:srgbClr val="EE7F00"/>
      </a:accent6>
      <a:hlink>
        <a:srgbClr val="EE7F00"/>
      </a:hlink>
      <a:folHlink>
        <a:srgbClr val="33333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Aangepast ontwerp">
  <a:themeElements>
    <a:clrScheme name="Hanzehogeschool Groningen 1">
      <a:dk1>
        <a:sysClr val="windowText" lastClr="000000"/>
      </a:dk1>
      <a:lt1>
        <a:sysClr val="window" lastClr="FFFFFF"/>
      </a:lt1>
      <a:dk2>
        <a:srgbClr val="7F7F7F"/>
      </a:dk2>
      <a:lt2>
        <a:srgbClr val="EE7F00"/>
      </a:lt2>
      <a:accent1>
        <a:srgbClr val="333333"/>
      </a:accent1>
      <a:accent2>
        <a:srgbClr val="EE7F00"/>
      </a:accent2>
      <a:accent3>
        <a:srgbClr val="7F7F7F"/>
      </a:accent3>
      <a:accent4>
        <a:srgbClr val="2C0D15"/>
      </a:accent4>
      <a:accent5>
        <a:srgbClr val="7F7F7F"/>
      </a:accent5>
      <a:accent6>
        <a:srgbClr val="EE7F00"/>
      </a:accent6>
      <a:hlink>
        <a:srgbClr val="EE7F00"/>
      </a:hlink>
      <a:folHlink>
        <a:srgbClr val="33333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4_Aangepast ontwerp">
  <a:themeElements>
    <a:clrScheme name="Hanzehogeschool Groningen 1">
      <a:dk1>
        <a:sysClr val="windowText" lastClr="000000"/>
      </a:dk1>
      <a:lt1>
        <a:sysClr val="window" lastClr="FFFFFF"/>
      </a:lt1>
      <a:dk2>
        <a:srgbClr val="7F7F7F"/>
      </a:dk2>
      <a:lt2>
        <a:srgbClr val="EE7F00"/>
      </a:lt2>
      <a:accent1>
        <a:srgbClr val="333333"/>
      </a:accent1>
      <a:accent2>
        <a:srgbClr val="EE7F00"/>
      </a:accent2>
      <a:accent3>
        <a:srgbClr val="7F7F7F"/>
      </a:accent3>
      <a:accent4>
        <a:srgbClr val="2C0D15"/>
      </a:accent4>
      <a:accent5>
        <a:srgbClr val="7F7F7F"/>
      </a:accent5>
      <a:accent6>
        <a:srgbClr val="EE7F00"/>
      </a:accent6>
      <a:hlink>
        <a:srgbClr val="EE7F00"/>
      </a:hlink>
      <a:folHlink>
        <a:srgbClr val="33333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856</Words>
  <Application>Microsoft Office PowerPoint</Application>
  <PresentationFormat>Breedbeeld</PresentationFormat>
  <Paragraphs>175</Paragraphs>
  <Slides>16</Slides>
  <Notes>8</Notes>
  <HiddenSlides>1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4</vt:i4>
      </vt:variant>
      <vt:variant>
        <vt:lpstr>Diatitels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Courier New</vt:lpstr>
      <vt:lpstr>Titel slide_top</vt:lpstr>
      <vt:lpstr>2_Aangepast ontwerp</vt:lpstr>
      <vt:lpstr>3_Aangepast ontwerp</vt:lpstr>
      <vt:lpstr>4_Aangepast ontwerp</vt:lpstr>
      <vt:lpstr>C Programming</vt:lpstr>
      <vt:lpstr>Content</vt:lpstr>
      <vt:lpstr>Pointers</vt:lpstr>
      <vt:lpstr>Pointers</vt:lpstr>
      <vt:lpstr>Pointers</vt:lpstr>
      <vt:lpstr>Pointers</vt:lpstr>
      <vt:lpstr>Pointers</vt:lpstr>
      <vt:lpstr>Pointers</vt:lpstr>
      <vt:lpstr>Pointers</vt:lpstr>
      <vt:lpstr>Pointers</vt:lpstr>
      <vt:lpstr>Pointers</vt:lpstr>
      <vt:lpstr>Pointers</vt:lpstr>
      <vt:lpstr>Pointers</vt:lpstr>
      <vt:lpstr>Pointers</vt:lpstr>
      <vt:lpstr>Pointers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Programming</dc:title>
  <dc:creator>Thies Keulen</dc:creator>
  <cp:lastModifiedBy>Thies Keulen</cp:lastModifiedBy>
  <cp:revision>1</cp:revision>
  <dcterms:created xsi:type="dcterms:W3CDTF">2021-09-07T08:36:17Z</dcterms:created>
  <dcterms:modified xsi:type="dcterms:W3CDTF">2021-09-07T18:09:32Z</dcterms:modified>
</cp:coreProperties>
</file>