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0C"/>
    <a:srgbClr val="06B13E"/>
    <a:srgbClr val="FFCB99"/>
    <a:srgbClr val="FCCC9C"/>
    <a:srgbClr val="03B13E"/>
    <a:srgbClr val="0F9246"/>
    <a:srgbClr val="7DE286"/>
    <a:srgbClr val="13914A"/>
    <a:srgbClr val="13904A"/>
    <a:srgbClr val="7BD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55" d="100"/>
          <a:sy n="55" d="100"/>
        </p:scale>
        <p:origin x="2466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BFAC-DA9C-E214-63F7-542AC31B7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7697D-87D5-5EDF-5025-F2423BB99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1DF3C-ED3C-A887-1FED-F5DA4B9B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70C4-ECF5-5112-F5D8-A0F26DD2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4D67B-B7DE-1954-C094-0ED6BF2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0A6B-61B5-E3E3-02C3-6009F215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9C6D7-9DC7-D34D-01E9-58A08F26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A098-1219-6147-02C0-BFD9472B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55736-E6B9-029C-FCD5-4D9F7B2F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7528B-62CF-015D-C4BB-A785FA24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7952C-F0ED-DA0B-5F75-1AC892429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87FEB-4A18-1C03-098A-E44DF44D9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FC19-0721-58EA-C455-E36869F8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F90A-40BB-4EA5-7978-7B90B268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63FA-263B-F0E4-7ADC-8DA5EE22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1C50-7564-4931-8F03-9E3B7055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0F62-1F9A-36D3-8783-829FF95D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1918-8041-F1AF-D7B0-D4417D31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00D3-2E0B-3244-1035-B4C2B478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85ED-995A-318A-F278-B418E4F0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CE6B-7D1A-10C5-3C80-B398C9E1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D42E3-3E92-C40F-C1F8-61772CAD9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3BEC-CECC-3554-7FAC-2AD16D6E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A72D-9651-9538-3058-693EF804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30813-38CE-86AB-8232-E52BF694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367F-898F-46E9-45B6-614D1440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18EE-FD96-DEC0-6363-61F6DB74A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9B798-FC64-9C54-4363-F62A766A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ECE3-1861-C59D-CA74-F511EC3F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8FA7-F5C4-EE4C-04CA-EAD11A84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A98FE-09B0-F987-9428-155225FE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4195-1673-F36B-7997-61E0DCB8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B469F-56ED-8462-37F8-E5A1734A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22AE-9877-EF41-8925-017003AE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4D2E2-136B-2490-05D2-AC318EC1C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B0A5B-2C5D-C4C0-B1B9-54C3B3D0A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97C64-CFB4-1B79-37ED-245EB3C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8FDB3-94C5-9DAB-D0FD-84677A01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F33CD-3478-75E7-E2AC-481835A9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7A57-8799-EBD8-77A7-4C640C2B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FE8DE-0BFC-9991-350B-3843B60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FA49-817F-2439-05BD-CC678736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ED79-134E-00AA-DBA5-755A27B9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6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95463-82A4-6C23-011F-1A647B8F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7E3A5-B0B3-EA74-83FD-EC6363BA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354C-9EE0-71D2-B025-851D3CA5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9C59-6915-8929-3249-8D2974B3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B3EC-9F76-AAB3-9E52-C17AB0F5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B2E24-9BBD-1D1D-0BFC-DA194294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6DF2C-F6DB-583A-1327-2B22B567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10AB-7CCF-E795-BAAC-D4D56D8E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B6042-FAA7-A3AE-F505-7710652B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773C-0EC5-8A62-5651-14D7E6AD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CDA2E-2417-0A73-37BF-61C52C9D7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583FF-9BAA-BA42-014C-30A304EC7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79301-74B0-34D4-21BC-EEB2FDF7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5B535-87F4-4361-D783-A8F4201A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3C170-8284-1215-D684-81A97D80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2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160DD-B8E7-1FAF-DCB1-349D5928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766DC-4447-7B6F-E678-28BEC274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2FFB-14A9-60FA-A9AD-ECA65661C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A0F2-1501-4242-9FFA-ED3613688B8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1AC4-7608-D4E8-44D1-3A846E65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E3D1-AC71-8881-D2F2-DCDD7310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9633-5EDA-4489-AC5C-107A4C0E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63CAC-9DB9-2F52-DCC2-B90A6034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2477" y="-3288323"/>
            <a:ext cx="20943276" cy="118032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308B16-20C1-9445-CE32-B28204C494C9}"/>
              </a:ext>
            </a:extLst>
          </p:cNvPr>
          <p:cNvSpPr/>
          <p:nvPr/>
        </p:nvSpPr>
        <p:spPr>
          <a:xfrm>
            <a:off x="-3112477" y="1213341"/>
            <a:ext cx="2637692" cy="73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n w="12700">
                  <a:solidFill>
                    <a:srgbClr val="1B5833"/>
                  </a:solidFill>
                </a:ln>
                <a:solidFill>
                  <a:schemeClr val="tx1"/>
                </a:solidFill>
              </a:rPr>
              <a:t>DEVELOPMENT</a:t>
            </a:r>
          </a:p>
          <a:p>
            <a:pPr algn="r"/>
            <a:r>
              <a:rPr lang="en-US" sz="2400" dirty="0">
                <a:ln w="12700">
                  <a:solidFill>
                    <a:srgbClr val="1B5833"/>
                  </a:solidFill>
                </a:ln>
                <a:solidFill>
                  <a:schemeClr val="tx1"/>
                </a:solidFill>
              </a:rPr>
              <a:t>PILLARS</a:t>
            </a:r>
          </a:p>
          <a:p>
            <a:pPr algn="r"/>
            <a:endParaRPr lang="en-US" sz="2400" dirty="0">
              <a:ln w="12700">
                <a:solidFill>
                  <a:srgbClr val="1B5833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B69D0193-F582-457C-7010-45BD4A5937D6}"/>
              </a:ext>
            </a:extLst>
          </p:cNvPr>
          <p:cNvSpPr/>
          <p:nvPr/>
        </p:nvSpPr>
        <p:spPr>
          <a:xfrm rot="10800000">
            <a:off x="-52757" y="1536866"/>
            <a:ext cx="2233247" cy="738553"/>
          </a:xfrm>
          <a:prstGeom prst="snip2Same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D1DC51BF-C748-40B2-950F-69C420DABAD9}"/>
              </a:ext>
            </a:extLst>
          </p:cNvPr>
          <p:cNvSpPr/>
          <p:nvPr/>
        </p:nvSpPr>
        <p:spPr>
          <a:xfrm rot="10800000">
            <a:off x="3501908" y="1515266"/>
            <a:ext cx="2233245" cy="738553"/>
          </a:xfrm>
          <a:prstGeom prst="snip2Same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6064C691-3CBF-52E8-43E9-D64D64C80D08}"/>
              </a:ext>
            </a:extLst>
          </p:cNvPr>
          <p:cNvSpPr/>
          <p:nvPr/>
        </p:nvSpPr>
        <p:spPr>
          <a:xfrm rot="10800000">
            <a:off x="7212679" y="1595460"/>
            <a:ext cx="2633297" cy="671202"/>
          </a:xfrm>
          <a:prstGeom prst="snip2Same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FB3C5DF2-7AD8-5EBE-6D73-65EDD3C57C7E}"/>
              </a:ext>
            </a:extLst>
          </p:cNvPr>
          <p:cNvSpPr/>
          <p:nvPr/>
        </p:nvSpPr>
        <p:spPr>
          <a:xfrm rot="10800000">
            <a:off x="11255319" y="1541492"/>
            <a:ext cx="2233245" cy="738553"/>
          </a:xfrm>
          <a:prstGeom prst="snip2Same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502BA5F2-BEBB-1109-11B5-D22CF2C3E9E2}"/>
              </a:ext>
            </a:extLst>
          </p:cNvPr>
          <p:cNvSpPr/>
          <p:nvPr/>
        </p:nvSpPr>
        <p:spPr>
          <a:xfrm rot="10800000">
            <a:off x="15036430" y="1515265"/>
            <a:ext cx="2233245" cy="738553"/>
          </a:xfrm>
          <a:prstGeom prst="snip2Same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EFFAD-0634-292D-56D6-F47E990548F8}"/>
              </a:ext>
            </a:extLst>
          </p:cNvPr>
          <p:cNvSpPr txBox="1"/>
          <p:nvPr/>
        </p:nvSpPr>
        <p:spPr>
          <a:xfrm>
            <a:off x="-316524" y="1629131"/>
            <a:ext cx="2600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INFRASTRUCTURAL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03886D-F0DD-F712-CCAB-CD67A002CCAA}"/>
              </a:ext>
            </a:extLst>
          </p:cNvPr>
          <p:cNvSpPr txBox="1"/>
          <p:nvPr/>
        </p:nvSpPr>
        <p:spPr>
          <a:xfrm>
            <a:off x="3381059" y="1582617"/>
            <a:ext cx="2633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SOCIAL WELFARE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 WELL-BEING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B5562B-0C6E-F65A-DC22-B8BB8E3F9D75}"/>
              </a:ext>
            </a:extLst>
          </p:cNvPr>
          <p:cNvSpPr txBox="1"/>
          <p:nvPr/>
        </p:nvSpPr>
        <p:spPr>
          <a:xfrm>
            <a:off x="7269175" y="1681887"/>
            <a:ext cx="2613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EDUCATION &amp; HUMAN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D883D7-CEC5-C5F6-F79C-35EC5BB8CE2F}"/>
              </a:ext>
            </a:extLst>
          </p:cNvPr>
          <p:cNvSpPr txBox="1"/>
          <p:nvPr/>
        </p:nvSpPr>
        <p:spPr>
          <a:xfrm>
            <a:off x="11152051" y="1644173"/>
            <a:ext cx="2600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YOUTH 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EMPOWERMENT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BFED1-7B1A-F58D-8F1F-5C7F0FB9E326}"/>
              </a:ext>
            </a:extLst>
          </p:cNvPr>
          <p:cNvSpPr txBox="1"/>
          <p:nvPr/>
        </p:nvSpPr>
        <p:spPr>
          <a:xfrm>
            <a:off x="14834206" y="1613394"/>
            <a:ext cx="2637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AGRICULTURAL &amp;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FOOD SECURITY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EC567-D175-8B07-A623-AB32FFFF46DE}"/>
              </a:ext>
            </a:extLst>
          </p:cNvPr>
          <p:cNvSpPr/>
          <p:nvPr/>
        </p:nvSpPr>
        <p:spPr>
          <a:xfrm>
            <a:off x="572629" y="3130064"/>
            <a:ext cx="1756216" cy="439616"/>
          </a:xfrm>
          <a:prstGeom prst="rect">
            <a:avLst/>
          </a:prstGeom>
          <a:solidFill>
            <a:srgbClr val="FEB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5461BD-CEB1-C4BE-24D5-59AD6116F0AA}"/>
              </a:ext>
            </a:extLst>
          </p:cNvPr>
          <p:cNvSpPr/>
          <p:nvPr/>
        </p:nvSpPr>
        <p:spPr>
          <a:xfrm>
            <a:off x="4057303" y="3059724"/>
            <a:ext cx="1756216" cy="439616"/>
          </a:xfrm>
          <a:prstGeom prst="rect">
            <a:avLst/>
          </a:prstGeom>
          <a:solidFill>
            <a:srgbClr val="FFC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F41659-7761-7057-39E9-A8C066374744}"/>
              </a:ext>
            </a:extLst>
          </p:cNvPr>
          <p:cNvSpPr/>
          <p:nvPr/>
        </p:nvSpPr>
        <p:spPr>
          <a:xfrm>
            <a:off x="7950785" y="3094894"/>
            <a:ext cx="1756216" cy="439616"/>
          </a:xfrm>
          <a:prstGeom prst="rect">
            <a:avLst/>
          </a:prstGeom>
          <a:solidFill>
            <a:srgbClr val="84D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43EADC-F758-514E-A800-B844E5672069}"/>
              </a:ext>
            </a:extLst>
          </p:cNvPr>
          <p:cNvSpPr/>
          <p:nvPr/>
        </p:nvSpPr>
        <p:spPr>
          <a:xfrm>
            <a:off x="11732348" y="3121274"/>
            <a:ext cx="1756216" cy="439616"/>
          </a:xfrm>
          <a:prstGeom prst="rect">
            <a:avLst/>
          </a:prstGeom>
          <a:solidFill>
            <a:srgbClr val="FD9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FF660C-C313-FB62-6B49-E94CE6C550FD}"/>
              </a:ext>
            </a:extLst>
          </p:cNvPr>
          <p:cNvSpPr/>
          <p:nvPr/>
        </p:nvSpPr>
        <p:spPr>
          <a:xfrm>
            <a:off x="15715682" y="3094894"/>
            <a:ext cx="1756216" cy="439616"/>
          </a:xfrm>
          <a:prstGeom prst="rect">
            <a:avLst/>
          </a:prstGeom>
          <a:solidFill>
            <a:srgbClr val="148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113235-D106-58EE-7D23-83422C4DC267}"/>
              </a:ext>
            </a:extLst>
          </p:cNvPr>
          <p:cNvSpPr/>
          <p:nvPr/>
        </p:nvSpPr>
        <p:spPr>
          <a:xfrm>
            <a:off x="572629" y="3995648"/>
            <a:ext cx="1756216" cy="439616"/>
          </a:xfrm>
          <a:prstGeom prst="rect">
            <a:avLst/>
          </a:prstGeom>
          <a:solidFill>
            <a:srgbClr val="FCE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507A76-F0E3-C76F-FB9A-857D9E13F760}"/>
              </a:ext>
            </a:extLst>
          </p:cNvPr>
          <p:cNvSpPr/>
          <p:nvPr/>
        </p:nvSpPr>
        <p:spPr>
          <a:xfrm>
            <a:off x="4057303" y="3839405"/>
            <a:ext cx="1756216" cy="439616"/>
          </a:xfrm>
          <a:prstGeom prst="rect">
            <a:avLst/>
          </a:prstGeom>
          <a:solidFill>
            <a:srgbClr val="FF9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D4B923-64EE-7E03-17DC-DEDC792335EF}"/>
              </a:ext>
            </a:extLst>
          </p:cNvPr>
          <p:cNvSpPr/>
          <p:nvPr/>
        </p:nvSpPr>
        <p:spPr>
          <a:xfrm>
            <a:off x="7950784" y="3995647"/>
            <a:ext cx="2054861" cy="490931"/>
          </a:xfrm>
          <a:prstGeom prst="rect">
            <a:avLst/>
          </a:prstGeom>
          <a:solidFill>
            <a:srgbClr val="F9D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F9CF46-22F0-7FA9-BD04-CF117A8746BC}"/>
              </a:ext>
            </a:extLst>
          </p:cNvPr>
          <p:cNvSpPr/>
          <p:nvPr/>
        </p:nvSpPr>
        <p:spPr>
          <a:xfrm>
            <a:off x="11732348" y="3983408"/>
            <a:ext cx="1756216" cy="439616"/>
          </a:xfrm>
          <a:prstGeom prst="rect">
            <a:avLst/>
          </a:prstGeom>
          <a:solidFill>
            <a:srgbClr val="FDC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85FAF7-0CC4-6270-6BE4-F25CDF7D90E8}"/>
              </a:ext>
            </a:extLst>
          </p:cNvPr>
          <p:cNvSpPr/>
          <p:nvPr/>
        </p:nvSpPr>
        <p:spPr>
          <a:xfrm>
            <a:off x="15715682" y="3995648"/>
            <a:ext cx="1756216" cy="439616"/>
          </a:xfrm>
          <a:prstGeom prst="rect">
            <a:avLst/>
          </a:prstGeom>
          <a:solidFill>
            <a:srgbClr val="FAC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A4C932-F99E-F503-9135-61D558E92C69}"/>
              </a:ext>
            </a:extLst>
          </p:cNvPr>
          <p:cNvSpPr/>
          <p:nvPr/>
        </p:nvSpPr>
        <p:spPr>
          <a:xfrm>
            <a:off x="588585" y="4891765"/>
            <a:ext cx="1756216" cy="439616"/>
          </a:xfrm>
          <a:prstGeom prst="rect">
            <a:avLst/>
          </a:prstGeom>
          <a:solidFill>
            <a:srgbClr val="FB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53CB15-2760-B66E-CC55-48FEFF0F0093}"/>
              </a:ext>
            </a:extLst>
          </p:cNvPr>
          <p:cNvSpPr/>
          <p:nvPr/>
        </p:nvSpPr>
        <p:spPr>
          <a:xfrm>
            <a:off x="3978937" y="4625116"/>
            <a:ext cx="1756216" cy="439616"/>
          </a:xfrm>
          <a:prstGeom prst="rect">
            <a:avLst/>
          </a:prstGeom>
          <a:solidFill>
            <a:srgbClr val="D4A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EF5721-77F6-2648-60B6-AF6186022218}"/>
              </a:ext>
            </a:extLst>
          </p:cNvPr>
          <p:cNvSpPr/>
          <p:nvPr/>
        </p:nvSpPr>
        <p:spPr>
          <a:xfrm>
            <a:off x="7939256" y="4851711"/>
            <a:ext cx="1756216" cy="439616"/>
          </a:xfrm>
          <a:prstGeom prst="rect">
            <a:avLst/>
          </a:prstGeom>
          <a:solidFill>
            <a:srgbClr val="D1A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3DE395-F877-47DD-75BF-3746BA08780B}"/>
              </a:ext>
            </a:extLst>
          </p:cNvPr>
          <p:cNvSpPr/>
          <p:nvPr/>
        </p:nvSpPr>
        <p:spPr>
          <a:xfrm>
            <a:off x="11767542" y="4932342"/>
            <a:ext cx="1756216" cy="439616"/>
          </a:xfrm>
          <a:prstGeom prst="rect">
            <a:avLst/>
          </a:prstGeom>
          <a:solidFill>
            <a:srgbClr val="138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DA829D-FAE3-ADB6-B2C1-6DABFCA2B207}"/>
              </a:ext>
            </a:extLst>
          </p:cNvPr>
          <p:cNvSpPr/>
          <p:nvPr/>
        </p:nvSpPr>
        <p:spPr>
          <a:xfrm>
            <a:off x="15715682" y="4796561"/>
            <a:ext cx="1756216" cy="439616"/>
          </a:xfrm>
          <a:prstGeom prst="rect">
            <a:avLst/>
          </a:prstGeom>
          <a:solidFill>
            <a:srgbClr val="FD9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2EF89-231C-E330-7772-FCF18EF91ED7}"/>
              </a:ext>
            </a:extLst>
          </p:cNvPr>
          <p:cNvSpPr/>
          <p:nvPr/>
        </p:nvSpPr>
        <p:spPr>
          <a:xfrm>
            <a:off x="370406" y="5837086"/>
            <a:ext cx="1756216" cy="439616"/>
          </a:xfrm>
          <a:prstGeom prst="rect">
            <a:avLst/>
          </a:prstGeom>
          <a:solidFill>
            <a:srgbClr val="0F9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7D807D-7F7A-D9D1-02FB-3EE88BC92365}"/>
              </a:ext>
            </a:extLst>
          </p:cNvPr>
          <p:cNvSpPr/>
          <p:nvPr/>
        </p:nvSpPr>
        <p:spPr>
          <a:xfrm>
            <a:off x="4083968" y="6152146"/>
            <a:ext cx="1756216" cy="439616"/>
          </a:xfrm>
          <a:prstGeom prst="rect">
            <a:avLst/>
          </a:prstGeom>
          <a:solidFill>
            <a:srgbClr val="FCC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DCD06A-9E57-D5DE-0621-36866BF31291}"/>
              </a:ext>
            </a:extLst>
          </p:cNvPr>
          <p:cNvSpPr/>
          <p:nvPr/>
        </p:nvSpPr>
        <p:spPr>
          <a:xfrm>
            <a:off x="7908158" y="5754427"/>
            <a:ext cx="2097488" cy="439616"/>
          </a:xfrm>
          <a:prstGeom prst="rect">
            <a:avLst/>
          </a:prstGeom>
          <a:solidFill>
            <a:srgbClr val="13914A"/>
          </a:solidFill>
          <a:ln>
            <a:solidFill>
              <a:srgbClr val="139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702A29-C1C3-4F69-75CE-49CE67100160}"/>
              </a:ext>
            </a:extLst>
          </p:cNvPr>
          <p:cNvSpPr/>
          <p:nvPr/>
        </p:nvSpPr>
        <p:spPr>
          <a:xfrm>
            <a:off x="11767542" y="5762213"/>
            <a:ext cx="1756216" cy="439616"/>
          </a:xfrm>
          <a:prstGeom prst="rect">
            <a:avLst/>
          </a:prstGeom>
          <a:solidFill>
            <a:srgbClr val="CFA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0CD1C4-B45D-8A32-05C4-46493E1CB82A}"/>
              </a:ext>
            </a:extLst>
          </p:cNvPr>
          <p:cNvSpPr/>
          <p:nvPr/>
        </p:nvSpPr>
        <p:spPr>
          <a:xfrm>
            <a:off x="3980878" y="7788329"/>
            <a:ext cx="1756216" cy="439616"/>
          </a:xfrm>
          <a:prstGeom prst="rect">
            <a:avLst/>
          </a:prstGeom>
          <a:solidFill>
            <a:srgbClr val="06B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B57D7B-1CB9-40E8-E330-ED14D443197E}"/>
              </a:ext>
            </a:extLst>
          </p:cNvPr>
          <p:cNvSpPr/>
          <p:nvPr/>
        </p:nvSpPr>
        <p:spPr>
          <a:xfrm>
            <a:off x="424274" y="7471412"/>
            <a:ext cx="1756216" cy="582342"/>
          </a:xfrm>
          <a:prstGeom prst="rect">
            <a:avLst/>
          </a:prstGeom>
          <a:solidFill>
            <a:srgbClr val="FDF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D42EC2-2850-B09A-BBA1-169C3FF3D1DF}"/>
              </a:ext>
            </a:extLst>
          </p:cNvPr>
          <p:cNvSpPr/>
          <p:nvPr/>
        </p:nvSpPr>
        <p:spPr>
          <a:xfrm>
            <a:off x="4057303" y="6957553"/>
            <a:ext cx="1924386" cy="439616"/>
          </a:xfrm>
          <a:prstGeom prst="rect">
            <a:avLst/>
          </a:prstGeom>
          <a:solidFill>
            <a:srgbClr val="FFC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B7D01-AC53-75CD-650F-21AB24D22103}"/>
              </a:ext>
            </a:extLst>
          </p:cNvPr>
          <p:cNvSpPr/>
          <p:nvPr/>
        </p:nvSpPr>
        <p:spPr>
          <a:xfrm>
            <a:off x="7950785" y="6630148"/>
            <a:ext cx="1756216" cy="439616"/>
          </a:xfrm>
          <a:prstGeom prst="rect">
            <a:avLst/>
          </a:prstGeom>
          <a:solidFill>
            <a:srgbClr val="FFC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C991E18-68AB-81E9-4228-D78913540B9B}"/>
              </a:ext>
            </a:extLst>
          </p:cNvPr>
          <p:cNvSpPr/>
          <p:nvPr/>
        </p:nvSpPr>
        <p:spPr>
          <a:xfrm>
            <a:off x="11767542" y="6591191"/>
            <a:ext cx="1756216" cy="439616"/>
          </a:xfrm>
          <a:prstGeom prst="rect">
            <a:avLst/>
          </a:prstGeom>
          <a:solidFill>
            <a:srgbClr val="7BD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041928-ACB5-65B8-B26E-F8CEC4387C4F}"/>
              </a:ext>
            </a:extLst>
          </p:cNvPr>
          <p:cNvSpPr/>
          <p:nvPr/>
        </p:nvSpPr>
        <p:spPr>
          <a:xfrm>
            <a:off x="572629" y="6660992"/>
            <a:ext cx="1924386" cy="439616"/>
          </a:xfrm>
          <a:prstGeom prst="rect">
            <a:avLst/>
          </a:prstGeom>
          <a:solidFill>
            <a:srgbClr val="03B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94257E-D544-8579-CCC1-A0144291BA63}"/>
              </a:ext>
            </a:extLst>
          </p:cNvPr>
          <p:cNvSpPr/>
          <p:nvPr/>
        </p:nvSpPr>
        <p:spPr>
          <a:xfrm>
            <a:off x="4057303" y="5388994"/>
            <a:ext cx="1924386" cy="439616"/>
          </a:xfrm>
          <a:prstGeom prst="rect">
            <a:avLst/>
          </a:prstGeom>
          <a:solidFill>
            <a:srgbClr val="7DE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251BE9-3885-0372-FAF0-F3D830EAE284}"/>
              </a:ext>
            </a:extLst>
          </p:cNvPr>
          <p:cNvSpPr txBox="1"/>
          <p:nvPr/>
        </p:nvSpPr>
        <p:spPr>
          <a:xfrm>
            <a:off x="591572" y="3178439"/>
            <a:ext cx="1916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INFRASTRUCTURE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CACC0-A03F-BE02-3912-E9DB9E3CB521}"/>
              </a:ext>
            </a:extLst>
          </p:cNvPr>
          <p:cNvSpPr txBox="1"/>
          <p:nvPr/>
        </p:nvSpPr>
        <p:spPr>
          <a:xfrm>
            <a:off x="650470" y="4085925"/>
            <a:ext cx="142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TRANSPORT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7C1ED5-BA5A-68EB-FA61-7C29FC63B5E1}"/>
              </a:ext>
            </a:extLst>
          </p:cNvPr>
          <p:cNvSpPr txBox="1"/>
          <p:nvPr/>
        </p:nvSpPr>
        <p:spPr>
          <a:xfrm>
            <a:off x="687440" y="4950711"/>
            <a:ext cx="1122148" cy="37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POWER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9825A6-52D0-516E-B7E0-E7D6481200CB}"/>
              </a:ext>
            </a:extLst>
          </p:cNvPr>
          <p:cNvSpPr txBox="1"/>
          <p:nvPr/>
        </p:nvSpPr>
        <p:spPr>
          <a:xfrm>
            <a:off x="738399" y="5799251"/>
            <a:ext cx="58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85B33-598F-6C45-03E8-DED51E43582B}"/>
              </a:ext>
            </a:extLst>
          </p:cNvPr>
          <p:cNvSpPr txBox="1"/>
          <p:nvPr/>
        </p:nvSpPr>
        <p:spPr>
          <a:xfrm>
            <a:off x="500182" y="6712211"/>
            <a:ext cx="2389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RURAL DEVELOPMENT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EB0E94-A27F-8010-D45E-4061D400BAF7}"/>
              </a:ext>
            </a:extLst>
          </p:cNvPr>
          <p:cNvSpPr txBox="1"/>
          <p:nvPr/>
        </p:nvSpPr>
        <p:spPr>
          <a:xfrm>
            <a:off x="543182" y="7402041"/>
            <a:ext cx="1868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COMMUNITY</a:t>
            </a:r>
          </a:p>
          <a:p>
            <a:r>
              <a:rPr lang="en-US" b="1" dirty="0"/>
              <a:t>DEVELOPMENT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E0CD66-1ABE-F00E-285F-7D08E679786A}"/>
              </a:ext>
            </a:extLst>
          </p:cNvPr>
          <p:cNvSpPr txBox="1"/>
          <p:nvPr/>
        </p:nvSpPr>
        <p:spPr>
          <a:xfrm>
            <a:off x="4074073" y="3070135"/>
            <a:ext cx="1287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HEALTH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0BC821-673B-ED06-8557-4C2E480BA098}"/>
              </a:ext>
            </a:extLst>
          </p:cNvPr>
          <p:cNvSpPr txBox="1"/>
          <p:nvPr/>
        </p:nvSpPr>
        <p:spPr>
          <a:xfrm>
            <a:off x="4055548" y="3822876"/>
            <a:ext cx="1199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HOUSING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DE8E9-5560-D331-A82C-324BF1A988A7}"/>
              </a:ext>
            </a:extLst>
          </p:cNvPr>
          <p:cNvSpPr txBox="1"/>
          <p:nvPr/>
        </p:nvSpPr>
        <p:spPr>
          <a:xfrm>
            <a:off x="4074912" y="4598402"/>
            <a:ext cx="1868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EMPOWERMENT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67E9CC-A7D3-C3DA-E188-CFEF2901421A}"/>
              </a:ext>
            </a:extLst>
          </p:cNvPr>
          <p:cNvSpPr txBox="1"/>
          <p:nvPr/>
        </p:nvSpPr>
        <p:spPr>
          <a:xfrm>
            <a:off x="4083968" y="5399186"/>
            <a:ext cx="2233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PHYSICAL PLANING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3D488B-A1BE-2B35-3193-ABE2043FF42A}"/>
              </a:ext>
            </a:extLst>
          </p:cNvPr>
          <p:cNvSpPr txBox="1"/>
          <p:nvPr/>
        </p:nvSpPr>
        <p:spPr>
          <a:xfrm>
            <a:off x="4074073" y="6167893"/>
            <a:ext cx="2233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WATER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EBA9F3-517C-6878-D9B8-E897711A48D1}"/>
              </a:ext>
            </a:extLst>
          </p:cNvPr>
          <p:cNvSpPr txBox="1"/>
          <p:nvPr/>
        </p:nvSpPr>
        <p:spPr>
          <a:xfrm>
            <a:off x="3957655" y="6982922"/>
            <a:ext cx="2466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WASTE MANAGEMENT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51FB40-08BD-9C97-A16C-27FCBFF19CEE}"/>
              </a:ext>
            </a:extLst>
          </p:cNvPr>
          <p:cNvSpPr txBox="1"/>
          <p:nvPr/>
        </p:nvSpPr>
        <p:spPr>
          <a:xfrm>
            <a:off x="3979355" y="7817497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WOMEN AFFAIRS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1901DA-1792-DB03-FC46-2C9C2A53BD47}"/>
              </a:ext>
            </a:extLst>
          </p:cNvPr>
          <p:cNvSpPr txBox="1"/>
          <p:nvPr/>
        </p:nvSpPr>
        <p:spPr>
          <a:xfrm>
            <a:off x="7838866" y="3130064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EARLY CHILD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040EA8-AA9A-541C-5144-D20AF7C30DC6}"/>
              </a:ext>
            </a:extLst>
          </p:cNvPr>
          <p:cNvSpPr txBox="1"/>
          <p:nvPr/>
        </p:nvSpPr>
        <p:spPr>
          <a:xfrm>
            <a:off x="7908158" y="3917946"/>
            <a:ext cx="2466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PRIMARY &amp; SECONDARY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3E0B8E-936B-11BE-A1CC-040A10EC9B93}"/>
              </a:ext>
            </a:extLst>
          </p:cNvPr>
          <p:cNvSpPr txBox="1"/>
          <p:nvPr/>
        </p:nvSpPr>
        <p:spPr>
          <a:xfrm>
            <a:off x="8012390" y="4886853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TERTIARY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08F9B5-784D-101C-77CE-42E87A1C26B9}"/>
              </a:ext>
            </a:extLst>
          </p:cNvPr>
          <p:cNvSpPr txBox="1"/>
          <p:nvPr/>
        </p:nvSpPr>
        <p:spPr>
          <a:xfrm>
            <a:off x="8047488" y="5675176"/>
            <a:ext cx="2466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TECHNICAL &amp;</a:t>
            </a:r>
          </a:p>
          <a:p>
            <a:r>
              <a:rPr lang="en-US" b="1" dirty="0"/>
              <a:t>VOCAL TRAINING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962CF4A-91D2-50E6-A10B-D3C052BDAF8B}"/>
              </a:ext>
            </a:extLst>
          </p:cNvPr>
          <p:cNvSpPr txBox="1"/>
          <p:nvPr/>
        </p:nvSpPr>
        <p:spPr>
          <a:xfrm>
            <a:off x="8047488" y="6630148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017BFA-7086-5EA2-B006-C356B1642C89}"/>
              </a:ext>
            </a:extLst>
          </p:cNvPr>
          <p:cNvSpPr txBox="1"/>
          <p:nvPr/>
        </p:nvSpPr>
        <p:spPr>
          <a:xfrm>
            <a:off x="11763876" y="3104315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JOB CREATION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D69A7D-174D-32A6-EC66-5800F692B1C8}"/>
              </a:ext>
            </a:extLst>
          </p:cNvPr>
          <p:cNvSpPr txBox="1"/>
          <p:nvPr/>
        </p:nvSpPr>
        <p:spPr>
          <a:xfrm>
            <a:off x="11811920" y="4030790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SPORTS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10F920-13D0-5135-622E-106AA51DD542}"/>
              </a:ext>
            </a:extLst>
          </p:cNvPr>
          <p:cNvSpPr txBox="1"/>
          <p:nvPr/>
        </p:nvSpPr>
        <p:spPr>
          <a:xfrm>
            <a:off x="11732348" y="4941658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ENTREPRENEURSHIP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353F78-B834-51FD-EEE6-687A5B9F9FB8}"/>
              </a:ext>
            </a:extLst>
          </p:cNvPr>
          <p:cNvSpPr txBox="1"/>
          <p:nvPr/>
        </p:nvSpPr>
        <p:spPr>
          <a:xfrm>
            <a:off x="11663745" y="5675175"/>
            <a:ext cx="2466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CREATIVE ARTE &amp;</a:t>
            </a:r>
          </a:p>
          <a:p>
            <a:r>
              <a:rPr lang="en-US" b="1" dirty="0"/>
              <a:t>ENTERTAIMENT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5415EB-303B-719F-5613-52EA1DC50F03}"/>
              </a:ext>
            </a:extLst>
          </p:cNvPr>
          <p:cNvSpPr txBox="1"/>
          <p:nvPr/>
        </p:nvSpPr>
        <p:spPr>
          <a:xfrm>
            <a:off x="11619371" y="6673334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CULTURE &amp; TOURISM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42CEFA-B996-5525-AB77-BE7FFF91F2F0}"/>
              </a:ext>
            </a:extLst>
          </p:cNvPr>
          <p:cNvSpPr txBox="1"/>
          <p:nvPr/>
        </p:nvSpPr>
        <p:spPr>
          <a:xfrm>
            <a:off x="15590483" y="3108758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AGRICULTURE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AA4DF7-40E8-6117-A115-EF4AE16FAA47}"/>
              </a:ext>
            </a:extLst>
          </p:cNvPr>
          <p:cNvSpPr txBox="1"/>
          <p:nvPr/>
        </p:nvSpPr>
        <p:spPr>
          <a:xfrm>
            <a:off x="15643710" y="3939392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FORESTRY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EB2812-3EFE-811A-9537-5D8EFC509829}"/>
              </a:ext>
            </a:extLst>
          </p:cNvPr>
          <p:cNvSpPr txBox="1"/>
          <p:nvPr/>
        </p:nvSpPr>
        <p:spPr>
          <a:xfrm>
            <a:off x="15702054" y="4875274"/>
            <a:ext cx="2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AGRO PROCESSING</a:t>
            </a:r>
          </a:p>
        </p:txBody>
      </p:sp>
    </p:spTree>
    <p:extLst>
      <p:ext uri="{BB962C8B-B14F-4D97-AF65-F5344CB8AC3E}">
        <p14:creationId xmlns:p14="http://schemas.microsoft.com/office/powerpoint/2010/main" val="238280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62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ONWUKA</dc:creator>
  <cp:lastModifiedBy>PETER ONWUKA</cp:lastModifiedBy>
  <cp:revision>1</cp:revision>
  <dcterms:created xsi:type="dcterms:W3CDTF">2022-06-05T20:34:31Z</dcterms:created>
  <dcterms:modified xsi:type="dcterms:W3CDTF">2022-06-06T08:33:34Z</dcterms:modified>
</cp:coreProperties>
</file>