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72" r:id="rId6"/>
    <p:sldId id="273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crypto-it.net/" TargetMode="External"/><Relationship Id="rId5" Type="http://schemas.openxmlformats.org/officeDocument/2006/relationships/hyperlink" Target="https://www.tutorialspoint.com/" TargetMode="External"/><Relationship Id="rId4" Type="http://schemas.openxmlformats.org/officeDocument/2006/relationships/hyperlink" Target="https://regexr.com/" TargetMode="External"/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docs.oracle.com/" TargetMode="External"/><Relationship Id="rId1" Type="http://schemas.openxmlformats.org/officeDocument/2006/relationships/hyperlink" Target="http://tutorials.jenkov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Menedżer haseł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 panose="020F0502020204030204"/>
              </a:rPr>
              <a:t>Języki programowania wysokiego poziomu</a:t>
            </a:r>
            <a:endParaRPr lang="pl-PL" dirty="0">
              <a:cs typeface="Calibri" panose="020F0502020204030204"/>
            </a:endParaRPr>
          </a:p>
          <a:p>
            <a:endParaRPr lang="pl-PL" dirty="0">
              <a:cs typeface="Calibri" panose="020F0502020204030204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9219235" y="5881868"/>
            <a:ext cx="3456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pl-PL" dirty="0"/>
              <a:t>Patryk Kawa, Adam Twardosz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Panele oraz siatki można zagnieżdżać</a:t>
            </a:r>
            <a:br>
              <a:rPr lang="pl-PL" dirty="0">
                <a:cs typeface="Calibri Light" panose="020F0302020204030204"/>
              </a:rPr>
            </a:br>
            <a:endParaRPr lang="pl-PL" dirty="0"/>
          </a:p>
        </p:txBody>
      </p:sp>
      <p:pic>
        <p:nvPicPr>
          <p:cNvPr id="5" name="Obraz 5" descr="Obraz zawierający zrzut ekranu, czarny, monitor, siedzi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232006"/>
            <a:ext cx="4937760" cy="2444513"/>
          </a:xfrm>
        </p:spPr>
      </p:pic>
      <p:pic>
        <p:nvPicPr>
          <p:cNvPr id="6" name="Obraz 6" descr="Obraz zawierający biały, duży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530" y="1845735"/>
            <a:ext cx="4088540" cy="402336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Dodajmy pierwsze elementy do siatki</a:t>
            </a:r>
            <a:endParaRPr lang="pl-PL" dirty="0">
              <a:cs typeface="Calibri Light" panose="020F0302020204030204"/>
            </a:endParaRPr>
          </a:p>
        </p:txBody>
      </p:sp>
      <p:pic>
        <p:nvPicPr>
          <p:cNvPr id="5" name="Obraz 5" descr="Obraz zawierający zrzut ekranu, siedzi, telefon komórkowy, telefon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414887"/>
            <a:ext cx="4937760" cy="2885054"/>
          </a:xfrm>
        </p:spPr>
      </p:pic>
      <p:pic>
        <p:nvPicPr>
          <p:cNvPr id="6" name="Obraz 6" descr="Obraz zawierający zrzut ekranu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9495" y="1845735"/>
            <a:ext cx="3934609" cy="402336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cs typeface="Calibri Light" panose="020F0302020204030204"/>
              </a:rPr>
              <a:t>EventHandlers</a:t>
            </a:r>
            <a:r>
              <a:rPr lang="pl-PL" dirty="0">
                <a:cs typeface="Calibri Light" panose="020F0302020204030204"/>
              </a:rPr>
              <a:t> czyli obsługa zdarzeń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>
                <a:cs typeface="Calibri" panose="020F0502020204030204"/>
              </a:rPr>
              <a:t>Sposób klasyczny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7" name="Obraz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97280" y="3717196"/>
            <a:ext cx="4937760" cy="1108477"/>
          </a:xfrm>
        </p:spPr>
      </p:pic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>
                <a:cs typeface="Calibri" panose="020F0502020204030204"/>
              </a:rPr>
              <a:t>Z użyciem wyrażeń lambda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8" name="Obraz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7920" y="3720103"/>
            <a:ext cx="4937760" cy="111152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Czas "upiększyć" okno aplikacji!</a:t>
            </a:r>
            <a:endParaRPr lang="pl-PL" dirty="0">
              <a:cs typeface="Calibri Light" panose="020F0302020204030204"/>
            </a:endParaRPr>
          </a:p>
        </p:txBody>
      </p:sp>
      <p:pic>
        <p:nvPicPr>
          <p:cNvPr id="5" name="Obraz 5" descr="Obraz zawierający czarny, ciemny, zegar, ekran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756395"/>
            <a:ext cx="4937760" cy="1515298"/>
          </a:xfrm>
        </p:spPr>
      </p:pic>
      <p:pic>
        <p:nvPicPr>
          <p:cNvPr id="6" name="Obraz 6" descr="Obraz zawierający ciemny, oświetlony, siedzi, czarny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7396" y="1845735"/>
            <a:ext cx="4058808" cy="402336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Wiele elementów do dodania, które warto przetestować samemu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ComboBox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RadioButton</a:t>
            </a:r>
            <a:endParaRPr lang="pl-PL" dirty="0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DatePicker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Slider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PasswordField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MenuBar</a:t>
            </a:r>
            <a:endParaRPr lang="pl-PL" dirty="0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Pagination</a:t>
            </a:r>
            <a:endParaRPr lang="pl-PL" dirty="0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 err="1">
                <a:cs typeface="Calibri" panose="020F0502020204030204"/>
              </a:rPr>
              <a:t>DirectoryChooser</a:t>
            </a:r>
            <a:r>
              <a:rPr lang="pl-PL" dirty="0">
                <a:cs typeface="Calibri" panose="020F0502020204030204"/>
              </a:rPr>
              <a:t> i wiele więcej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4" name="Obraz 4" descr="Obraz zawierający sprzęt elektroniczny, kalkulator, pęk, siedzi&#10;&#10;Opis wygenerowany przy bardzo wysokim poziomie pewnośc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9364" y="2130727"/>
            <a:ext cx="4257792" cy="34432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>
                <a:cs typeface="Calibri Light" panose="020F0302020204030204"/>
              </a:rPr>
              <a:t>Przeciąganie okienka aplikacji wtedy, chwytając je w dowolnym jego fragmencie</a:t>
            </a:r>
            <a:endParaRPr lang="pl-PL" dirty="0"/>
          </a:p>
        </p:txBody>
      </p:sp>
      <p:pic>
        <p:nvPicPr>
          <p:cNvPr id="4" name="Obraz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7418" y="2766801"/>
            <a:ext cx="7858125" cy="21812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cs typeface="Calibri Light" panose="020F0302020204030204"/>
              </a:rPr>
              <a:t>Czy hasło spełnia wymogi bezpieczeństwo? Sprawdźmy to wyrażeniem regularnym!</a:t>
            </a:r>
            <a:endParaRPr lang="pl-PL" dirty="0"/>
          </a:p>
        </p:txBody>
      </p:sp>
      <p:pic>
        <p:nvPicPr>
          <p:cNvPr id="4" name="Obraz 4" descr="Obraz zawierający czarny, siedzi, ciemny, zegar&#10;&#10;Opis wygenerowany przy bardzo wysokim poziomie pewnośc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2900446"/>
            <a:ext cx="7981950" cy="150941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Źródła z których korzystaliśmy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1"/>
              </a:rPr>
              <a:t>http://tutorials.jenkov.com/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2"/>
              </a:rPr>
              <a:t>https://docs.oracle.com/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3"/>
              </a:rPr>
              <a:t>https://stackoverflow.com/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4"/>
              </a:rPr>
              <a:t>https://regexr.com/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5"/>
              </a:rPr>
              <a:t>https://www.tutorialspoint.com/</a:t>
            </a:r>
            <a:endParaRPr lang="pl-PL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  <a:hlinkClick r:id="rId6"/>
              </a:rPr>
              <a:t>http://www.crypto-it.net/</a:t>
            </a:r>
            <a:endParaRPr lang="pl-PL" dirty="0">
              <a:ea typeface="+mn-lt"/>
              <a:cs typeface="+mn-lt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Kanał na </a:t>
            </a:r>
            <a:r>
              <a:rPr lang="pl-PL" dirty="0" err="1">
                <a:cs typeface="Calibri" panose="020F0502020204030204"/>
              </a:rPr>
              <a:t>Youtube</a:t>
            </a:r>
            <a:r>
              <a:rPr lang="pl-PL" dirty="0">
                <a:cs typeface="Calibri" panose="020F0502020204030204"/>
              </a:rPr>
              <a:t>: </a:t>
            </a:r>
            <a:r>
              <a:rPr lang="pl-PL" dirty="0" err="1">
                <a:cs typeface="Calibri" panose="020F0502020204030204"/>
              </a:rPr>
              <a:t>thenewboston</a:t>
            </a:r>
            <a:endParaRPr lang="pl-PL" dirty="0" err="1"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Kojące dźwięki muzyki ze </a:t>
            </a:r>
            <a:r>
              <a:rPr lang="pl-PL" dirty="0" err="1">
                <a:cs typeface="Calibri" panose="020F0502020204030204"/>
              </a:rPr>
              <a:t>Spotify</a:t>
            </a:r>
            <a:r>
              <a:rPr lang="pl-PL" dirty="0">
                <a:cs typeface="Calibri" panose="020F0502020204030204"/>
              </a:rPr>
              <a:t> :)</a:t>
            </a:r>
            <a:endParaRPr lang="pl-PL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Funkcjonalności naszej aplikacji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Tworzenie kont użytkowników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Logowanie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Przypomnienie hasła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Dodawanie / usuwanie / edycja haseł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Grupowanie haseł w kategorie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Wyszukiwanie haseł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Dodawanie / usuwanie / edycja notatek</a:t>
            </a: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  <a:p>
            <a:pPr marL="457200" indent="-457200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Praca w toku...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 dirty="0">
                <a:cs typeface="Calibri" panose="020F0502020204030204"/>
              </a:rPr>
              <a:t>W tej sekcji będą </a:t>
            </a:r>
            <a:r>
              <a:rPr lang="pl-PL" dirty="0" err="1">
                <a:cs typeface="Calibri" panose="020F0502020204030204"/>
              </a:rPr>
              <a:t>screeny</a:t>
            </a:r>
            <a:r>
              <a:rPr lang="pl-PL" dirty="0">
                <a:cs typeface="Calibri" panose="020F0502020204030204"/>
              </a:rPr>
              <a:t> z aplikacji po połączeniu API z GUI wraz z opisami. Porozmawiamy w niej o funkcjonalnościach aplikacji, wyglądzie kolejnych scen oraz sposobem działania programu.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>
                <a:cs typeface="Calibri Light" panose="020F0302020204030204"/>
              </a:rPr>
              <a:t>Aby hasła były bezpieczne... AES podstawowe informacje</a:t>
            </a:r>
            <a:br>
              <a:rPr lang="pl-PL" dirty="0">
                <a:cs typeface="Calibri Light" panose="020F0302020204030204"/>
              </a:rPr>
            </a:br>
            <a:endParaRPr lang="pl-PL" dirty="0">
              <a:cs typeface="Calibri Light" panose="020F0302020204030204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22860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514350" indent="-228600" algn="ctr"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</a:rPr>
              <a:t>AES </a:t>
            </a:r>
            <a:br>
              <a:rPr lang="pl-PL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Advanced </a:t>
            </a:r>
            <a:r>
              <a:rPr lang="pl-PL" dirty="0" err="1">
                <a:ea typeface="+mn-lt"/>
                <a:cs typeface="+mn-lt"/>
              </a:rPr>
              <a:t>Encryption</a:t>
            </a:r>
            <a:r>
              <a:rPr lang="pl-PL" dirty="0">
                <a:ea typeface="+mn-lt"/>
                <a:cs typeface="+mn-lt"/>
              </a:rPr>
              <a:t> Standard</a:t>
            </a:r>
            <a:endParaRPr lang="en-US" dirty="0">
              <a:ea typeface="+mn-lt"/>
              <a:cs typeface="+mn-lt"/>
            </a:endParaRPr>
          </a:p>
          <a:p>
            <a:pPr marL="228600" indent="-22860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Bazuje na algorytmie </a:t>
            </a:r>
            <a:r>
              <a:rPr lang="pl-PL" dirty="0" err="1">
                <a:ea typeface="+mn-lt"/>
                <a:cs typeface="+mn-lt"/>
              </a:rPr>
              <a:t>Rijndaela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ea typeface="+mn-lt"/>
                <a:cs typeface="+mn-lt"/>
              </a:rPr>
              <a:t>Jest następcą algorytmu DES Data </a:t>
            </a:r>
            <a:r>
              <a:rPr lang="pl-PL" dirty="0" err="1">
                <a:ea typeface="+mn-lt"/>
                <a:cs typeface="+mn-lt"/>
              </a:rPr>
              <a:t>Encryption</a:t>
            </a:r>
            <a:r>
              <a:rPr lang="pl-PL" dirty="0">
                <a:ea typeface="+mn-lt"/>
                <a:cs typeface="+mn-lt"/>
              </a:rPr>
              <a:t> Standard</a:t>
            </a:r>
            <a:endParaRPr lang="pl-PL" dirty="0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Aplikacja używa trybu CBC  </a:t>
            </a:r>
            <a:r>
              <a:rPr lang="pl-PL" dirty="0" err="1">
                <a:cs typeface="Calibri" panose="020F0502020204030204"/>
              </a:rPr>
              <a:t>Cipher</a:t>
            </a:r>
            <a:r>
              <a:rPr lang="pl-PL" dirty="0">
                <a:cs typeface="Calibri" panose="020F0502020204030204"/>
              </a:rPr>
              <a:t> Block </a:t>
            </a:r>
            <a:r>
              <a:rPr lang="pl-PL" dirty="0" err="1">
                <a:cs typeface="Calibri" panose="020F0502020204030204"/>
              </a:rPr>
              <a:t>Chaining</a:t>
            </a:r>
            <a:endParaRPr lang="pl-PL" dirty="0" err="1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Rozmiar bloku tekstu wynosi 16 bajtów (128 bitów)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228600" indent="-228600" algn="ctr">
              <a:buFont typeface="Wingdings" panose="05000000000000000000" pitchFamily="34" charset="0"/>
              <a:buChar char="Ø"/>
            </a:pPr>
            <a:endParaRPr lang="pl-PL" dirty="0">
              <a:ea typeface="+mn-lt"/>
              <a:cs typeface="+mn-lt"/>
            </a:endParaRPr>
          </a:p>
          <a:p>
            <a:pPr marL="514350" indent="-228600" algn="ctr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</p:txBody>
      </p:sp>
      <p:pic>
        <p:nvPicPr>
          <p:cNvPr id="4" name="Obraz 4" descr="Obraz zawierający mapa&#10;&#10;Opis wygenerowany przy bardzo wysokim poziomie pewnośc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660" y="768000"/>
            <a:ext cx="6487347" cy="5227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cs typeface="Calibri Light" panose="020F0302020204030204"/>
              </a:rPr>
              <a:t>Rest API  - uniwersalne, intuicyjne i szybkie</a:t>
            </a:r>
            <a:br>
              <a:rPr lang="pl-PL" dirty="0">
                <a:cs typeface="Calibri Light" panose="020F0302020204030204"/>
              </a:rPr>
            </a:br>
            <a:endParaRPr lang="pl-PL" dirty="0">
              <a:cs typeface="Calibri Light" panose="020F0302020204030204"/>
            </a:endParaRPr>
          </a:p>
        </p:txBody>
      </p:sp>
      <p:pic>
        <p:nvPicPr>
          <p:cNvPr id="5" name="Obraz 5" descr="Obraz zawierający tekst, mapa&#10;&#10;Opis wygenerowany przy bardzo wysokim poziomie pewnośc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2045" y="843998"/>
            <a:ext cx="6671498" cy="5700770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ctr">
              <a:buFont typeface="Wingdings" panose="05000000000000000000" pitchFamily="34" charset="0"/>
              <a:buChar char="Ø"/>
            </a:pPr>
            <a:endParaRPr lang="pl-PL" dirty="0">
              <a:cs typeface="Calibri" panose="020F0502020204030204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REST – </a:t>
            </a:r>
            <a:r>
              <a:rPr lang="pl-PL" dirty="0" err="1">
                <a:cs typeface="Calibri" panose="020F0502020204030204"/>
              </a:rPr>
              <a:t>representational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state</a:t>
            </a:r>
            <a:r>
              <a:rPr lang="pl-PL" dirty="0">
                <a:cs typeface="Calibri" panose="020F0502020204030204"/>
              </a:rPr>
              <a:t> transfer</a:t>
            </a:r>
            <a:endParaRPr lang="pl-PL" dirty="0"/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API – </a:t>
            </a:r>
            <a:r>
              <a:rPr lang="pl-PL" dirty="0" err="1">
                <a:cs typeface="Calibri" panose="020F0502020204030204"/>
              </a:rPr>
              <a:t>application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programming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interface</a:t>
            </a:r>
            <a:endParaRPr lang="pl-PL" dirty="0" err="1">
              <a:cs typeface="Calibri" panose="020F0502020204030204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W naszym projekcie korzystamy z zapytań do bazy oraz obsługujemy format danych JSON</a:t>
            </a:r>
            <a:endParaRPr lang="pl-PL" dirty="0">
              <a:cs typeface="Calibri" panose="020F0502020204030204"/>
            </a:endParaRPr>
          </a:p>
          <a:p>
            <a:pPr marL="285750" indent="-285750" algn="ctr">
              <a:buFont typeface="Wingdings" panose="05000000000000000000" pitchFamily="34" charset="0"/>
              <a:buChar char="Ø"/>
            </a:pPr>
            <a:r>
              <a:rPr lang="pl-PL" dirty="0">
                <a:cs typeface="Calibri" panose="020F0502020204030204"/>
              </a:rPr>
              <a:t>Na potrzeby projektu stworzyliśmy API za pomocą </a:t>
            </a:r>
            <a:r>
              <a:rPr lang="pl-PL" dirty="0" err="1">
                <a:cs typeface="Calibri" panose="020F0502020204030204"/>
              </a:rPr>
              <a:t>frameworku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Flask</a:t>
            </a:r>
            <a:r>
              <a:rPr lang="pl-PL" dirty="0">
                <a:cs typeface="Calibri" panose="020F0502020204030204"/>
              </a:rPr>
              <a:t> - dzięki niemu odseparowaliśmy </a:t>
            </a:r>
            <a:r>
              <a:rPr lang="pl-PL" dirty="0" err="1">
                <a:cs typeface="Calibri" panose="020F0502020204030204"/>
              </a:rPr>
              <a:t>interface</a:t>
            </a:r>
            <a:r>
              <a:rPr lang="pl-PL" dirty="0">
                <a:cs typeface="Calibri" panose="020F0502020204030204"/>
              </a:rPr>
              <a:t> użytkownika od operacji na serwerze</a:t>
            </a:r>
            <a:endParaRPr lang="pl-PL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Front-End: </a:t>
            </a:r>
            <a:r>
              <a:rPr lang="pl-PL" sz="6000" dirty="0" err="1">
                <a:cs typeface="Calibri Light" panose="020F0302020204030204"/>
              </a:rPr>
              <a:t>JavaFX</a:t>
            </a:r>
            <a:endParaRPr lang="pl-PL" sz="6000" dirty="0" err="1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 panose="020F0302020204030204"/>
              </a:rPr>
              <a:t>Budowa aplikacji opartej o </a:t>
            </a:r>
            <a:r>
              <a:rPr lang="pl-PL" dirty="0" err="1">
                <a:cs typeface="Calibri Light" panose="020F0302020204030204"/>
              </a:rPr>
              <a:t>JavaFX</a:t>
            </a:r>
            <a:br>
              <a:rPr lang="pl-PL" dirty="0">
                <a:cs typeface="Calibri Light" panose="020F0302020204030204"/>
              </a:rPr>
            </a:br>
            <a:br>
              <a:rPr lang="pl-PL" dirty="0">
                <a:cs typeface="Calibri Light" panose="020F0302020204030204"/>
              </a:rPr>
            </a:br>
            <a:endParaRPr lang="pl-PL" dirty="0">
              <a:cs typeface="Calibri Light" panose="020F0302020204030204"/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dirty="0" err="1">
                <a:cs typeface="Calibri" panose="020F0502020204030204"/>
              </a:rPr>
              <a:t>Stage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|</a:t>
            </a:r>
            <a:endParaRPr lang="pl-PL" dirty="0">
              <a:cs typeface="Calibri" panose="020F0502020204030204"/>
            </a:endParaRPr>
          </a:p>
          <a:p>
            <a:pPr algn="ctr"/>
            <a:r>
              <a:rPr lang="pl-PL" dirty="0" err="1">
                <a:cs typeface="Calibri" panose="020F0502020204030204"/>
              </a:rPr>
              <a:t>Scene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|</a:t>
            </a:r>
            <a:endParaRPr lang="pl-PL" dirty="0">
              <a:cs typeface="Calibri" panose="020F0502020204030204"/>
            </a:endParaRPr>
          </a:p>
          <a:p>
            <a:pPr algn="ctr"/>
            <a:r>
              <a:rPr lang="pl-PL" dirty="0" err="1">
                <a:cs typeface="Calibri" panose="020F0502020204030204"/>
              </a:rPr>
              <a:t>Scene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Graph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|</a:t>
            </a:r>
            <a:endParaRPr lang="pl-PL" dirty="0">
              <a:cs typeface="Calibri" panose="020F0502020204030204"/>
            </a:endParaRPr>
          </a:p>
          <a:p>
            <a:pPr algn="ctr"/>
            <a:r>
              <a:rPr lang="pl-PL" dirty="0" err="1">
                <a:cs typeface="Calibri" panose="020F0502020204030204"/>
              </a:rPr>
              <a:t>Node</a:t>
            </a:r>
            <a:endParaRPr lang="pl-PL" dirty="0" err="1">
              <a:cs typeface="Calibri" panose="020F0502020204030204"/>
            </a:endParaRPr>
          </a:p>
          <a:p>
            <a:pPr algn="ctr"/>
            <a:r>
              <a:rPr lang="pl-PL" dirty="0">
                <a:cs typeface="Calibri" panose="020F0502020204030204"/>
              </a:rPr>
              <a:t>/                       \</a:t>
            </a:r>
            <a:endParaRPr lang="pl-PL" dirty="0">
              <a:cs typeface="Calibri" panose="020F0502020204030204"/>
            </a:endParaRPr>
          </a:p>
          <a:p>
            <a:r>
              <a:rPr lang="pl-PL" dirty="0" err="1">
                <a:cs typeface="Calibri" panose="020F0502020204030204"/>
              </a:rPr>
              <a:t>Branch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Node</a:t>
            </a:r>
            <a:r>
              <a:rPr lang="pl-PL" dirty="0">
                <a:cs typeface="Calibri" panose="020F0502020204030204"/>
              </a:rPr>
              <a:t>                            </a:t>
            </a:r>
            <a:r>
              <a:rPr lang="pl-PL" dirty="0" err="1">
                <a:cs typeface="Calibri" panose="020F0502020204030204"/>
              </a:rPr>
              <a:t>Leaf</a:t>
            </a:r>
            <a:r>
              <a:rPr lang="pl-PL" dirty="0">
                <a:cs typeface="Calibri" panose="020F0502020204030204"/>
              </a:rPr>
              <a:t> </a:t>
            </a:r>
            <a:r>
              <a:rPr lang="pl-PL" dirty="0" err="1">
                <a:cs typeface="Calibri" panose="020F0502020204030204"/>
              </a:rPr>
              <a:t>Node</a:t>
            </a:r>
            <a:endParaRPr lang="pl-PL" dirty="0">
              <a:cs typeface="Calibri" panose="020F0502020204030204"/>
            </a:endParaRPr>
          </a:p>
        </p:txBody>
      </p:sp>
      <p:pic>
        <p:nvPicPr>
          <p:cNvPr id="8" name="Obraz 8" descr="Obraz zawierający zrzut ekranu&#10;&#10;Opis wygenerowany przy bardzo wysokim poziomie pewności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3459" y="249290"/>
            <a:ext cx="5976383" cy="476028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Zacznijmy budowę aplikacji </a:t>
            </a:r>
            <a:r>
              <a:rPr lang="pl-PL" dirty="0" err="1">
                <a:cs typeface="Calibri Light" panose="020F0302020204030204"/>
              </a:rPr>
              <a:t>JavaFX</a:t>
            </a:r>
            <a:r>
              <a:rPr lang="pl-PL" dirty="0">
                <a:cs typeface="Calibri Light" panose="020F0302020204030204"/>
              </a:rPr>
              <a:t> od stworzenia okna aplikacji</a:t>
            </a:r>
            <a:endParaRPr lang="pl-PL" dirty="0">
              <a:cs typeface="Calibri Light" panose="020F0302020204030204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7" descr="Obraz zawierający zrzut ekranu, telefon, wyświetlanie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52348" y="2582334"/>
            <a:ext cx="2427624" cy="3378200"/>
          </a:xfrm>
        </p:spPr>
      </p:pic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4" name="Obraz 14" descr="Obraz zawierający ptak&#10;&#10;Opis wygenerowany przy bardzo wysokim poziomie pewności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7920" y="2935008"/>
            <a:ext cx="4937760" cy="26728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Calibri Light" panose="020F0302020204030204"/>
              </a:rPr>
              <a:t>Dodajmy siatkę na której umieścimy kontrolki</a:t>
            </a:r>
            <a:endParaRPr lang="pl-PL" dirty="0">
              <a:cs typeface="Calibri Light" panose="020F0302020204030204"/>
            </a:endParaRPr>
          </a:p>
        </p:txBody>
      </p:sp>
      <p:pic>
        <p:nvPicPr>
          <p:cNvPr id="7" name="Obraz 7" descr="Obraz zawierający zrzut ekranu, czarny, siedzi, ekran&#10;&#10;Opis wygenerowany przy bardzo wysokim poziomie pewnośc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7279" y="2678768"/>
            <a:ext cx="4937760" cy="2357292"/>
          </a:xfrm>
        </p:spPr>
      </p:pic>
      <p:pic>
        <p:nvPicPr>
          <p:cNvPr id="8" name="Obraz 8" descr="Obraz zawierający biały, patrzenie, siedzi, publiczne&#10;&#10;Opis wygenerowany przy bardzo wysokim poziomie pewności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672" y="1845735"/>
            <a:ext cx="4192257" cy="402336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WPS Presentation</Application>
  <PresentationFormat>Panoramiczny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Calibri Light</vt:lpstr>
      <vt:lpstr>Calibri</vt:lpstr>
      <vt:lpstr>Wingdings</vt:lpstr>
      <vt:lpstr>Microsoft YaHei</vt:lpstr>
      <vt:lpstr/>
      <vt:lpstr>Arial Unicode MS</vt:lpstr>
      <vt:lpstr>Retrospect</vt:lpstr>
      <vt:lpstr>Menedżer haseł</vt:lpstr>
      <vt:lpstr>Funkcjonalności naszej aplikacji</vt:lpstr>
      <vt:lpstr>Praca w toku...</vt:lpstr>
      <vt:lpstr>Aby hasła były bezpieczne... AES podstawowe informacje </vt:lpstr>
      <vt:lpstr>Rest API  - uniwersalne, intuicyjne i szybkie </vt:lpstr>
      <vt:lpstr>Front-End: JavaFX</vt:lpstr>
      <vt:lpstr>Budowa aplikacji opartej o JavaFX  </vt:lpstr>
      <vt:lpstr>Zacznijmy budowę aplikacji JavaFX od stworzenia okna aplikacji</vt:lpstr>
      <vt:lpstr>Dodajmy siatkę na której umieścimy kontrolki</vt:lpstr>
      <vt:lpstr>Panele oraz siatki można zagnieżdżać </vt:lpstr>
      <vt:lpstr>Dodajmy pierwsze elementy do siatki</vt:lpstr>
      <vt:lpstr>EventHandlers czyli obsługa zdarzeń</vt:lpstr>
      <vt:lpstr>Czas "upiększyć" okno aplikacji!</vt:lpstr>
      <vt:lpstr>Wiele elementów do dodania, które warto przetestować samemu</vt:lpstr>
      <vt:lpstr>Przeciąganie okienka aplikacji wtedy, chwytając je w dowolnym jego fragmencie</vt:lpstr>
      <vt:lpstr>Czy hasło spełnia wymogi bezpieczeństwo? Sprawdźmy to wyrażeniem regularnym!</vt:lpstr>
      <vt:lpstr>Źródła z których korzystaliśmy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kawap</cp:lastModifiedBy>
  <cp:revision>558</cp:revision>
  <dcterms:created xsi:type="dcterms:W3CDTF">2020-05-11T10:42:00Z</dcterms:created>
  <dcterms:modified xsi:type="dcterms:W3CDTF">2020-05-18T21:48:58Z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