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28DB31-6E11-4A39-AF22-E6B20D8F47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DD5BC-E18E-47A3-8108-CF35D6DE89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11967-4F1D-42AE-B6BA-7D07C66A85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FB2E7E-DE31-41D8-A58A-79C0E45014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7EAE33-0D7E-4C78-9C59-B82B9BBF6D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1863A6-9515-4FBC-9349-2489218B9C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F3D980-32E9-445B-8247-693594B065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08D96-CA2E-41B8-87BB-E0BD184629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AF5D56-4084-48E8-96E0-1B15D1E275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8DD624-69E7-4172-B661-1319500E9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A47CB-BB57-4E61-8F08-1F8AA7F3A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F194A-3292-42F4-B998-78E3D87ADF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B996E2-D4B8-49C6-B7CB-C85BABE9B3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239BFE-723F-4443-852A-A1B829B729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D6ED7E-37B1-4D99-BD1B-08AF476B0A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943760-9AE3-4F4F-B920-BCD3E508AB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EA805D-E2AD-4333-BAA6-BF1C82C19A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B30D9-357D-43B5-9C13-ED758A5FBD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A02FD-C64A-4264-9EB1-8E08E81965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D39973-9FBA-4874-81DC-4955C5BDA3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5BA88-147E-4D8B-9F6E-9CC812C5A2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26A389-9408-4E3E-AD38-A64430E2FF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6C00F-8E14-4FB0-BE01-65C0EF0D54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4FAE28-D529-475D-887F-1479F9536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chemeClr val="dk1"/>
                </a:solidFill>
                <a:latin typeface="Aptos Display"/>
              </a:rPr>
              <a:t>Mastertitelformat bearbeiten</a:t>
            </a:r>
            <a:endParaRPr b="0" lang="de-DE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&lt;Datum/Uhrzeit&gt;</a:t>
            </a:r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01F24A-7227-46F0-BE43-2D3BE9945C00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ptos Display"/>
              </a:rPr>
              <a:t>Mastertitelformat bearbeiten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Mastertextformat bearbeiten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chemeClr val="dk1"/>
                </a:solidFill>
                <a:latin typeface="Aptos"/>
              </a:rPr>
              <a:t>Zweite Ebene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Dritte Ebene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Fünfte Ebene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&lt;Datum/Uhrzeit&gt;</a:t>
            </a:r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1EC903-447E-4BE2-9333-A3DFBEB81A41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SirPatschiii/Kinobuchungsprogramm.git" TargetMode="External"/><Relationship Id="rId2" Type="http://schemas.openxmlformats.org/officeDocument/2006/relationships/hyperlink" Target="https://github.com/SirPatschiii/Kinobuchungsprogramm.git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56880" y="2014560"/>
            <a:ext cx="8276760" cy="1414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7486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chemeClr val="dk1"/>
                </a:solidFill>
                <a:latin typeface="Aptos Display"/>
              </a:rPr>
              <a:t>Kinobuchungsprogramm</a:t>
            </a:r>
            <a:endParaRPr b="0" lang="de-DE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418400" y="3636000"/>
            <a:ext cx="8991360" cy="115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dk1"/>
                </a:solidFill>
                <a:latin typeface="Aptos"/>
              </a:rPr>
              <a:t>Ein Programm welches nach Auswahl eines Kinos, Films und Eventzeitpunktes ermöglicht, die Buchung mit einer Sitzplatzauswahl abzuschließen.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feld 5"/>
          <p:cNvSpPr/>
          <p:nvPr/>
        </p:nvSpPr>
        <p:spPr>
          <a:xfrm>
            <a:off x="79200" y="6223680"/>
            <a:ext cx="294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Tom Fürll, Dustin Bellem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feld 7"/>
          <p:cNvSpPr/>
          <p:nvPr/>
        </p:nvSpPr>
        <p:spPr>
          <a:xfrm>
            <a:off x="7477200" y="6219720"/>
            <a:ext cx="4714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inherit"/>
              </a:rPr>
              <a:t>Prof. Dr. Kay Berkling, Programmieren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feld 8"/>
          <p:cNvSpPr/>
          <p:nvPr/>
        </p:nvSpPr>
        <p:spPr>
          <a:xfrm>
            <a:off x="4793760" y="6223680"/>
            <a:ext cx="127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 u="sng">
                <a:solidFill>
                  <a:schemeClr val="dk1"/>
                </a:solidFill>
                <a:uFillTx/>
                <a:latin typeface="Aptos"/>
                <a:hlinkClick r:id="rId1"/>
              </a:rPr>
              <a:t>on </a:t>
            </a:r>
            <a:r>
              <a:rPr b="0" lang="de-DE" sz="1800" spc="-1" strike="noStrike" u="sng">
                <a:solidFill>
                  <a:schemeClr val="dk1"/>
                </a:solidFill>
                <a:uFillTx/>
                <a:latin typeface="Aptos"/>
                <a:hlinkClick r:id="rId2"/>
              </a:rPr>
              <a:t>github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ptos Display"/>
              </a:rPr>
              <a:t>Projektaufbau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Nach MVC (Model-View-Controller) Architektur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tkinter Modul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Datenbank mit sqlite3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logging Modul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ptos Display"/>
              </a:rPr>
              <a:t>Time spent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gemeinsame Planung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Aufteilung in GUI &amp; Logik Programmierung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regelmäßig über weitere Planung/Abstimmung/Bugs gesprochen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gemeinsam debuggt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Geschätzter Aufwand: ca. 10 h pro Woche und Person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8080" y="540000"/>
            <a:ext cx="8521920" cy="71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ptos Display"/>
              </a:rPr>
              <a:t>Projektbeschreibung - Klassendiagramm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760000" y="915480"/>
            <a:ext cx="6417360" cy="59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ptos Display"/>
              </a:rPr>
              <a:t>Projektbeschreibung - Datenbank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4" name="Inhaltsplatzhalter 5" descr=""/>
          <p:cNvPicPr/>
          <p:nvPr/>
        </p:nvPicPr>
        <p:blipFill>
          <a:blip r:embed="rId1"/>
          <a:stretch/>
        </p:blipFill>
        <p:spPr>
          <a:xfrm>
            <a:off x="838080" y="2903400"/>
            <a:ext cx="10515240" cy="10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64080" y="231840"/>
            <a:ext cx="8410320" cy="833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5400" spc="-1" strike="noStrike">
                <a:solidFill>
                  <a:schemeClr val="dk1"/>
                </a:solidFill>
                <a:latin typeface="Aptos Display"/>
              </a:rPr>
              <a:t>Let´s start the demo…</a:t>
            </a:r>
            <a:endParaRPr b="0" lang="de-DE" sz="5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6" name="Grafik 4" descr="Ein Bild, das Text, Screenshot, Schrift, Dokumen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3790800" y="944280"/>
            <a:ext cx="7702920" cy="56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LibreOffice/7.6.0.3$Windows_X86_64 LibreOffice_project/69edd8b8ebc41d00b4de3915dc82f8f0fc3b6265</Application>
  <AppVersion>15.0000</AppVersion>
  <Words>96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2024-01-22T13:08:44Z</dcterms:created>
  <dc:creator>Bellem, Dustin</dc:creator>
  <dc:description/>
  <dc:language>de-DE</dc:language>
  <cp:lastModifiedBy/>
  <dcterms:modified xsi:type="dcterms:W3CDTF">2024-02-11T19:22:49Z</dcterms:modified>
  <cp:revision>4</cp:revision>
  <dc:subject/>
  <dc:title>4. Kinobuchungsprogramm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6</vt:i4>
  </property>
</Properties>
</file>