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5510FB-A76F-FBC5-4ADA-1AC39E793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81035B-39FC-CE92-5B68-D0B43BC83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38C3C2-C262-972D-36F6-84A7B951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51C9-F247-4A80-861D-51B56F9E4CA9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5816DE-E1C4-AAD9-796C-0EEC8049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AE5B4A-CFF0-5B61-239F-F41A8D1C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05EA-4C98-44E3-B1C8-0DA092A486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24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5A809-9BE8-E47C-1BF4-08C2FC70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A2642F-1D7F-CFEB-5B15-A1B8EE346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DDD29A-3537-5392-AA61-B62DA737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51C9-F247-4A80-861D-51B56F9E4CA9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35D736-A59E-5FBD-72B9-EE5F90A2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B3946B-9562-1019-743C-B03FFF46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05EA-4C98-44E3-B1C8-0DA092A486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48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8B2535-7771-FF4F-B4E9-26A663C3B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9CBBE5-F13C-2353-7B19-9C256FF74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8F9CA8-DAE0-16E9-F4F1-1433F6AF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51C9-F247-4A80-861D-51B56F9E4CA9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5D1DE3-8D5C-5A95-B980-3B236E19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38FE07-4454-9EFA-540A-42836EEA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05EA-4C98-44E3-B1C8-0DA092A486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45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B9109-24A0-4CFB-8638-A07334B5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7328DF-194B-7B58-88EB-A8BD773BB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894C24-923F-2049-E307-66B9CB6E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51C9-F247-4A80-861D-51B56F9E4CA9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D6487D-EF63-BA43-CBB8-8F6E3748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02B535-0668-E782-6FAF-35845372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05EA-4C98-44E3-B1C8-0DA092A486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10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779B5-492B-D149-C36A-A06AF053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C87971-5602-F438-99A4-5AF8CF9FE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08900C-9DE0-7045-18C6-E2DFFCE0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51C9-F247-4A80-861D-51B56F9E4CA9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0AC8DE-EEA6-840B-DECB-5947C52C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FB1243-A145-0B3B-B2F6-42558645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05EA-4C98-44E3-B1C8-0DA092A486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39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0F5BE-1E27-5C2F-78A0-AD938644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47FE8A-0CA9-0CEB-189B-6EF3F7138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74E285-F891-08B1-28A5-05A512E92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8D2158-F36B-9124-0A66-4293E98E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51C9-F247-4A80-861D-51B56F9E4CA9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7F23F2-7A35-5562-6BF4-64907B8D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BD3EAB-8800-3E86-77C9-5D73ADFF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05EA-4C98-44E3-B1C8-0DA092A486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18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2794D-850D-D203-06DA-74B13D13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C48AA6-3282-624D-A9C0-5890BB006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0A2E5B-33A3-08B7-A58B-CD905AC08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C3835C-0149-B908-549D-50CA36202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933D46-7F0C-E6EF-1A57-6AACCA8A6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7F09FEE-63DF-916F-E66C-88D4B50D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51C9-F247-4A80-861D-51B56F9E4CA9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E98857D-D62D-C98C-5752-2D0A81AC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242804-698C-098D-CC7F-79262C1D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05EA-4C98-44E3-B1C8-0DA092A486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16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838BC-A2DF-0278-544D-7C4B79BA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AD29EF-6C46-7932-CF0B-557A2DAA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51C9-F247-4A80-861D-51B56F9E4CA9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956C73-3573-4891-E171-197C883B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9945D-EFE7-FD5A-A4CC-6B33D39D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05EA-4C98-44E3-B1C8-0DA092A486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43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BEA9D5-46D9-5AFF-DD5A-1302E485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51C9-F247-4A80-861D-51B56F9E4CA9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153FEF-7D26-EEAF-312D-90C4D762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4059A2-E296-C5FE-1D2F-5C122688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05EA-4C98-44E3-B1C8-0DA092A486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95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79E0D-1A75-BFA5-A2A9-2781B1EFD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23ADC4-539D-4EC5-442A-940B63E09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14FBAD-53F9-EB26-1991-BDBE9C831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D995D3-1D42-D650-6454-863E5C30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51C9-F247-4A80-861D-51B56F9E4CA9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4473B0-69D1-EFB6-0F75-BCEEA1B4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4D99CC-E10C-CA09-7A19-86528815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05EA-4C98-44E3-B1C8-0DA092A486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36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6EAE4-FFA1-436B-85B0-0CDEC09E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A37868-D2E9-8364-1845-4906BB0E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3A1691-F699-E3D6-02CD-ACAFCA9D8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9AB4ED-2DD5-6921-2219-3C6E0B62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51C9-F247-4A80-861D-51B56F9E4CA9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0DA995-D8D4-FB40-C646-A19A7584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FC497C-4C9A-08FE-CCBC-CE3001FA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05EA-4C98-44E3-B1C8-0DA092A486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90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1E06B95-271E-A015-A60B-5E472E37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4AA61B-2101-E983-8927-72691FBDA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E17EC0-7FD6-6346-CEE7-5EBA8CB25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E951C9-F247-4A80-861D-51B56F9E4CA9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649A1D-A419-3E31-317A-2C3845DAD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27E5D6-58F6-CC85-874D-C7E2EC0C4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B305EA-4C98-44E3-B1C8-0DA092A486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0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C6604-7D84-C5CE-0980-0E31E5083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439737"/>
            <a:ext cx="8277225" cy="1414463"/>
          </a:xfrm>
        </p:spPr>
        <p:txBody>
          <a:bodyPr>
            <a:normAutofit fontScale="90000"/>
          </a:bodyPr>
          <a:lstStyle/>
          <a:p>
            <a:r>
              <a:rPr lang="de-DE"/>
              <a:t>4. Kinobuchungsprogramm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66638D-4701-DB9A-E54B-71E93701E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9" y="2068513"/>
            <a:ext cx="8991601" cy="1150937"/>
          </a:xfrm>
        </p:spPr>
        <p:txBody>
          <a:bodyPr/>
          <a:lstStyle/>
          <a:p>
            <a:r>
              <a:rPr lang="de-DE" dirty="0"/>
              <a:t>Wir stellen uns ein Programm zu Reservierung eines Sitzplatzes in einem Kino vor. Die Reservierung kann entsprechend verwaltet werden (z.B. storniert)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24F98F2-96AB-8157-3462-259C7719CEBF}"/>
              </a:ext>
            </a:extLst>
          </p:cNvPr>
          <p:cNvSpPr txBox="1"/>
          <p:nvPr/>
        </p:nvSpPr>
        <p:spPr>
          <a:xfrm>
            <a:off x="914399" y="3695700"/>
            <a:ext cx="7343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Mögliche Inhalte: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Veranstaltungsverwaltung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832DAE3-E282-3D01-FD95-D05A746E1CD6}"/>
              </a:ext>
            </a:extLst>
          </p:cNvPr>
          <p:cNvSpPr txBox="1"/>
          <p:nvPr/>
        </p:nvSpPr>
        <p:spPr>
          <a:xfrm>
            <a:off x="4857750" y="3810000"/>
            <a:ext cx="5467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Learning Outcomes: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Umgang mit Datenbanken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einer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Gemeinsames Projekt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Zeitmanagement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Logikstrukturierung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Übersichtlichkeit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Dokumentation</a:t>
            </a:r>
          </a:p>
        </p:txBody>
      </p:sp>
    </p:spTree>
    <p:extLst>
      <p:ext uri="{BB962C8B-B14F-4D97-AF65-F5344CB8AC3E}">
        <p14:creationId xmlns:p14="http://schemas.microsoft.com/office/powerpoint/2010/main" val="194845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4. Kinobuchungsprogramm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Kinobuchungsprogramm</dc:title>
  <dc:creator>Bellem, Dustin</dc:creator>
  <cp:lastModifiedBy>Bellem, Dustin</cp:lastModifiedBy>
  <cp:revision>1</cp:revision>
  <dcterms:created xsi:type="dcterms:W3CDTF">2024-01-22T13:08:44Z</dcterms:created>
  <dcterms:modified xsi:type="dcterms:W3CDTF">2024-01-22T13:20:55Z</dcterms:modified>
</cp:coreProperties>
</file>