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a61ab722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a61ab722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a:t>
            </a:r>
            <a:r>
              <a:rPr lang="en"/>
              <a:t>administrator</a:t>
            </a:r>
            <a:r>
              <a:rPr lang="en"/>
              <a:t> use the Eagle Eye, Administor easily monitor the whole place and pay attention to the </a:t>
            </a:r>
            <a:r>
              <a:rPr lang="en"/>
              <a:t>details</a:t>
            </a:r>
            <a:r>
              <a:rPr lang="en"/>
              <a:t> by switching between birds-eye-view and real time view.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a61ab722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a61ab722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Eagle</a:t>
            </a:r>
            <a:r>
              <a:rPr lang="en"/>
              <a:t> Eye not only helps Schools, Manufacturers, Militaries and other crowded places to reduce COVID-19 and provide the virus-free </a:t>
            </a:r>
            <a:r>
              <a:rPr lang="en"/>
              <a:t>environment in COVID-19 pandemic</a:t>
            </a:r>
            <a:r>
              <a:rPr lang="en"/>
              <a:t>, it also help the organizations to keep track the people for other disaster, such as Flu, keep track </a:t>
            </a:r>
            <a:r>
              <a:rPr lang="en"/>
              <a:t>suspicion or dangerous activities and focus on objective detection in the crowd.  </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b0a951b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b0a951b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move to Demo session.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9d9cbe7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9d9cbe7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959f0f0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959f0f0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959f0f08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959f0f08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a61ab72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a61ab72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Covid-19 pandemic, schools, manufacturers, military and other </a:t>
            </a:r>
            <a:r>
              <a:rPr lang="en"/>
              <a:t>crowded</a:t>
            </a:r>
            <a:r>
              <a:rPr lang="en"/>
              <a:t> places easier has outbreaks because people are not easy to keep physical </a:t>
            </a:r>
            <a:r>
              <a:rPr lang="en"/>
              <a:t>distance</a:t>
            </a:r>
            <a:r>
              <a:rPr lang="en"/>
              <a:t> in these places.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a61ab72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a61ab72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flat the curve and adopte to the new normal in the Covid-19 </a:t>
            </a:r>
            <a:r>
              <a:rPr lang="en"/>
              <a:t>pandemic</a:t>
            </a:r>
            <a:r>
              <a:rPr lang="en"/>
              <a:t>, people need to keep physical distance, Wear a mask and washing hand </a:t>
            </a:r>
            <a:r>
              <a:rPr lang="en"/>
              <a:t>frequently.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a61ab72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a61ab72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fall, the university of washington plans to reopen the campus. However, the number of Covid-19 still is increasing in the United State and the United State still is remain the number 1 Covid-19 country in the world. </a:t>
            </a:r>
            <a:r>
              <a:rPr lang="en">
                <a:solidFill>
                  <a:schemeClr val="dk1"/>
                </a:solidFill>
              </a:rPr>
              <a:t>How does the university of washington</a:t>
            </a:r>
            <a:r>
              <a:rPr lang="en">
                <a:solidFill>
                  <a:schemeClr val="dk1"/>
                </a:solidFill>
              </a:rPr>
              <a:t> provides the virus-free environment for the students and teachers to have in-person classes? </a:t>
            </a:r>
            <a:r>
              <a:rPr lang="en"/>
              <a:t>Eagle eye software can help.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a61ab72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a61ab72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Eagle Eye is a web-base Application that leverages AI technology and CCTV cameras to help the </a:t>
            </a:r>
            <a:r>
              <a:rPr lang="en"/>
              <a:t>students</a:t>
            </a:r>
            <a:r>
              <a:rPr lang="en"/>
              <a:t> and teachers of university of washington to adopt the new norms in Covid-19 </a:t>
            </a:r>
            <a:r>
              <a:rPr lang="en"/>
              <a:t>pandemic</a:t>
            </a:r>
            <a:r>
              <a:rPr lang="en"/>
              <a:t> by keeping physical distance and awareness of wearing the mask in the campus.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a61ab722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a61ab72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Eagle Eye uses AI technology and CCTV cameras to monitor the students and teachers </a:t>
            </a:r>
            <a:r>
              <a:rPr lang="en"/>
              <a:t>activities</a:t>
            </a:r>
            <a:r>
              <a:rPr lang="en"/>
              <a:t> and behaviors without compromising privacy in the campus.</a:t>
            </a:r>
            <a:endParaRPr/>
          </a:p>
          <a:p>
            <a:pPr indent="0" lvl="0" marL="0" rtl="0" algn="l">
              <a:spcBef>
                <a:spcPts val="0"/>
              </a:spcBef>
              <a:spcAft>
                <a:spcPts val="0"/>
              </a:spcAft>
              <a:buNone/>
            </a:pPr>
            <a:r>
              <a:rPr lang="en"/>
              <a:t>Put the green box on the photos.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37c4ab1e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37c4ab1e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Eagle Eye uses AI technology and accurate and fast face identity technology to detect the people who does not keep physical distance with others right now. Eagle Eye can detect the people who does not wear a mask, who has a high temperature than normal, who has a record with positive COVID-19 in the future..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a61ab72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a61ab72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Eagle Eye can customize to detect the people who does not wear a mask, who has a high temperature than normal, who has a record with positive COVID-19 in the future as the customes’ need.</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a61ab722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a61ab722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Eagle Eye detects the violator, notifications will automatically be sent to the violators via phone text. When Eagle Eye detects the crowd violates the physical distance, an alarm will automatically be sent to the Eagle Eye’s administor.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jpg"/><Relationship Id="rId4" Type="http://schemas.openxmlformats.org/officeDocument/2006/relationships/image" Target="../media/image2.jpg"/><Relationship Id="rId5" Type="http://schemas.openxmlformats.org/officeDocument/2006/relationships/image" Target="../media/image2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jpg"/><Relationship Id="rId4" Type="http://schemas.openxmlformats.org/officeDocument/2006/relationships/hyperlink" Target="http://drive.google.com/file/d/1kpn6xfE7KGFRk0uf1andTfSv5CNDKCkH/view" TargetMode="External"/><Relationship Id="rId9" Type="http://schemas.openxmlformats.org/officeDocument/2006/relationships/image" Target="../media/image2.jpg"/><Relationship Id="rId5" Type="http://schemas.openxmlformats.org/officeDocument/2006/relationships/image" Target="../media/image15.png"/><Relationship Id="rId6" Type="http://schemas.openxmlformats.org/officeDocument/2006/relationships/hyperlink" Target="http://drive.google.com/file/d/1tNzy3j8tXdvf_xsN54rb3TPPAAzBCyYa/view" TargetMode="External"/><Relationship Id="rId7" Type="http://schemas.openxmlformats.org/officeDocument/2006/relationships/image" Target="../media/image24.jpg"/><Relationship Id="rId8" Type="http://schemas.openxmlformats.org/officeDocument/2006/relationships/hyperlink" Target="http://drive.google.com/file/d/1tNzy3j8tXdvf_xsN54rb3TPPAAzBCyYa/vi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1.jpg"/><Relationship Id="rId4" Type="http://schemas.openxmlformats.org/officeDocument/2006/relationships/image" Target="../media/image3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jpg"/><Relationship Id="rId4" Type="http://schemas.openxmlformats.org/officeDocument/2006/relationships/image" Target="../media/image2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gif"/><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3.png"/><Relationship Id="rId8"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gif"/><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2.jpg"/><Relationship Id="rId6"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26.jpg"/><Relationship Id="rId5" Type="http://schemas.openxmlformats.org/officeDocument/2006/relationships/image" Target="../media/image20.jpg"/><Relationship Id="rId6" Type="http://schemas.openxmlformats.org/officeDocument/2006/relationships/image" Target="../media/image2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7.jpg"/><Relationship Id="rId5"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32.png"/><Relationship Id="rId6" Type="http://schemas.openxmlformats.org/officeDocument/2006/relationships/image" Target="../media/image2.jpg"/><Relationship Id="rId7"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1.jpg"/><Relationship Id="rId5" Type="http://schemas.openxmlformats.org/officeDocument/2006/relationships/image" Target="../media/image33.png"/><Relationship Id="rId6" Type="http://schemas.openxmlformats.org/officeDocument/2006/relationships/image" Target="../media/image2.jpg"/><Relationship Id="rId7" Type="http://schemas.openxmlformats.org/officeDocument/2006/relationships/image" Target="../media/image18.jpg"/><Relationship Id="rId8"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354000" y="860350"/>
            <a:ext cx="6457950" cy="1685925"/>
          </a:xfrm>
          <a:prstGeom prst="rect">
            <a:avLst/>
          </a:prstGeom>
          <a:noFill/>
          <a:ln>
            <a:noFill/>
          </a:ln>
        </p:spPr>
      </p:pic>
      <p:grpSp>
        <p:nvGrpSpPr>
          <p:cNvPr id="55" name="Google Shape;55;p13"/>
          <p:cNvGrpSpPr/>
          <p:nvPr/>
        </p:nvGrpSpPr>
        <p:grpSpPr>
          <a:xfrm>
            <a:off x="1708975" y="3642238"/>
            <a:ext cx="5748000" cy="762900"/>
            <a:chOff x="1827125" y="3870838"/>
            <a:chExt cx="5748000" cy="762900"/>
          </a:xfrm>
        </p:grpSpPr>
        <p:sp>
          <p:nvSpPr>
            <p:cNvPr id="56" name="Google Shape;56;p13"/>
            <p:cNvSpPr txBox="1"/>
            <p:nvPr/>
          </p:nvSpPr>
          <p:spPr>
            <a:xfrm>
              <a:off x="1827125" y="3870838"/>
              <a:ext cx="1827900" cy="76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750">
                  <a:solidFill>
                    <a:srgbClr val="6D6F71"/>
                  </a:solidFill>
                  <a:highlight>
                    <a:srgbClr val="FFFFFF"/>
                  </a:highlight>
                  <a:latin typeface="Roboto"/>
                  <a:ea typeface="Roboto"/>
                  <a:cs typeface="Roboto"/>
                  <a:sym typeface="Roboto"/>
                </a:rPr>
                <a:t>Raj Saraiya</a:t>
              </a:r>
              <a:endParaRPr b="1" sz="1750">
                <a:solidFill>
                  <a:srgbClr val="6D6F71"/>
                </a:solidFill>
                <a:highlight>
                  <a:srgbClr val="FFFFFF"/>
                </a:highlight>
                <a:latin typeface="Roboto"/>
                <a:ea typeface="Roboto"/>
                <a:cs typeface="Roboto"/>
                <a:sym typeface="Roboto"/>
              </a:endParaRPr>
            </a:p>
            <a:p>
              <a:pPr indent="0" lvl="0" marL="0" rtl="0" algn="ctr">
                <a:spcBef>
                  <a:spcPts val="0"/>
                </a:spcBef>
                <a:spcAft>
                  <a:spcPts val="0"/>
                </a:spcAft>
                <a:buNone/>
              </a:pPr>
              <a:r>
                <a:rPr lang="en" sz="1300">
                  <a:solidFill>
                    <a:srgbClr val="6D6F71"/>
                  </a:solidFill>
                  <a:highlight>
                    <a:srgbClr val="FFFFFF"/>
                  </a:highlight>
                  <a:latin typeface="Roboto"/>
                  <a:ea typeface="Roboto"/>
                  <a:cs typeface="Roboto"/>
                  <a:sym typeface="Roboto"/>
                </a:rPr>
                <a:t>Data Scientist</a:t>
              </a:r>
              <a:endParaRPr/>
            </a:p>
          </p:txBody>
        </p:sp>
        <p:sp>
          <p:nvSpPr>
            <p:cNvPr id="57" name="Google Shape;57;p13"/>
            <p:cNvSpPr txBox="1"/>
            <p:nvPr/>
          </p:nvSpPr>
          <p:spPr>
            <a:xfrm>
              <a:off x="3787175" y="3870838"/>
              <a:ext cx="1827900" cy="76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750">
                  <a:solidFill>
                    <a:srgbClr val="6D6F71"/>
                  </a:solidFill>
                  <a:highlight>
                    <a:srgbClr val="FFFFFF"/>
                  </a:highlight>
                  <a:latin typeface="Roboto"/>
                  <a:ea typeface="Roboto"/>
                  <a:cs typeface="Roboto"/>
                  <a:sym typeface="Roboto"/>
                </a:rPr>
                <a:t>Aashay Bane</a:t>
              </a:r>
              <a:endParaRPr b="1" sz="1750">
                <a:solidFill>
                  <a:srgbClr val="6D6F71"/>
                </a:solidFill>
                <a:highlight>
                  <a:srgbClr val="FFFFFF"/>
                </a:highlight>
                <a:latin typeface="Roboto"/>
                <a:ea typeface="Roboto"/>
                <a:cs typeface="Roboto"/>
                <a:sym typeface="Roboto"/>
              </a:endParaRPr>
            </a:p>
            <a:p>
              <a:pPr indent="0" lvl="0" marL="0" rtl="0" algn="ctr">
                <a:spcBef>
                  <a:spcPts val="0"/>
                </a:spcBef>
                <a:spcAft>
                  <a:spcPts val="0"/>
                </a:spcAft>
                <a:buNone/>
              </a:pPr>
              <a:r>
                <a:rPr lang="en" sz="1300">
                  <a:solidFill>
                    <a:srgbClr val="6D6F71"/>
                  </a:solidFill>
                  <a:highlight>
                    <a:srgbClr val="FFFFFF"/>
                  </a:highlight>
                  <a:latin typeface="Roboto"/>
                  <a:ea typeface="Roboto"/>
                  <a:cs typeface="Roboto"/>
                  <a:sym typeface="Roboto"/>
                </a:rPr>
                <a:t>Data Scientist</a:t>
              </a:r>
              <a:endParaRPr b="1" sz="1750">
                <a:solidFill>
                  <a:srgbClr val="6D6F71"/>
                </a:solidFill>
                <a:highlight>
                  <a:srgbClr val="FFFFFF"/>
                </a:highlight>
                <a:latin typeface="Roboto"/>
                <a:ea typeface="Roboto"/>
                <a:cs typeface="Roboto"/>
                <a:sym typeface="Roboto"/>
              </a:endParaRPr>
            </a:p>
          </p:txBody>
        </p:sp>
        <p:sp>
          <p:nvSpPr>
            <p:cNvPr id="58" name="Google Shape;58;p13"/>
            <p:cNvSpPr txBox="1"/>
            <p:nvPr/>
          </p:nvSpPr>
          <p:spPr>
            <a:xfrm>
              <a:off x="5747225" y="3870838"/>
              <a:ext cx="1827900" cy="76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750">
                  <a:solidFill>
                    <a:srgbClr val="6D6F71"/>
                  </a:solidFill>
                  <a:highlight>
                    <a:srgbClr val="FFFFFF"/>
                  </a:highlight>
                  <a:latin typeface="Roboto"/>
                  <a:ea typeface="Roboto"/>
                  <a:cs typeface="Roboto"/>
                  <a:sym typeface="Roboto"/>
                </a:rPr>
                <a:t>Isabella Zhang</a:t>
              </a:r>
              <a:endParaRPr b="1" sz="1750">
                <a:solidFill>
                  <a:srgbClr val="6D6F71"/>
                </a:solidFill>
                <a:highlight>
                  <a:srgbClr val="FFFFFF"/>
                </a:highlight>
                <a:latin typeface="Roboto"/>
                <a:ea typeface="Roboto"/>
                <a:cs typeface="Roboto"/>
                <a:sym typeface="Roboto"/>
              </a:endParaRPr>
            </a:p>
            <a:p>
              <a:pPr indent="0" lvl="0" marL="0" rtl="0" algn="ctr">
                <a:spcBef>
                  <a:spcPts val="0"/>
                </a:spcBef>
                <a:spcAft>
                  <a:spcPts val="0"/>
                </a:spcAft>
                <a:buNone/>
              </a:pPr>
              <a:r>
                <a:rPr lang="en" sz="1300">
                  <a:solidFill>
                    <a:srgbClr val="6D6F71"/>
                  </a:solidFill>
                  <a:highlight>
                    <a:srgbClr val="FFFFFF"/>
                  </a:highlight>
                  <a:latin typeface="Roboto"/>
                  <a:ea typeface="Roboto"/>
                  <a:cs typeface="Roboto"/>
                  <a:sym typeface="Roboto"/>
                </a:rPr>
                <a:t>UX/UI Designer</a:t>
              </a:r>
              <a:endParaRPr b="1" sz="1750">
                <a:solidFill>
                  <a:srgbClr val="6D6F71"/>
                </a:solidFill>
                <a:highlight>
                  <a:srgbClr val="FFFFFF"/>
                </a:highlight>
                <a:latin typeface="Roboto"/>
                <a:ea typeface="Roboto"/>
                <a:cs typeface="Roboto"/>
                <a:sym typeface="Roboto"/>
              </a:endParaRPr>
            </a:p>
          </p:txBody>
        </p:sp>
      </p:grpSp>
      <p:sp>
        <p:nvSpPr>
          <p:cNvPr id="59" name="Google Shape;59;p13"/>
          <p:cNvSpPr txBox="1"/>
          <p:nvPr/>
        </p:nvSpPr>
        <p:spPr>
          <a:xfrm>
            <a:off x="3019225" y="2795525"/>
            <a:ext cx="3127500" cy="45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50">
                <a:latin typeface="Roboto"/>
                <a:ea typeface="Roboto"/>
                <a:cs typeface="Roboto"/>
                <a:sym typeface="Roboto"/>
              </a:rPr>
              <a:t>AI-PRACTITIONERS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idx="1" type="body"/>
          </p:nvPr>
        </p:nvSpPr>
        <p:spPr>
          <a:xfrm>
            <a:off x="415700" y="1057150"/>
            <a:ext cx="2106600" cy="29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Users (security employees) easily monitor the whole place and pay attention to the </a:t>
            </a:r>
            <a:r>
              <a:rPr lang="en" sz="1500"/>
              <a:t>details</a:t>
            </a:r>
            <a:r>
              <a:rPr lang="en" sz="1500"/>
              <a:t> by switching between birds-eye-view and real time view. </a:t>
            </a:r>
            <a:endParaRPr sz="1500"/>
          </a:p>
          <a:p>
            <a:pPr indent="0" lvl="0" marL="0" rtl="0" algn="l">
              <a:spcBef>
                <a:spcPts val="1600"/>
              </a:spcBef>
              <a:spcAft>
                <a:spcPts val="1600"/>
              </a:spcAft>
              <a:buNone/>
            </a:pPr>
            <a:r>
              <a:t/>
            </a:r>
            <a:endParaRPr/>
          </a:p>
        </p:txBody>
      </p:sp>
      <p:sp>
        <p:nvSpPr>
          <p:cNvPr id="169" name="Google Shape;169;p22"/>
          <p:cNvSpPr txBox="1"/>
          <p:nvPr>
            <p:ph type="title"/>
          </p:nvPr>
        </p:nvSpPr>
        <p:spPr>
          <a:xfrm>
            <a:off x="311700" y="399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a Eagle Eye work?</a:t>
            </a:r>
            <a:endParaRPr/>
          </a:p>
        </p:txBody>
      </p:sp>
      <p:pic>
        <p:nvPicPr>
          <p:cNvPr id="170" name="Google Shape;170;p22"/>
          <p:cNvPicPr preferRelativeResize="0"/>
          <p:nvPr/>
        </p:nvPicPr>
        <p:blipFill>
          <a:blip r:embed="rId3">
            <a:alphaModFix/>
          </a:blip>
          <a:stretch>
            <a:fillRect/>
          </a:stretch>
        </p:blipFill>
        <p:spPr>
          <a:xfrm>
            <a:off x="2591600" y="972600"/>
            <a:ext cx="6276878" cy="3866101"/>
          </a:xfrm>
          <a:prstGeom prst="rect">
            <a:avLst/>
          </a:prstGeom>
          <a:noFill/>
          <a:ln>
            <a:noFill/>
          </a:ln>
          <a:effectLst>
            <a:outerShdw blurRad="57150" rotWithShape="0" algn="bl" dir="5400000" dist="19050">
              <a:srgbClr val="000000">
                <a:alpha val="50000"/>
              </a:srgbClr>
            </a:outerShdw>
          </a:effectLst>
        </p:spPr>
      </p:pic>
      <p:pic>
        <p:nvPicPr>
          <p:cNvPr id="171" name="Google Shape;171;p22"/>
          <p:cNvPicPr preferRelativeResize="0"/>
          <p:nvPr/>
        </p:nvPicPr>
        <p:blipFill>
          <a:blip r:embed="rId4">
            <a:alphaModFix/>
          </a:blip>
          <a:stretch>
            <a:fillRect/>
          </a:stretch>
        </p:blipFill>
        <p:spPr>
          <a:xfrm>
            <a:off x="221050" y="97500"/>
            <a:ext cx="1182452" cy="308700"/>
          </a:xfrm>
          <a:prstGeom prst="rect">
            <a:avLst/>
          </a:prstGeom>
          <a:noFill/>
          <a:ln>
            <a:noFill/>
          </a:ln>
        </p:spPr>
      </p:pic>
      <p:sp>
        <p:nvSpPr>
          <p:cNvPr id="172" name="Google Shape;172;p22"/>
          <p:cNvSpPr txBox="1"/>
          <p:nvPr/>
        </p:nvSpPr>
        <p:spPr>
          <a:xfrm>
            <a:off x="7746675" y="4833950"/>
            <a:ext cx="1348800" cy="2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50">
                <a:latin typeface="Roboto"/>
                <a:ea typeface="Roboto"/>
                <a:cs typeface="Roboto"/>
                <a:sym typeface="Roboto"/>
              </a:rPr>
              <a:t>AI-PRACTITIONERS</a:t>
            </a:r>
            <a:endParaRPr sz="200"/>
          </a:p>
        </p:txBody>
      </p:sp>
      <p:sp>
        <p:nvSpPr>
          <p:cNvPr id="173" name="Google Shape;173;p22"/>
          <p:cNvSpPr/>
          <p:nvPr/>
        </p:nvSpPr>
        <p:spPr>
          <a:xfrm>
            <a:off x="3791525" y="1019625"/>
            <a:ext cx="423000" cy="25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2"/>
          <p:cNvPicPr preferRelativeResize="0"/>
          <p:nvPr/>
        </p:nvPicPr>
        <p:blipFill>
          <a:blip r:embed="rId4">
            <a:alphaModFix/>
          </a:blip>
          <a:stretch>
            <a:fillRect/>
          </a:stretch>
        </p:blipFill>
        <p:spPr>
          <a:xfrm>
            <a:off x="2675725" y="972600"/>
            <a:ext cx="1182452" cy="308700"/>
          </a:xfrm>
          <a:prstGeom prst="rect">
            <a:avLst/>
          </a:prstGeom>
          <a:noFill/>
          <a:ln>
            <a:noFill/>
          </a:ln>
        </p:spPr>
      </p:pic>
      <p:pic>
        <p:nvPicPr>
          <p:cNvPr id="175" name="Google Shape;175;p22"/>
          <p:cNvPicPr preferRelativeResize="0"/>
          <p:nvPr/>
        </p:nvPicPr>
        <p:blipFill rotWithShape="1">
          <a:blip r:embed="rId5">
            <a:alphaModFix/>
          </a:blip>
          <a:srcRect b="21110" l="0" r="0" t="0"/>
          <a:stretch/>
        </p:blipFill>
        <p:spPr>
          <a:xfrm>
            <a:off x="5451600" y="3225075"/>
            <a:ext cx="1995526" cy="1185801"/>
          </a:xfrm>
          <a:prstGeom prst="rect">
            <a:avLst/>
          </a:prstGeom>
          <a:noFill/>
          <a:ln>
            <a:noFill/>
          </a:ln>
        </p:spPr>
      </p:pic>
      <p:sp>
        <p:nvSpPr>
          <p:cNvPr id="176" name="Google Shape;176;p22"/>
          <p:cNvSpPr/>
          <p:nvPr/>
        </p:nvSpPr>
        <p:spPr>
          <a:xfrm>
            <a:off x="5740175" y="1419950"/>
            <a:ext cx="219000" cy="1587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5740175" y="3013625"/>
            <a:ext cx="219000" cy="1587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txBox="1"/>
          <p:nvPr/>
        </p:nvSpPr>
        <p:spPr>
          <a:xfrm>
            <a:off x="5728850" y="1324200"/>
            <a:ext cx="423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01</a:t>
            </a:r>
            <a:endParaRPr sz="1200">
              <a:solidFill>
                <a:srgbClr val="FFFFFF"/>
              </a:solidFill>
            </a:endParaRPr>
          </a:p>
        </p:txBody>
      </p:sp>
      <p:sp>
        <p:nvSpPr>
          <p:cNvPr id="179" name="Google Shape;179;p22"/>
          <p:cNvSpPr txBox="1"/>
          <p:nvPr/>
        </p:nvSpPr>
        <p:spPr>
          <a:xfrm>
            <a:off x="5679200" y="2938613"/>
            <a:ext cx="423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02 </a:t>
            </a:r>
            <a:endParaRPr sz="12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3"/>
          <p:cNvPicPr preferRelativeResize="0"/>
          <p:nvPr/>
        </p:nvPicPr>
        <p:blipFill>
          <a:blip r:embed="rId3">
            <a:alphaModFix/>
          </a:blip>
          <a:stretch>
            <a:fillRect/>
          </a:stretch>
        </p:blipFill>
        <p:spPr>
          <a:xfrm>
            <a:off x="973357" y="370750"/>
            <a:ext cx="7135537" cy="5143500"/>
          </a:xfrm>
          <a:prstGeom prst="rect">
            <a:avLst/>
          </a:prstGeom>
          <a:noFill/>
          <a:ln>
            <a:noFill/>
          </a:ln>
        </p:spPr>
      </p:pic>
      <p:sp>
        <p:nvSpPr>
          <p:cNvPr id="185" name="Google Shape;185;p23"/>
          <p:cNvSpPr txBox="1"/>
          <p:nvPr>
            <p:ph type="title"/>
          </p:nvPr>
        </p:nvSpPr>
        <p:spPr>
          <a:xfrm>
            <a:off x="459375" y="399925"/>
            <a:ext cx="482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Eagle Eye’s future marketing</a:t>
            </a:r>
            <a:endParaRPr/>
          </a:p>
        </p:txBody>
      </p:sp>
      <p:pic>
        <p:nvPicPr>
          <p:cNvPr id="186" name="Google Shape;186;p23"/>
          <p:cNvPicPr preferRelativeResize="0"/>
          <p:nvPr/>
        </p:nvPicPr>
        <p:blipFill>
          <a:blip r:embed="rId4">
            <a:alphaModFix/>
          </a:blip>
          <a:stretch>
            <a:fillRect/>
          </a:stretch>
        </p:blipFill>
        <p:spPr>
          <a:xfrm>
            <a:off x="1504000" y="1353550"/>
            <a:ext cx="498100" cy="498100"/>
          </a:xfrm>
          <a:prstGeom prst="rect">
            <a:avLst/>
          </a:prstGeom>
          <a:noFill/>
          <a:ln>
            <a:noFill/>
          </a:ln>
        </p:spPr>
      </p:pic>
      <p:pic>
        <p:nvPicPr>
          <p:cNvPr id="187" name="Google Shape;187;p23"/>
          <p:cNvPicPr preferRelativeResize="0"/>
          <p:nvPr/>
        </p:nvPicPr>
        <p:blipFill>
          <a:blip r:embed="rId4">
            <a:alphaModFix/>
          </a:blip>
          <a:stretch>
            <a:fillRect/>
          </a:stretch>
        </p:blipFill>
        <p:spPr>
          <a:xfrm>
            <a:off x="2478800" y="984100"/>
            <a:ext cx="498100" cy="498100"/>
          </a:xfrm>
          <a:prstGeom prst="rect">
            <a:avLst/>
          </a:prstGeom>
          <a:noFill/>
          <a:ln>
            <a:noFill/>
          </a:ln>
        </p:spPr>
      </p:pic>
      <p:pic>
        <p:nvPicPr>
          <p:cNvPr id="188" name="Google Shape;188;p23"/>
          <p:cNvPicPr preferRelativeResize="0"/>
          <p:nvPr/>
        </p:nvPicPr>
        <p:blipFill>
          <a:blip r:embed="rId4">
            <a:alphaModFix/>
          </a:blip>
          <a:stretch>
            <a:fillRect/>
          </a:stretch>
        </p:blipFill>
        <p:spPr>
          <a:xfrm>
            <a:off x="2090425" y="2790500"/>
            <a:ext cx="498100" cy="498100"/>
          </a:xfrm>
          <a:prstGeom prst="rect">
            <a:avLst/>
          </a:prstGeom>
          <a:noFill/>
          <a:ln>
            <a:noFill/>
          </a:ln>
        </p:spPr>
      </p:pic>
      <p:pic>
        <p:nvPicPr>
          <p:cNvPr id="189" name="Google Shape;189;p23"/>
          <p:cNvPicPr preferRelativeResize="0"/>
          <p:nvPr/>
        </p:nvPicPr>
        <p:blipFill>
          <a:blip r:embed="rId4">
            <a:alphaModFix/>
          </a:blip>
          <a:stretch>
            <a:fillRect/>
          </a:stretch>
        </p:blipFill>
        <p:spPr>
          <a:xfrm>
            <a:off x="2726275" y="3689988"/>
            <a:ext cx="498100" cy="498100"/>
          </a:xfrm>
          <a:prstGeom prst="rect">
            <a:avLst/>
          </a:prstGeom>
          <a:noFill/>
          <a:ln>
            <a:noFill/>
          </a:ln>
        </p:spPr>
      </p:pic>
      <p:pic>
        <p:nvPicPr>
          <p:cNvPr id="190" name="Google Shape;190;p23"/>
          <p:cNvPicPr preferRelativeResize="0"/>
          <p:nvPr/>
        </p:nvPicPr>
        <p:blipFill>
          <a:blip r:embed="rId4">
            <a:alphaModFix/>
          </a:blip>
          <a:stretch>
            <a:fillRect/>
          </a:stretch>
        </p:blipFill>
        <p:spPr>
          <a:xfrm>
            <a:off x="5911075" y="1609275"/>
            <a:ext cx="498100" cy="498100"/>
          </a:xfrm>
          <a:prstGeom prst="rect">
            <a:avLst/>
          </a:prstGeom>
          <a:noFill/>
          <a:ln>
            <a:noFill/>
          </a:ln>
        </p:spPr>
      </p:pic>
      <p:pic>
        <p:nvPicPr>
          <p:cNvPr id="191" name="Google Shape;191;p23"/>
          <p:cNvPicPr preferRelativeResize="0"/>
          <p:nvPr/>
        </p:nvPicPr>
        <p:blipFill>
          <a:blip r:embed="rId4">
            <a:alphaModFix/>
          </a:blip>
          <a:stretch>
            <a:fillRect/>
          </a:stretch>
        </p:blipFill>
        <p:spPr>
          <a:xfrm>
            <a:off x="6699800" y="1669950"/>
            <a:ext cx="498100" cy="498100"/>
          </a:xfrm>
          <a:prstGeom prst="rect">
            <a:avLst/>
          </a:prstGeom>
          <a:noFill/>
          <a:ln>
            <a:noFill/>
          </a:ln>
        </p:spPr>
      </p:pic>
      <p:pic>
        <p:nvPicPr>
          <p:cNvPr id="192" name="Google Shape;192;p23"/>
          <p:cNvPicPr preferRelativeResize="0"/>
          <p:nvPr/>
        </p:nvPicPr>
        <p:blipFill>
          <a:blip r:embed="rId4">
            <a:alphaModFix/>
          </a:blip>
          <a:stretch>
            <a:fillRect/>
          </a:stretch>
        </p:blipFill>
        <p:spPr>
          <a:xfrm>
            <a:off x="6294900" y="807625"/>
            <a:ext cx="498100" cy="498100"/>
          </a:xfrm>
          <a:prstGeom prst="rect">
            <a:avLst/>
          </a:prstGeom>
          <a:noFill/>
          <a:ln>
            <a:noFill/>
          </a:ln>
        </p:spPr>
      </p:pic>
      <p:pic>
        <p:nvPicPr>
          <p:cNvPr id="193" name="Google Shape;193;p23"/>
          <p:cNvPicPr preferRelativeResize="0"/>
          <p:nvPr/>
        </p:nvPicPr>
        <p:blipFill>
          <a:blip r:embed="rId4">
            <a:alphaModFix/>
          </a:blip>
          <a:stretch>
            <a:fillRect/>
          </a:stretch>
        </p:blipFill>
        <p:spPr>
          <a:xfrm>
            <a:off x="4572000" y="1037775"/>
            <a:ext cx="498100" cy="498100"/>
          </a:xfrm>
          <a:prstGeom prst="rect">
            <a:avLst/>
          </a:prstGeom>
          <a:noFill/>
          <a:ln>
            <a:noFill/>
          </a:ln>
        </p:spPr>
      </p:pic>
      <p:pic>
        <p:nvPicPr>
          <p:cNvPr id="194" name="Google Shape;194;p23"/>
          <p:cNvPicPr preferRelativeResize="0"/>
          <p:nvPr/>
        </p:nvPicPr>
        <p:blipFill>
          <a:blip r:embed="rId4">
            <a:alphaModFix/>
          </a:blip>
          <a:stretch>
            <a:fillRect/>
          </a:stretch>
        </p:blipFill>
        <p:spPr>
          <a:xfrm>
            <a:off x="3875925" y="1669950"/>
            <a:ext cx="498100" cy="498100"/>
          </a:xfrm>
          <a:prstGeom prst="rect">
            <a:avLst/>
          </a:prstGeom>
          <a:noFill/>
          <a:ln>
            <a:noFill/>
          </a:ln>
        </p:spPr>
      </p:pic>
      <p:pic>
        <p:nvPicPr>
          <p:cNvPr id="195" name="Google Shape;195;p23"/>
          <p:cNvPicPr preferRelativeResize="0"/>
          <p:nvPr/>
        </p:nvPicPr>
        <p:blipFill>
          <a:blip r:embed="rId4">
            <a:alphaModFix/>
          </a:blip>
          <a:stretch>
            <a:fillRect/>
          </a:stretch>
        </p:blipFill>
        <p:spPr>
          <a:xfrm>
            <a:off x="5579575" y="807625"/>
            <a:ext cx="498100" cy="498100"/>
          </a:xfrm>
          <a:prstGeom prst="rect">
            <a:avLst/>
          </a:prstGeom>
          <a:noFill/>
          <a:ln>
            <a:noFill/>
          </a:ln>
        </p:spPr>
      </p:pic>
      <p:pic>
        <p:nvPicPr>
          <p:cNvPr id="196" name="Google Shape;196;p23"/>
          <p:cNvPicPr preferRelativeResize="0"/>
          <p:nvPr/>
        </p:nvPicPr>
        <p:blipFill>
          <a:blip r:embed="rId4">
            <a:alphaModFix/>
          </a:blip>
          <a:stretch>
            <a:fillRect/>
          </a:stretch>
        </p:blipFill>
        <p:spPr>
          <a:xfrm>
            <a:off x="7610800" y="3971350"/>
            <a:ext cx="498100" cy="498100"/>
          </a:xfrm>
          <a:prstGeom prst="rect">
            <a:avLst/>
          </a:prstGeom>
          <a:noFill/>
          <a:ln>
            <a:noFill/>
          </a:ln>
        </p:spPr>
      </p:pic>
      <p:pic>
        <p:nvPicPr>
          <p:cNvPr id="197" name="Google Shape;197;p23"/>
          <p:cNvPicPr preferRelativeResize="0"/>
          <p:nvPr/>
        </p:nvPicPr>
        <p:blipFill>
          <a:blip r:embed="rId4">
            <a:alphaModFix/>
          </a:blip>
          <a:stretch>
            <a:fillRect/>
          </a:stretch>
        </p:blipFill>
        <p:spPr>
          <a:xfrm>
            <a:off x="4717200" y="2693225"/>
            <a:ext cx="498100" cy="498100"/>
          </a:xfrm>
          <a:prstGeom prst="rect">
            <a:avLst/>
          </a:prstGeom>
          <a:noFill/>
          <a:ln>
            <a:noFill/>
          </a:ln>
        </p:spPr>
      </p:pic>
      <p:pic>
        <p:nvPicPr>
          <p:cNvPr id="198" name="Google Shape;198;p23"/>
          <p:cNvPicPr preferRelativeResize="0"/>
          <p:nvPr/>
        </p:nvPicPr>
        <p:blipFill>
          <a:blip r:embed="rId5">
            <a:alphaModFix/>
          </a:blip>
          <a:stretch>
            <a:fillRect/>
          </a:stretch>
        </p:blipFill>
        <p:spPr>
          <a:xfrm>
            <a:off x="6959825" y="1164850"/>
            <a:ext cx="390750" cy="390750"/>
          </a:xfrm>
          <a:prstGeom prst="rect">
            <a:avLst/>
          </a:prstGeom>
          <a:noFill/>
          <a:ln>
            <a:noFill/>
          </a:ln>
        </p:spPr>
      </p:pic>
      <p:pic>
        <p:nvPicPr>
          <p:cNvPr id="199" name="Google Shape;199;p23"/>
          <p:cNvPicPr preferRelativeResize="0"/>
          <p:nvPr/>
        </p:nvPicPr>
        <p:blipFill>
          <a:blip r:embed="rId5">
            <a:alphaModFix/>
          </a:blip>
          <a:stretch>
            <a:fillRect/>
          </a:stretch>
        </p:blipFill>
        <p:spPr>
          <a:xfrm>
            <a:off x="5229700" y="1723625"/>
            <a:ext cx="390750" cy="390750"/>
          </a:xfrm>
          <a:prstGeom prst="rect">
            <a:avLst/>
          </a:prstGeom>
          <a:noFill/>
          <a:ln>
            <a:noFill/>
          </a:ln>
        </p:spPr>
      </p:pic>
      <p:pic>
        <p:nvPicPr>
          <p:cNvPr id="200" name="Google Shape;200;p23"/>
          <p:cNvPicPr preferRelativeResize="0"/>
          <p:nvPr/>
        </p:nvPicPr>
        <p:blipFill>
          <a:blip r:embed="rId5">
            <a:alphaModFix/>
          </a:blip>
          <a:stretch>
            <a:fillRect/>
          </a:stretch>
        </p:blipFill>
        <p:spPr>
          <a:xfrm>
            <a:off x="3929600" y="2339000"/>
            <a:ext cx="390750" cy="390750"/>
          </a:xfrm>
          <a:prstGeom prst="rect">
            <a:avLst/>
          </a:prstGeom>
          <a:noFill/>
          <a:ln>
            <a:noFill/>
          </a:ln>
        </p:spPr>
      </p:pic>
      <p:pic>
        <p:nvPicPr>
          <p:cNvPr id="201" name="Google Shape;201;p23"/>
          <p:cNvPicPr preferRelativeResize="0"/>
          <p:nvPr/>
        </p:nvPicPr>
        <p:blipFill>
          <a:blip r:embed="rId5">
            <a:alphaModFix/>
          </a:blip>
          <a:stretch>
            <a:fillRect/>
          </a:stretch>
        </p:blipFill>
        <p:spPr>
          <a:xfrm>
            <a:off x="1663375" y="2344288"/>
            <a:ext cx="390750" cy="390750"/>
          </a:xfrm>
          <a:prstGeom prst="rect">
            <a:avLst/>
          </a:prstGeom>
          <a:noFill/>
          <a:ln>
            <a:noFill/>
          </a:ln>
        </p:spPr>
      </p:pic>
      <p:pic>
        <p:nvPicPr>
          <p:cNvPr id="202" name="Google Shape;202;p23"/>
          <p:cNvPicPr preferRelativeResize="0"/>
          <p:nvPr/>
        </p:nvPicPr>
        <p:blipFill>
          <a:blip r:embed="rId5">
            <a:alphaModFix/>
          </a:blip>
          <a:stretch>
            <a:fillRect/>
          </a:stretch>
        </p:blipFill>
        <p:spPr>
          <a:xfrm>
            <a:off x="1981675" y="1037775"/>
            <a:ext cx="390750" cy="390750"/>
          </a:xfrm>
          <a:prstGeom prst="rect">
            <a:avLst/>
          </a:prstGeom>
          <a:noFill/>
          <a:ln>
            <a:noFill/>
          </a:ln>
        </p:spPr>
      </p:pic>
      <p:pic>
        <p:nvPicPr>
          <p:cNvPr id="203" name="Google Shape;203;p23"/>
          <p:cNvPicPr preferRelativeResize="0"/>
          <p:nvPr/>
        </p:nvPicPr>
        <p:blipFill>
          <a:blip r:embed="rId5">
            <a:alphaModFix/>
          </a:blip>
          <a:stretch>
            <a:fillRect/>
          </a:stretch>
        </p:blipFill>
        <p:spPr>
          <a:xfrm>
            <a:off x="3085850" y="3403338"/>
            <a:ext cx="390750" cy="390750"/>
          </a:xfrm>
          <a:prstGeom prst="rect">
            <a:avLst/>
          </a:prstGeom>
          <a:noFill/>
          <a:ln>
            <a:noFill/>
          </a:ln>
        </p:spPr>
      </p:pic>
      <p:pic>
        <p:nvPicPr>
          <p:cNvPr id="204" name="Google Shape;204;p23"/>
          <p:cNvPicPr preferRelativeResize="0"/>
          <p:nvPr/>
        </p:nvPicPr>
        <p:blipFill>
          <a:blip r:embed="rId5">
            <a:alphaModFix/>
          </a:blip>
          <a:stretch>
            <a:fillRect/>
          </a:stretch>
        </p:blipFill>
        <p:spPr>
          <a:xfrm>
            <a:off x="2634325" y="4578675"/>
            <a:ext cx="390750" cy="390750"/>
          </a:xfrm>
          <a:prstGeom prst="rect">
            <a:avLst/>
          </a:prstGeom>
          <a:noFill/>
          <a:ln>
            <a:noFill/>
          </a:ln>
        </p:spPr>
      </p:pic>
      <p:pic>
        <p:nvPicPr>
          <p:cNvPr id="205" name="Google Shape;205;p23"/>
          <p:cNvPicPr preferRelativeResize="0"/>
          <p:nvPr/>
        </p:nvPicPr>
        <p:blipFill>
          <a:blip r:embed="rId5">
            <a:alphaModFix/>
          </a:blip>
          <a:stretch>
            <a:fillRect/>
          </a:stretch>
        </p:blipFill>
        <p:spPr>
          <a:xfrm>
            <a:off x="4515625" y="3841350"/>
            <a:ext cx="390750" cy="390750"/>
          </a:xfrm>
          <a:prstGeom prst="rect">
            <a:avLst/>
          </a:prstGeom>
          <a:noFill/>
          <a:ln>
            <a:noFill/>
          </a:ln>
        </p:spPr>
      </p:pic>
      <p:pic>
        <p:nvPicPr>
          <p:cNvPr id="206" name="Google Shape;206;p23"/>
          <p:cNvPicPr preferRelativeResize="0"/>
          <p:nvPr/>
        </p:nvPicPr>
        <p:blipFill>
          <a:blip r:embed="rId5">
            <a:alphaModFix/>
          </a:blip>
          <a:stretch>
            <a:fillRect/>
          </a:stretch>
        </p:blipFill>
        <p:spPr>
          <a:xfrm>
            <a:off x="7315150" y="3971350"/>
            <a:ext cx="390750" cy="390750"/>
          </a:xfrm>
          <a:prstGeom prst="rect">
            <a:avLst/>
          </a:prstGeom>
          <a:noFill/>
          <a:ln>
            <a:noFill/>
          </a:ln>
        </p:spPr>
      </p:pic>
      <p:pic>
        <p:nvPicPr>
          <p:cNvPr id="207" name="Google Shape;207;p23"/>
          <p:cNvPicPr preferRelativeResize="0"/>
          <p:nvPr/>
        </p:nvPicPr>
        <p:blipFill>
          <a:blip r:embed="rId6">
            <a:alphaModFix/>
          </a:blip>
          <a:stretch>
            <a:fillRect/>
          </a:stretch>
        </p:blipFill>
        <p:spPr>
          <a:xfrm>
            <a:off x="2162474" y="2504361"/>
            <a:ext cx="281400" cy="307274"/>
          </a:xfrm>
          <a:prstGeom prst="rect">
            <a:avLst/>
          </a:prstGeom>
          <a:noFill/>
          <a:ln>
            <a:noFill/>
          </a:ln>
        </p:spPr>
      </p:pic>
      <p:pic>
        <p:nvPicPr>
          <p:cNvPr id="208" name="Google Shape;208;p23"/>
          <p:cNvPicPr preferRelativeResize="0"/>
          <p:nvPr/>
        </p:nvPicPr>
        <p:blipFill>
          <a:blip r:embed="rId6">
            <a:alphaModFix/>
          </a:blip>
          <a:stretch>
            <a:fillRect/>
          </a:stretch>
        </p:blipFill>
        <p:spPr>
          <a:xfrm>
            <a:off x="2587149" y="3295711"/>
            <a:ext cx="281400" cy="307274"/>
          </a:xfrm>
          <a:prstGeom prst="rect">
            <a:avLst/>
          </a:prstGeom>
          <a:noFill/>
          <a:ln>
            <a:noFill/>
          </a:ln>
        </p:spPr>
      </p:pic>
      <p:pic>
        <p:nvPicPr>
          <p:cNvPr id="209" name="Google Shape;209;p23"/>
          <p:cNvPicPr preferRelativeResize="0"/>
          <p:nvPr/>
        </p:nvPicPr>
        <p:blipFill>
          <a:blip r:embed="rId6">
            <a:alphaModFix/>
          </a:blip>
          <a:stretch>
            <a:fillRect/>
          </a:stretch>
        </p:blipFill>
        <p:spPr>
          <a:xfrm>
            <a:off x="1593199" y="1892761"/>
            <a:ext cx="281400" cy="307274"/>
          </a:xfrm>
          <a:prstGeom prst="rect">
            <a:avLst/>
          </a:prstGeom>
          <a:noFill/>
          <a:ln>
            <a:noFill/>
          </a:ln>
        </p:spPr>
      </p:pic>
      <p:pic>
        <p:nvPicPr>
          <p:cNvPr id="210" name="Google Shape;210;p23"/>
          <p:cNvPicPr preferRelativeResize="0"/>
          <p:nvPr/>
        </p:nvPicPr>
        <p:blipFill>
          <a:blip r:embed="rId6">
            <a:alphaModFix/>
          </a:blip>
          <a:stretch>
            <a:fillRect/>
          </a:stretch>
        </p:blipFill>
        <p:spPr>
          <a:xfrm>
            <a:off x="4476624" y="1860786"/>
            <a:ext cx="281400" cy="307274"/>
          </a:xfrm>
          <a:prstGeom prst="rect">
            <a:avLst/>
          </a:prstGeom>
          <a:noFill/>
          <a:ln>
            <a:noFill/>
          </a:ln>
        </p:spPr>
      </p:pic>
      <p:pic>
        <p:nvPicPr>
          <p:cNvPr id="211" name="Google Shape;211;p23"/>
          <p:cNvPicPr preferRelativeResize="0"/>
          <p:nvPr/>
        </p:nvPicPr>
        <p:blipFill>
          <a:blip r:embed="rId6">
            <a:alphaModFix/>
          </a:blip>
          <a:stretch>
            <a:fillRect/>
          </a:stretch>
        </p:blipFill>
        <p:spPr>
          <a:xfrm>
            <a:off x="4389949" y="2253348"/>
            <a:ext cx="281400" cy="307274"/>
          </a:xfrm>
          <a:prstGeom prst="rect">
            <a:avLst/>
          </a:prstGeom>
          <a:noFill/>
          <a:ln>
            <a:noFill/>
          </a:ln>
        </p:spPr>
      </p:pic>
      <p:pic>
        <p:nvPicPr>
          <p:cNvPr id="212" name="Google Shape;212;p23"/>
          <p:cNvPicPr preferRelativeResize="0"/>
          <p:nvPr/>
        </p:nvPicPr>
        <p:blipFill>
          <a:blip r:embed="rId6">
            <a:alphaModFix/>
          </a:blip>
          <a:stretch>
            <a:fillRect/>
          </a:stretch>
        </p:blipFill>
        <p:spPr>
          <a:xfrm>
            <a:off x="5969324" y="1301998"/>
            <a:ext cx="281400" cy="307274"/>
          </a:xfrm>
          <a:prstGeom prst="rect">
            <a:avLst/>
          </a:prstGeom>
          <a:noFill/>
          <a:ln>
            <a:noFill/>
          </a:ln>
        </p:spPr>
      </p:pic>
      <p:pic>
        <p:nvPicPr>
          <p:cNvPr id="213" name="Google Shape;213;p23"/>
          <p:cNvPicPr preferRelativeResize="0"/>
          <p:nvPr/>
        </p:nvPicPr>
        <p:blipFill>
          <a:blip r:embed="rId6">
            <a:alphaModFix/>
          </a:blip>
          <a:stretch>
            <a:fillRect/>
          </a:stretch>
        </p:blipFill>
        <p:spPr>
          <a:xfrm>
            <a:off x="6587149" y="1236923"/>
            <a:ext cx="281400" cy="307274"/>
          </a:xfrm>
          <a:prstGeom prst="rect">
            <a:avLst/>
          </a:prstGeom>
          <a:noFill/>
          <a:ln>
            <a:noFill/>
          </a:ln>
        </p:spPr>
      </p:pic>
      <p:pic>
        <p:nvPicPr>
          <p:cNvPr id="214" name="Google Shape;214;p23"/>
          <p:cNvPicPr preferRelativeResize="0"/>
          <p:nvPr/>
        </p:nvPicPr>
        <p:blipFill>
          <a:blip r:embed="rId6">
            <a:alphaModFix/>
          </a:blip>
          <a:stretch>
            <a:fillRect/>
          </a:stretch>
        </p:blipFill>
        <p:spPr>
          <a:xfrm>
            <a:off x="5620449" y="2253348"/>
            <a:ext cx="281400" cy="307274"/>
          </a:xfrm>
          <a:prstGeom prst="rect">
            <a:avLst/>
          </a:prstGeom>
          <a:noFill/>
          <a:ln>
            <a:noFill/>
          </a:ln>
        </p:spPr>
      </p:pic>
      <p:pic>
        <p:nvPicPr>
          <p:cNvPr id="215" name="Google Shape;215;p23"/>
          <p:cNvPicPr preferRelativeResize="0"/>
          <p:nvPr/>
        </p:nvPicPr>
        <p:blipFill>
          <a:blip r:embed="rId6">
            <a:alphaModFix/>
          </a:blip>
          <a:stretch>
            <a:fillRect/>
          </a:stretch>
        </p:blipFill>
        <p:spPr>
          <a:xfrm>
            <a:off x="4869924" y="3534073"/>
            <a:ext cx="281400" cy="307274"/>
          </a:xfrm>
          <a:prstGeom prst="rect">
            <a:avLst/>
          </a:prstGeom>
          <a:noFill/>
          <a:ln>
            <a:noFill/>
          </a:ln>
        </p:spPr>
      </p:pic>
      <p:pic>
        <p:nvPicPr>
          <p:cNvPr id="216" name="Google Shape;216;p23"/>
          <p:cNvPicPr preferRelativeResize="0"/>
          <p:nvPr/>
        </p:nvPicPr>
        <p:blipFill>
          <a:blip r:embed="rId6">
            <a:alphaModFix/>
          </a:blip>
          <a:stretch>
            <a:fillRect/>
          </a:stretch>
        </p:blipFill>
        <p:spPr>
          <a:xfrm>
            <a:off x="6959824" y="4273261"/>
            <a:ext cx="281400" cy="307274"/>
          </a:xfrm>
          <a:prstGeom prst="rect">
            <a:avLst/>
          </a:prstGeom>
          <a:noFill/>
          <a:ln>
            <a:noFill/>
          </a:ln>
        </p:spPr>
      </p:pic>
      <p:pic>
        <p:nvPicPr>
          <p:cNvPr id="217" name="Google Shape;217;p23"/>
          <p:cNvPicPr preferRelativeResize="0"/>
          <p:nvPr/>
        </p:nvPicPr>
        <p:blipFill>
          <a:blip r:embed="rId7">
            <a:alphaModFix/>
          </a:blip>
          <a:stretch>
            <a:fillRect/>
          </a:stretch>
        </p:blipFill>
        <p:spPr>
          <a:xfrm>
            <a:off x="2144098" y="1851657"/>
            <a:ext cx="390750" cy="303556"/>
          </a:xfrm>
          <a:prstGeom prst="rect">
            <a:avLst/>
          </a:prstGeom>
          <a:noFill/>
          <a:ln>
            <a:noFill/>
          </a:ln>
        </p:spPr>
      </p:pic>
      <p:pic>
        <p:nvPicPr>
          <p:cNvPr id="218" name="Google Shape;218;p23"/>
          <p:cNvPicPr preferRelativeResize="0"/>
          <p:nvPr/>
        </p:nvPicPr>
        <p:blipFill>
          <a:blip r:embed="rId7">
            <a:alphaModFix/>
          </a:blip>
          <a:stretch>
            <a:fillRect/>
          </a:stretch>
        </p:blipFill>
        <p:spPr>
          <a:xfrm>
            <a:off x="2243573" y="3535932"/>
            <a:ext cx="390750" cy="303556"/>
          </a:xfrm>
          <a:prstGeom prst="rect">
            <a:avLst/>
          </a:prstGeom>
          <a:noFill/>
          <a:ln>
            <a:noFill/>
          </a:ln>
        </p:spPr>
      </p:pic>
      <p:pic>
        <p:nvPicPr>
          <p:cNvPr id="219" name="Google Shape;219;p23"/>
          <p:cNvPicPr preferRelativeResize="0"/>
          <p:nvPr/>
        </p:nvPicPr>
        <p:blipFill>
          <a:blip r:embed="rId7">
            <a:alphaModFix/>
          </a:blip>
          <a:stretch>
            <a:fillRect/>
          </a:stretch>
        </p:blipFill>
        <p:spPr>
          <a:xfrm>
            <a:off x="2674048" y="4275119"/>
            <a:ext cx="390750" cy="303556"/>
          </a:xfrm>
          <a:prstGeom prst="rect">
            <a:avLst/>
          </a:prstGeom>
          <a:noFill/>
          <a:ln>
            <a:noFill/>
          </a:ln>
        </p:spPr>
      </p:pic>
      <p:pic>
        <p:nvPicPr>
          <p:cNvPr id="220" name="Google Shape;220;p23"/>
          <p:cNvPicPr preferRelativeResize="0"/>
          <p:nvPr/>
        </p:nvPicPr>
        <p:blipFill>
          <a:blip r:embed="rId7">
            <a:alphaModFix/>
          </a:blip>
          <a:stretch>
            <a:fillRect/>
          </a:stretch>
        </p:blipFill>
        <p:spPr>
          <a:xfrm>
            <a:off x="4335273" y="3278094"/>
            <a:ext cx="390750" cy="303556"/>
          </a:xfrm>
          <a:prstGeom prst="rect">
            <a:avLst/>
          </a:prstGeom>
          <a:noFill/>
          <a:ln>
            <a:noFill/>
          </a:ln>
        </p:spPr>
      </p:pic>
      <p:pic>
        <p:nvPicPr>
          <p:cNvPr id="221" name="Google Shape;221;p23"/>
          <p:cNvPicPr preferRelativeResize="0"/>
          <p:nvPr/>
        </p:nvPicPr>
        <p:blipFill>
          <a:blip r:embed="rId7">
            <a:alphaModFix/>
          </a:blip>
          <a:stretch>
            <a:fillRect/>
          </a:stretch>
        </p:blipFill>
        <p:spPr>
          <a:xfrm>
            <a:off x="6120748" y="2114369"/>
            <a:ext cx="390750" cy="303556"/>
          </a:xfrm>
          <a:prstGeom prst="rect">
            <a:avLst/>
          </a:prstGeom>
          <a:noFill/>
          <a:ln>
            <a:noFill/>
          </a:ln>
        </p:spPr>
      </p:pic>
      <p:pic>
        <p:nvPicPr>
          <p:cNvPr id="222" name="Google Shape;222;p23"/>
          <p:cNvPicPr preferRelativeResize="0"/>
          <p:nvPr/>
        </p:nvPicPr>
        <p:blipFill>
          <a:blip r:embed="rId7">
            <a:alphaModFix/>
          </a:blip>
          <a:stretch>
            <a:fillRect/>
          </a:stretch>
        </p:blipFill>
        <p:spPr>
          <a:xfrm>
            <a:off x="5215298" y="1135044"/>
            <a:ext cx="390750" cy="303556"/>
          </a:xfrm>
          <a:prstGeom prst="rect">
            <a:avLst/>
          </a:prstGeom>
          <a:noFill/>
          <a:ln>
            <a:noFill/>
          </a:ln>
        </p:spPr>
      </p:pic>
      <p:pic>
        <p:nvPicPr>
          <p:cNvPr id="223" name="Google Shape;223;p23"/>
          <p:cNvPicPr preferRelativeResize="0"/>
          <p:nvPr/>
        </p:nvPicPr>
        <p:blipFill>
          <a:blip r:embed="rId7">
            <a:alphaModFix/>
          </a:blip>
          <a:stretch>
            <a:fillRect/>
          </a:stretch>
        </p:blipFill>
        <p:spPr>
          <a:xfrm>
            <a:off x="7403323" y="4397019"/>
            <a:ext cx="390750" cy="303556"/>
          </a:xfrm>
          <a:prstGeom prst="rect">
            <a:avLst/>
          </a:prstGeom>
          <a:noFill/>
          <a:ln>
            <a:noFill/>
          </a:ln>
        </p:spPr>
      </p:pic>
      <p:pic>
        <p:nvPicPr>
          <p:cNvPr id="224" name="Google Shape;224;p23"/>
          <p:cNvPicPr preferRelativeResize="0"/>
          <p:nvPr/>
        </p:nvPicPr>
        <p:blipFill>
          <a:blip r:embed="rId7">
            <a:alphaModFix/>
          </a:blip>
          <a:stretch>
            <a:fillRect/>
          </a:stretch>
        </p:blipFill>
        <p:spPr>
          <a:xfrm>
            <a:off x="7269673" y="972594"/>
            <a:ext cx="390750" cy="303556"/>
          </a:xfrm>
          <a:prstGeom prst="rect">
            <a:avLst/>
          </a:prstGeom>
          <a:noFill/>
          <a:ln>
            <a:noFill/>
          </a:ln>
        </p:spPr>
      </p:pic>
      <p:pic>
        <p:nvPicPr>
          <p:cNvPr id="225" name="Google Shape;225;p23"/>
          <p:cNvPicPr preferRelativeResize="0"/>
          <p:nvPr/>
        </p:nvPicPr>
        <p:blipFill>
          <a:blip r:embed="rId7">
            <a:alphaModFix/>
          </a:blip>
          <a:stretch>
            <a:fillRect/>
          </a:stretch>
        </p:blipFill>
        <p:spPr>
          <a:xfrm>
            <a:off x="4740948" y="2278857"/>
            <a:ext cx="390750" cy="303556"/>
          </a:xfrm>
          <a:prstGeom prst="rect">
            <a:avLst/>
          </a:prstGeom>
          <a:noFill/>
          <a:ln>
            <a:noFill/>
          </a:ln>
        </p:spPr>
      </p:pic>
      <p:pic>
        <p:nvPicPr>
          <p:cNvPr id="226" name="Google Shape;226;p23"/>
          <p:cNvPicPr preferRelativeResize="0"/>
          <p:nvPr/>
        </p:nvPicPr>
        <p:blipFill>
          <a:blip r:embed="rId7">
            <a:alphaModFix/>
          </a:blip>
          <a:stretch>
            <a:fillRect/>
          </a:stretch>
        </p:blipFill>
        <p:spPr>
          <a:xfrm>
            <a:off x="4124873" y="2790494"/>
            <a:ext cx="390750" cy="303556"/>
          </a:xfrm>
          <a:prstGeom prst="rect">
            <a:avLst/>
          </a:prstGeom>
          <a:noFill/>
          <a:ln>
            <a:noFill/>
          </a:ln>
        </p:spPr>
      </p:pic>
      <p:pic>
        <p:nvPicPr>
          <p:cNvPr id="227" name="Google Shape;227;p23"/>
          <p:cNvPicPr preferRelativeResize="0"/>
          <p:nvPr/>
        </p:nvPicPr>
        <p:blipFill>
          <a:blip r:embed="rId8">
            <a:alphaModFix/>
          </a:blip>
          <a:stretch>
            <a:fillRect/>
          </a:stretch>
        </p:blipFill>
        <p:spPr>
          <a:xfrm>
            <a:off x="221050" y="97500"/>
            <a:ext cx="1182452" cy="308700"/>
          </a:xfrm>
          <a:prstGeom prst="rect">
            <a:avLst/>
          </a:prstGeom>
          <a:noFill/>
          <a:ln>
            <a:noFill/>
          </a:ln>
        </p:spPr>
      </p:pic>
      <p:sp>
        <p:nvSpPr>
          <p:cNvPr id="228" name="Google Shape;228;p23"/>
          <p:cNvSpPr txBox="1"/>
          <p:nvPr/>
        </p:nvSpPr>
        <p:spPr>
          <a:xfrm>
            <a:off x="7746675" y="4833950"/>
            <a:ext cx="1348800" cy="2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50">
                <a:latin typeface="Roboto"/>
                <a:ea typeface="Roboto"/>
                <a:cs typeface="Roboto"/>
                <a:sym typeface="Roboto"/>
              </a:rPr>
              <a:t>AI-PRACTITIONERS</a:t>
            </a:r>
            <a:endParaRPr sz="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nvSpPr>
        <p:spPr>
          <a:xfrm>
            <a:off x="4118075" y="3253325"/>
            <a:ext cx="10053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DEMO</a:t>
            </a:r>
            <a:endParaRPr sz="2000"/>
          </a:p>
        </p:txBody>
      </p:sp>
      <p:pic>
        <p:nvPicPr>
          <p:cNvPr id="234" name="Google Shape;234;p24"/>
          <p:cNvPicPr preferRelativeResize="0"/>
          <p:nvPr/>
        </p:nvPicPr>
        <p:blipFill>
          <a:blip r:embed="rId3">
            <a:alphaModFix/>
          </a:blip>
          <a:stretch>
            <a:fillRect/>
          </a:stretch>
        </p:blipFill>
        <p:spPr>
          <a:xfrm>
            <a:off x="1391750" y="1154900"/>
            <a:ext cx="6457950" cy="1685925"/>
          </a:xfrm>
          <a:prstGeom prst="rect">
            <a:avLst/>
          </a:prstGeom>
          <a:noFill/>
          <a:ln>
            <a:noFill/>
          </a:ln>
        </p:spPr>
      </p:pic>
      <p:sp>
        <p:nvSpPr>
          <p:cNvPr id="235" name="Google Shape;235;p24"/>
          <p:cNvSpPr txBox="1"/>
          <p:nvPr/>
        </p:nvSpPr>
        <p:spPr>
          <a:xfrm>
            <a:off x="3056975" y="2795525"/>
            <a:ext cx="3127500" cy="45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50">
                <a:latin typeface="Roboto"/>
                <a:ea typeface="Roboto"/>
                <a:cs typeface="Roboto"/>
                <a:sym typeface="Roboto"/>
              </a:rPr>
              <a:t>AI-PRACTITIONERS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5"/>
          <p:cNvPicPr preferRelativeResize="0"/>
          <p:nvPr/>
        </p:nvPicPr>
        <p:blipFill>
          <a:blip r:embed="rId3">
            <a:alphaModFix/>
          </a:blip>
          <a:stretch>
            <a:fillRect/>
          </a:stretch>
        </p:blipFill>
        <p:spPr>
          <a:xfrm>
            <a:off x="1201662" y="450375"/>
            <a:ext cx="7062675" cy="4350100"/>
          </a:xfrm>
          <a:prstGeom prst="rect">
            <a:avLst/>
          </a:prstGeom>
          <a:noFill/>
          <a:ln>
            <a:noFill/>
          </a:ln>
          <a:effectLst>
            <a:outerShdw blurRad="57150" rotWithShape="0" algn="bl" dir="5400000" dist="19050">
              <a:srgbClr val="000000">
                <a:alpha val="50000"/>
              </a:srgbClr>
            </a:outerShdw>
          </a:effectLst>
        </p:spPr>
      </p:pic>
      <p:pic>
        <p:nvPicPr>
          <p:cNvPr id="241" name="Google Shape;241;p25" title="WhatsApp Video 2020-09-24 at 12.48.28 AM.mp4">
            <a:hlinkClick r:id="rId4"/>
          </p:cNvPr>
          <p:cNvPicPr preferRelativeResize="0"/>
          <p:nvPr/>
        </p:nvPicPr>
        <p:blipFill>
          <a:blip r:embed="rId5">
            <a:alphaModFix/>
          </a:blip>
          <a:stretch>
            <a:fillRect/>
          </a:stretch>
        </p:blipFill>
        <p:spPr>
          <a:xfrm>
            <a:off x="1363000" y="857250"/>
            <a:ext cx="2758250" cy="3639625"/>
          </a:xfrm>
          <a:prstGeom prst="rect">
            <a:avLst/>
          </a:prstGeom>
          <a:noFill/>
          <a:ln>
            <a:noFill/>
          </a:ln>
        </p:spPr>
      </p:pic>
      <p:pic>
        <p:nvPicPr>
          <p:cNvPr id="242" name="Google Shape;242;p25" title="WhatsApp Video 2020-09-24 at 12.48.22 AM.mp4">
            <a:hlinkClick r:id="rId6"/>
          </p:cNvPr>
          <p:cNvPicPr preferRelativeResize="0"/>
          <p:nvPr/>
        </p:nvPicPr>
        <p:blipFill>
          <a:blip r:embed="rId7">
            <a:alphaModFix/>
          </a:blip>
          <a:stretch>
            <a:fillRect/>
          </a:stretch>
        </p:blipFill>
        <p:spPr>
          <a:xfrm>
            <a:off x="4395750" y="1180550"/>
            <a:ext cx="2226125" cy="1298624"/>
          </a:xfrm>
          <a:prstGeom prst="rect">
            <a:avLst/>
          </a:prstGeom>
          <a:noFill/>
          <a:ln>
            <a:noFill/>
          </a:ln>
        </p:spPr>
      </p:pic>
      <p:pic>
        <p:nvPicPr>
          <p:cNvPr id="243" name="Google Shape;243;p25" title="WhatsApp Video 2020-09-24 at 12.48.22 AM.mp4">
            <a:hlinkClick r:id="rId8"/>
          </p:cNvPr>
          <p:cNvPicPr preferRelativeResize="0"/>
          <p:nvPr/>
        </p:nvPicPr>
        <p:blipFill>
          <a:blip r:embed="rId7">
            <a:alphaModFix/>
          </a:blip>
          <a:stretch>
            <a:fillRect/>
          </a:stretch>
        </p:blipFill>
        <p:spPr>
          <a:xfrm>
            <a:off x="4395750" y="3015800"/>
            <a:ext cx="2226125" cy="1298624"/>
          </a:xfrm>
          <a:prstGeom prst="rect">
            <a:avLst/>
          </a:prstGeom>
          <a:noFill/>
          <a:ln>
            <a:noFill/>
          </a:ln>
        </p:spPr>
      </p:pic>
      <p:sp>
        <p:nvSpPr>
          <p:cNvPr id="244" name="Google Shape;244;p25"/>
          <p:cNvSpPr/>
          <p:nvPr/>
        </p:nvSpPr>
        <p:spPr>
          <a:xfrm>
            <a:off x="2464096" y="504464"/>
            <a:ext cx="443700" cy="296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5" name="Google Shape;245;p25"/>
          <p:cNvPicPr preferRelativeResize="0"/>
          <p:nvPr/>
        </p:nvPicPr>
        <p:blipFill>
          <a:blip r:embed="rId9">
            <a:alphaModFix/>
          </a:blip>
          <a:stretch>
            <a:fillRect/>
          </a:stretch>
        </p:blipFill>
        <p:spPr>
          <a:xfrm>
            <a:off x="1293550" y="450375"/>
            <a:ext cx="1240469" cy="35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6"/>
          <p:cNvPicPr preferRelativeResize="0"/>
          <p:nvPr/>
        </p:nvPicPr>
        <p:blipFill>
          <a:blip r:embed="rId3">
            <a:alphaModFix/>
          </a:blip>
          <a:stretch>
            <a:fillRect/>
          </a:stretch>
        </p:blipFill>
        <p:spPr>
          <a:xfrm>
            <a:off x="152400" y="152400"/>
            <a:ext cx="3225800" cy="4838699"/>
          </a:xfrm>
          <a:prstGeom prst="rect">
            <a:avLst/>
          </a:prstGeom>
          <a:noFill/>
          <a:ln>
            <a:noFill/>
          </a:ln>
        </p:spPr>
      </p:pic>
      <p:pic>
        <p:nvPicPr>
          <p:cNvPr id="251" name="Google Shape;251;p26"/>
          <p:cNvPicPr preferRelativeResize="0"/>
          <p:nvPr/>
        </p:nvPicPr>
        <p:blipFill>
          <a:blip r:embed="rId4">
            <a:alphaModFix/>
          </a:blip>
          <a:stretch>
            <a:fillRect/>
          </a:stretch>
        </p:blipFill>
        <p:spPr>
          <a:xfrm>
            <a:off x="3577625" y="777925"/>
            <a:ext cx="5090550" cy="3977000"/>
          </a:xfrm>
          <a:prstGeom prst="rect">
            <a:avLst/>
          </a:prstGeom>
          <a:noFill/>
          <a:ln>
            <a:noFill/>
          </a:ln>
        </p:spPr>
      </p:pic>
      <p:sp>
        <p:nvSpPr>
          <p:cNvPr id="252" name="Google Shape;252;p26"/>
          <p:cNvSpPr txBox="1"/>
          <p:nvPr/>
        </p:nvSpPr>
        <p:spPr>
          <a:xfrm>
            <a:off x="3655575" y="234150"/>
            <a:ext cx="43503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CCTV 01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27"/>
          <p:cNvPicPr preferRelativeResize="0"/>
          <p:nvPr/>
        </p:nvPicPr>
        <p:blipFill>
          <a:blip r:embed="rId3">
            <a:alphaModFix/>
          </a:blip>
          <a:stretch>
            <a:fillRect/>
          </a:stretch>
        </p:blipFill>
        <p:spPr>
          <a:xfrm>
            <a:off x="350849" y="152400"/>
            <a:ext cx="3225800" cy="4838699"/>
          </a:xfrm>
          <a:prstGeom prst="rect">
            <a:avLst/>
          </a:prstGeom>
          <a:noFill/>
          <a:ln>
            <a:noFill/>
          </a:ln>
        </p:spPr>
      </p:pic>
      <p:pic>
        <p:nvPicPr>
          <p:cNvPr id="258" name="Google Shape;258;p27"/>
          <p:cNvPicPr preferRelativeResize="0"/>
          <p:nvPr/>
        </p:nvPicPr>
        <p:blipFill>
          <a:blip r:embed="rId4">
            <a:alphaModFix/>
          </a:blip>
          <a:stretch>
            <a:fillRect/>
          </a:stretch>
        </p:blipFill>
        <p:spPr>
          <a:xfrm>
            <a:off x="3723550" y="783600"/>
            <a:ext cx="5183300" cy="3481525"/>
          </a:xfrm>
          <a:prstGeom prst="rect">
            <a:avLst/>
          </a:prstGeom>
          <a:noFill/>
          <a:ln>
            <a:noFill/>
          </a:ln>
        </p:spPr>
      </p:pic>
      <p:sp>
        <p:nvSpPr>
          <p:cNvPr id="259" name="Google Shape;259;p27"/>
          <p:cNvSpPr txBox="1"/>
          <p:nvPr/>
        </p:nvSpPr>
        <p:spPr>
          <a:xfrm>
            <a:off x="3851950" y="196375"/>
            <a:ext cx="43503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CCTV 02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422849" y="235229"/>
            <a:ext cx="8298300" cy="4673050"/>
          </a:xfrm>
          <a:prstGeom prst="rect">
            <a:avLst/>
          </a:prstGeom>
          <a:noFill/>
          <a:ln>
            <a:noFill/>
          </a:ln>
        </p:spPr>
      </p:pic>
      <p:pic>
        <p:nvPicPr>
          <p:cNvPr id="65" name="Google Shape;65;p14"/>
          <p:cNvPicPr preferRelativeResize="0"/>
          <p:nvPr/>
        </p:nvPicPr>
        <p:blipFill>
          <a:blip r:embed="rId4">
            <a:alphaModFix/>
          </a:blip>
          <a:stretch>
            <a:fillRect/>
          </a:stretch>
        </p:blipFill>
        <p:spPr>
          <a:xfrm>
            <a:off x="1249669" y="2571743"/>
            <a:ext cx="2071699" cy="2262201"/>
          </a:xfrm>
          <a:prstGeom prst="rect">
            <a:avLst/>
          </a:prstGeom>
          <a:noFill/>
          <a:ln>
            <a:noFill/>
          </a:ln>
        </p:spPr>
      </p:pic>
      <p:pic>
        <p:nvPicPr>
          <p:cNvPr id="66" name="Google Shape;66;p14"/>
          <p:cNvPicPr preferRelativeResize="0"/>
          <p:nvPr/>
        </p:nvPicPr>
        <p:blipFill>
          <a:blip r:embed="rId5">
            <a:alphaModFix/>
          </a:blip>
          <a:stretch>
            <a:fillRect/>
          </a:stretch>
        </p:blipFill>
        <p:spPr>
          <a:xfrm>
            <a:off x="1480175" y="363850"/>
            <a:ext cx="1895475" cy="1895475"/>
          </a:xfrm>
          <a:prstGeom prst="rect">
            <a:avLst/>
          </a:prstGeom>
          <a:noFill/>
          <a:ln>
            <a:noFill/>
          </a:ln>
        </p:spPr>
      </p:pic>
      <p:pic>
        <p:nvPicPr>
          <p:cNvPr id="67" name="Google Shape;67;p14"/>
          <p:cNvPicPr preferRelativeResize="0"/>
          <p:nvPr/>
        </p:nvPicPr>
        <p:blipFill>
          <a:blip r:embed="rId6">
            <a:alphaModFix/>
          </a:blip>
          <a:stretch>
            <a:fillRect/>
          </a:stretch>
        </p:blipFill>
        <p:spPr>
          <a:xfrm>
            <a:off x="5349275" y="569625"/>
            <a:ext cx="1760175" cy="1760175"/>
          </a:xfrm>
          <a:prstGeom prst="rect">
            <a:avLst/>
          </a:prstGeom>
          <a:noFill/>
          <a:ln>
            <a:noFill/>
          </a:ln>
        </p:spPr>
      </p:pic>
      <p:sp>
        <p:nvSpPr>
          <p:cNvPr id="68" name="Google Shape;68;p14"/>
          <p:cNvSpPr txBox="1"/>
          <p:nvPr/>
        </p:nvSpPr>
        <p:spPr>
          <a:xfrm>
            <a:off x="3482325" y="1828825"/>
            <a:ext cx="8457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Schools</a:t>
            </a:r>
            <a:endParaRPr/>
          </a:p>
        </p:txBody>
      </p:sp>
      <p:sp>
        <p:nvSpPr>
          <p:cNvPr id="69" name="Google Shape;69;p14"/>
          <p:cNvSpPr txBox="1"/>
          <p:nvPr/>
        </p:nvSpPr>
        <p:spPr>
          <a:xfrm>
            <a:off x="7170400" y="1950625"/>
            <a:ext cx="13488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Manufacturers</a:t>
            </a:r>
            <a:endParaRPr/>
          </a:p>
        </p:txBody>
      </p:sp>
      <p:sp>
        <p:nvSpPr>
          <p:cNvPr id="70" name="Google Shape;70;p14"/>
          <p:cNvSpPr txBox="1"/>
          <p:nvPr/>
        </p:nvSpPr>
        <p:spPr>
          <a:xfrm>
            <a:off x="2910850" y="3548500"/>
            <a:ext cx="9981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Militaries</a:t>
            </a:r>
            <a:endParaRPr/>
          </a:p>
        </p:txBody>
      </p:sp>
      <p:sp>
        <p:nvSpPr>
          <p:cNvPr id="71" name="Google Shape;71;p14"/>
          <p:cNvSpPr txBox="1"/>
          <p:nvPr/>
        </p:nvSpPr>
        <p:spPr>
          <a:xfrm>
            <a:off x="6972475" y="3046100"/>
            <a:ext cx="20040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Other crowd places</a:t>
            </a:r>
            <a:endParaRPr/>
          </a:p>
        </p:txBody>
      </p:sp>
      <p:pic>
        <p:nvPicPr>
          <p:cNvPr id="72" name="Google Shape;72;p14"/>
          <p:cNvPicPr preferRelativeResize="0"/>
          <p:nvPr/>
        </p:nvPicPr>
        <p:blipFill>
          <a:blip r:embed="rId7">
            <a:alphaModFix/>
          </a:blip>
          <a:stretch>
            <a:fillRect/>
          </a:stretch>
        </p:blipFill>
        <p:spPr>
          <a:xfrm>
            <a:off x="4706718" y="3046100"/>
            <a:ext cx="2265758" cy="1760175"/>
          </a:xfrm>
          <a:prstGeom prst="rect">
            <a:avLst/>
          </a:prstGeom>
          <a:noFill/>
          <a:ln>
            <a:noFill/>
          </a:ln>
        </p:spPr>
      </p:pic>
      <p:pic>
        <p:nvPicPr>
          <p:cNvPr id="73" name="Google Shape;73;p14"/>
          <p:cNvPicPr preferRelativeResize="0"/>
          <p:nvPr/>
        </p:nvPicPr>
        <p:blipFill>
          <a:blip r:embed="rId8">
            <a:alphaModFix/>
          </a:blip>
          <a:stretch>
            <a:fillRect/>
          </a:stretch>
        </p:blipFill>
        <p:spPr>
          <a:xfrm>
            <a:off x="221050" y="97500"/>
            <a:ext cx="1182452" cy="308700"/>
          </a:xfrm>
          <a:prstGeom prst="rect">
            <a:avLst/>
          </a:prstGeom>
          <a:noFill/>
          <a:ln>
            <a:noFill/>
          </a:ln>
        </p:spPr>
      </p:pic>
      <p:sp>
        <p:nvSpPr>
          <p:cNvPr id="74" name="Google Shape;74;p14"/>
          <p:cNvSpPr txBox="1"/>
          <p:nvPr/>
        </p:nvSpPr>
        <p:spPr>
          <a:xfrm>
            <a:off x="7746675" y="4833950"/>
            <a:ext cx="1348800" cy="2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50">
                <a:latin typeface="Roboto"/>
                <a:ea typeface="Roboto"/>
                <a:cs typeface="Roboto"/>
                <a:sym typeface="Roboto"/>
              </a:rPr>
              <a:t>AI-PRACTITIONERS</a:t>
            </a:r>
            <a:endParaRPr sz="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5"/>
          <p:cNvPicPr preferRelativeResize="0"/>
          <p:nvPr/>
        </p:nvPicPr>
        <p:blipFill>
          <a:blip r:embed="rId3">
            <a:alphaModFix/>
          </a:blip>
          <a:stretch>
            <a:fillRect/>
          </a:stretch>
        </p:blipFill>
        <p:spPr>
          <a:xfrm>
            <a:off x="910050" y="465475"/>
            <a:ext cx="6937400" cy="4309200"/>
          </a:xfrm>
          <a:prstGeom prst="rect">
            <a:avLst/>
          </a:prstGeom>
          <a:noFill/>
          <a:ln>
            <a:noFill/>
          </a:ln>
        </p:spPr>
      </p:pic>
      <p:pic>
        <p:nvPicPr>
          <p:cNvPr id="80" name="Google Shape;80;p15"/>
          <p:cNvPicPr preferRelativeResize="0"/>
          <p:nvPr/>
        </p:nvPicPr>
        <p:blipFill>
          <a:blip r:embed="rId4">
            <a:alphaModFix/>
          </a:blip>
          <a:stretch>
            <a:fillRect/>
          </a:stretch>
        </p:blipFill>
        <p:spPr>
          <a:xfrm>
            <a:off x="218975" y="1222100"/>
            <a:ext cx="4126550" cy="2582825"/>
          </a:xfrm>
          <a:prstGeom prst="rect">
            <a:avLst/>
          </a:prstGeom>
          <a:noFill/>
          <a:ln>
            <a:noFill/>
          </a:ln>
        </p:spPr>
      </p:pic>
      <p:pic>
        <p:nvPicPr>
          <p:cNvPr id="81" name="Google Shape;81;p15"/>
          <p:cNvPicPr preferRelativeResize="0"/>
          <p:nvPr/>
        </p:nvPicPr>
        <p:blipFill>
          <a:blip r:embed="rId5">
            <a:alphaModFix/>
          </a:blip>
          <a:stretch>
            <a:fillRect/>
          </a:stretch>
        </p:blipFill>
        <p:spPr>
          <a:xfrm>
            <a:off x="6881850" y="2103000"/>
            <a:ext cx="2019475" cy="1640826"/>
          </a:xfrm>
          <a:prstGeom prst="rect">
            <a:avLst/>
          </a:prstGeom>
          <a:noFill/>
          <a:ln>
            <a:noFill/>
          </a:ln>
        </p:spPr>
      </p:pic>
      <p:pic>
        <p:nvPicPr>
          <p:cNvPr id="82" name="Google Shape;82;p15"/>
          <p:cNvPicPr preferRelativeResize="0"/>
          <p:nvPr/>
        </p:nvPicPr>
        <p:blipFill>
          <a:blip r:embed="rId6">
            <a:alphaModFix/>
          </a:blip>
          <a:stretch>
            <a:fillRect/>
          </a:stretch>
        </p:blipFill>
        <p:spPr>
          <a:xfrm>
            <a:off x="4627450" y="1614113"/>
            <a:ext cx="2362100" cy="2190801"/>
          </a:xfrm>
          <a:prstGeom prst="rect">
            <a:avLst/>
          </a:prstGeom>
          <a:noFill/>
          <a:ln>
            <a:noFill/>
          </a:ln>
        </p:spPr>
      </p:pic>
      <p:sp>
        <p:nvSpPr>
          <p:cNvPr id="83" name="Google Shape;83;p15"/>
          <p:cNvSpPr txBox="1"/>
          <p:nvPr/>
        </p:nvSpPr>
        <p:spPr>
          <a:xfrm>
            <a:off x="1927900" y="1316800"/>
            <a:ext cx="18042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1076725" y="887575"/>
            <a:ext cx="22122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Keep Physical Distance</a:t>
            </a:r>
            <a:endParaRPr/>
          </a:p>
        </p:txBody>
      </p:sp>
      <p:sp>
        <p:nvSpPr>
          <p:cNvPr id="85" name="Google Shape;85;p15"/>
          <p:cNvSpPr txBox="1"/>
          <p:nvPr/>
        </p:nvSpPr>
        <p:spPr>
          <a:xfrm>
            <a:off x="4820650" y="887575"/>
            <a:ext cx="1302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Wear a Mask</a:t>
            </a:r>
            <a:endParaRPr/>
          </a:p>
        </p:txBody>
      </p:sp>
      <p:sp>
        <p:nvSpPr>
          <p:cNvPr id="86" name="Google Shape;86;p15"/>
          <p:cNvSpPr txBox="1"/>
          <p:nvPr/>
        </p:nvSpPr>
        <p:spPr>
          <a:xfrm>
            <a:off x="7151700" y="887575"/>
            <a:ext cx="1302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Wash Hands</a:t>
            </a:r>
            <a:endParaRPr/>
          </a:p>
        </p:txBody>
      </p:sp>
      <p:pic>
        <p:nvPicPr>
          <p:cNvPr id="87" name="Google Shape;87;p15"/>
          <p:cNvPicPr preferRelativeResize="0"/>
          <p:nvPr/>
        </p:nvPicPr>
        <p:blipFill>
          <a:blip r:embed="rId7">
            <a:alphaModFix/>
          </a:blip>
          <a:stretch>
            <a:fillRect/>
          </a:stretch>
        </p:blipFill>
        <p:spPr>
          <a:xfrm>
            <a:off x="221050" y="97500"/>
            <a:ext cx="1182452" cy="308700"/>
          </a:xfrm>
          <a:prstGeom prst="rect">
            <a:avLst/>
          </a:prstGeom>
          <a:noFill/>
          <a:ln>
            <a:noFill/>
          </a:ln>
        </p:spPr>
      </p:pic>
      <p:sp>
        <p:nvSpPr>
          <p:cNvPr id="88" name="Google Shape;88;p15"/>
          <p:cNvSpPr txBox="1"/>
          <p:nvPr/>
        </p:nvSpPr>
        <p:spPr>
          <a:xfrm>
            <a:off x="7746675" y="4833950"/>
            <a:ext cx="1348800" cy="2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50">
                <a:latin typeface="Roboto"/>
                <a:ea typeface="Roboto"/>
                <a:cs typeface="Roboto"/>
                <a:sym typeface="Roboto"/>
              </a:rPr>
              <a:t>AI-PRACTITIONERS</a:t>
            </a:r>
            <a:endParaRPr sz="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6"/>
          <p:cNvPicPr preferRelativeResize="0"/>
          <p:nvPr/>
        </p:nvPicPr>
        <p:blipFill>
          <a:blip r:embed="rId3">
            <a:alphaModFix/>
          </a:blip>
          <a:stretch>
            <a:fillRect/>
          </a:stretch>
        </p:blipFill>
        <p:spPr>
          <a:xfrm>
            <a:off x="3802400" y="310375"/>
            <a:ext cx="4348124" cy="2448575"/>
          </a:xfrm>
          <a:prstGeom prst="rect">
            <a:avLst/>
          </a:prstGeom>
          <a:noFill/>
          <a:ln>
            <a:noFill/>
          </a:ln>
        </p:spPr>
      </p:pic>
      <p:pic>
        <p:nvPicPr>
          <p:cNvPr id="94" name="Google Shape;94;p16"/>
          <p:cNvPicPr preferRelativeResize="0"/>
          <p:nvPr/>
        </p:nvPicPr>
        <p:blipFill>
          <a:blip r:embed="rId4">
            <a:alphaModFix/>
          </a:blip>
          <a:stretch>
            <a:fillRect/>
          </a:stretch>
        </p:blipFill>
        <p:spPr>
          <a:xfrm>
            <a:off x="320025" y="464550"/>
            <a:ext cx="2849875" cy="1896375"/>
          </a:xfrm>
          <a:prstGeom prst="rect">
            <a:avLst/>
          </a:prstGeom>
          <a:noFill/>
          <a:ln>
            <a:noFill/>
          </a:ln>
        </p:spPr>
      </p:pic>
      <p:pic>
        <p:nvPicPr>
          <p:cNvPr id="95" name="Google Shape;95;p16"/>
          <p:cNvPicPr preferRelativeResize="0"/>
          <p:nvPr/>
        </p:nvPicPr>
        <p:blipFill>
          <a:blip r:embed="rId5">
            <a:alphaModFix/>
          </a:blip>
          <a:stretch>
            <a:fillRect/>
          </a:stretch>
        </p:blipFill>
        <p:spPr>
          <a:xfrm>
            <a:off x="320025" y="2724675"/>
            <a:ext cx="3817126" cy="2095525"/>
          </a:xfrm>
          <a:prstGeom prst="rect">
            <a:avLst/>
          </a:prstGeom>
          <a:noFill/>
          <a:ln>
            <a:noFill/>
          </a:ln>
        </p:spPr>
      </p:pic>
      <p:sp>
        <p:nvSpPr>
          <p:cNvPr id="96" name="Google Shape;96;p16"/>
          <p:cNvSpPr txBox="1"/>
          <p:nvPr/>
        </p:nvSpPr>
        <p:spPr>
          <a:xfrm>
            <a:off x="533375" y="2360925"/>
            <a:ext cx="2339400" cy="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University of Washington</a:t>
            </a:r>
            <a:endParaRPr/>
          </a:p>
        </p:txBody>
      </p:sp>
      <p:pic>
        <p:nvPicPr>
          <p:cNvPr id="97" name="Google Shape;97;p16"/>
          <p:cNvPicPr preferRelativeResize="0"/>
          <p:nvPr/>
        </p:nvPicPr>
        <p:blipFill>
          <a:blip r:embed="rId6">
            <a:alphaModFix/>
          </a:blip>
          <a:stretch>
            <a:fillRect/>
          </a:stretch>
        </p:blipFill>
        <p:spPr>
          <a:xfrm>
            <a:off x="221050" y="97500"/>
            <a:ext cx="1182452" cy="308700"/>
          </a:xfrm>
          <a:prstGeom prst="rect">
            <a:avLst/>
          </a:prstGeom>
          <a:noFill/>
          <a:ln>
            <a:noFill/>
          </a:ln>
        </p:spPr>
      </p:pic>
      <p:sp>
        <p:nvSpPr>
          <p:cNvPr id="98" name="Google Shape;98;p16"/>
          <p:cNvSpPr txBox="1"/>
          <p:nvPr/>
        </p:nvSpPr>
        <p:spPr>
          <a:xfrm>
            <a:off x="7746675" y="4833950"/>
            <a:ext cx="1348800" cy="2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50">
                <a:latin typeface="Roboto"/>
                <a:ea typeface="Roboto"/>
                <a:cs typeface="Roboto"/>
                <a:sym typeface="Roboto"/>
              </a:rPr>
              <a:t>AI-PRACTITIONERS</a:t>
            </a:r>
            <a:endParaRPr sz="200"/>
          </a:p>
        </p:txBody>
      </p:sp>
      <p:pic>
        <p:nvPicPr>
          <p:cNvPr id="99" name="Google Shape;99;p16"/>
          <p:cNvPicPr preferRelativeResize="0"/>
          <p:nvPr/>
        </p:nvPicPr>
        <p:blipFill>
          <a:blip r:embed="rId6">
            <a:alphaModFix/>
          </a:blip>
          <a:stretch>
            <a:fillRect/>
          </a:stretch>
        </p:blipFill>
        <p:spPr>
          <a:xfrm>
            <a:off x="4572000" y="3321800"/>
            <a:ext cx="3636324" cy="949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7"/>
          <p:cNvPicPr preferRelativeResize="0"/>
          <p:nvPr/>
        </p:nvPicPr>
        <p:blipFill>
          <a:blip r:embed="rId3">
            <a:alphaModFix/>
          </a:blip>
          <a:stretch>
            <a:fillRect/>
          </a:stretch>
        </p:blipFill>
        <p:spPr>
          <a:xfrm>
            <a:off x="4919162" y="282350"/>
            <a:ext cx="4018588" cy="4578800"/>
          </a:xfrm>
          <a:prstGeom prst="rect">
            <a:avLst/>
          </a:prstGeom>
          <a:noFill/>
          <a:ln>
            <a:noFill/>
          </a:ln>
        </p:spPr>
      </p:pic>
      <p:sp>
        <p:nvSpPr>
          <p:cNvPr id="105" name="Google Shape;105;p17"/>
          <p:cNvSpPr txBox="1"/>
          <p:nvPr>
            <p:ph type="title"/>
          </p:nvPr>
        </p:nvSpPr>
        <p:spPr>
          <a:xfrm>
            <a:off x="213000" y="188125"/>
            <a:ext cx="138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endParaRPr/>
          </a:p>
        </p:txBody>
      </p:sp>
      <p:pic>
        <p:nvPicPr>
          <p:cNvPr id="106" name="Google Shape;106;p17"/>
          <p:cNvPicPr preferRelativeResize="0"/>
          <p:nvPr/>
        </p:nvPicPr>
        <p:blipFill>
          <a:blip r:embed="rId4">
            <a:alphaModFix/>
          </a:blip>
          <a:stretch>
            <a:fillRect/>
          </a:stretch>
        </p:blipFill>
        <p:spPr>
          <a:xfrm>
            <a:off x="250750" y="1401975"/>
            <a:ext cx="3613800" cy="3575250"/>
          </a:xfrm>
          <a:prstGeom prst="rect">
            <a:avLst/>
          </a:prstGeom>
          <a:noFill/>
          <a:ln>
            <a:noFill/>
          </a:ln>
        </p:spPr>
      </p:pic>
      <p:pic>
        <p:nvPicPr>
          <p:cNvPr id="107" name="Google Shape;107;p17"/>
          <p:cNvPicPr preferRelativeResize="0"/>
          <p:nvPr/>
        </p:nvPicPr>
        <p:blipFill>
          <a:blip r:embed="rId5">
            <a:alphaModFix/>
          </a:blip>
          <a:stretch>
            <a:fillRect/>
          </a:stretch>
        </p:blipFill>
        <p:spPr>
          <a:xfrm>
            <a:off x="1593000" y="229025"/>
            <a:ext cx="2447775" cy="639025"/>
          </a:xfrm>
          <a:prstGeom prst="rect">
            <a:avLst/>
          </a:prstGeom>
          <a:noFill/>
          <a:ln>
            <a:noFill/>
          </a:ln>
        </p:spPr>
      </p:pic>
      <p:sp>
        <p:nvSpPr>
          <p:cNvPr id="108" name="Google Shape;108;p17"/>
          <p:cNvSpPr txBox="1"/>
          <p:nvPr/>
        </p:nvSpPr>
        <p:spPr>
          <a:xfrm>
            <a:off x="7746675" y="4833950"/>
            <a:ext cx="1348800" cy="2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50">
                <a:latin typeface="Roboto"/>
                <a:ea typeface="Roboto"/>
                <a:cs typeface="Roboto"/>
                <a:sym typeface="Roboto"/>
              </a:rPr>
              <a:t>AI-PRACTITIONERS</a:t>
            </a:r>
            <a:endParaRPr sz="200"/>
          </a:p>
        </p:txBody>
      </p:sp>
      <p:pic>
        <p:nvPicPr>
          <p:cNvPr id="109" name="Google Shape;109;p17"/>
          <p:cNvPicPr preferRelativeResize="0"/>
          <p:nvPr/>
        </p:nvPicPr>
        <p:blipFill>
          <a:blip r:embed="rId6">
            <a:alphaModFix/>
          </a:blip>
          <a:stretch>
            <a:fillRect/>
          </a:stretch>
        </p:blipFill>
        <p:spPr>
          <a:xfrm flipH="1">
            <a:off x="3977625" y="828675"/>
            <a:ext cx="1493525" cy="108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365025" y="1038175"/>
            <a:ext cx="8520600" cy="3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 Monitors students/teachers activities and behaviors without compromising privacy.</a:t>
            </a:r>
            <a:endParaRPr sz="1500"/>
          </a:p>
          <a:p>
            <a:pPr indent="0" lvl="0" marL="0" rtl="0" algn="l">
              <a:spcBef>
                <a:spcPts val="1600"/>
              </a:spcBef>
              <a:spcAft>
                <a:spcPts val="1600"/>
              </a:spcAft>
              <a:buNone/>
            </a:pPr>
            <a:r>
              <a:t/>
            </a:r>
            <a:endParaRPr/>
          </a:p>
        </p:txBody>
      </p:sp>
      <p:sp>
        <p:nvSpPr>
          <p:cNvPr id="115" name="Google Shape;115;p18"/>
          <p:cNvSpPr txBox="1"/>
          <p:nvPr>
            <p:ph type="title"/>
          </p:nvPr>
        </p:nvSpPr>
        <p:spPr>
          <a:xfrm>
            <a:off x="311700" y="399900"/>
            <a:ext cx="8832300" cy="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a</a:t>
            </a:r>
            <a:r>
              <a:rPr lang="en"/>
              <a:t> Eagle Eye</a:t>
            </a:r>
            <a:r>
              <a:rPr lang="en"/>
              <a:t> help University of Washington</a:t>
            </a:r>
            <a:r>
              <a:rPr lang="en"/>
              <a:t>?</a:t>
            </a:r>
            <a:endParaRPr/>
          </a:p>
        </p:txBody>
      </p:sp>
      <p:pic>
        <p:nvPicPr>
          <p:cNvPr id="116" name="Google Shape;116;p18"/>
          <p:cNvPicPr preferRelativeResize="0"/>
          <p:nvPr/>
        </p:nvPicPr>
        <p:blipFill>
          <a:blip r:embed="rId3">
            <a:alphaModFix/>
          </a:blip>
          <a:stretch>
            <a:fillRect/>
          </a:stretch>
        </p:blipFill>
        <p:spPr>
          <a:xfrm>
            <a:off x="221050" y="97500"/>
            <a:ext cx="1182452" cy="308700"/>
          </a:xfrm>
          <a:prstGeom prst="rect">
            <a:avLst/>
          </a:prstGeom>
          <a:noFill/>
          <a:ln>
            <a:noFill/>
          </a:ln>
        </p:spPr>
      </p:pic>
      <p:sp>
        <p:nvSpPr>
          <p:cNvPr id="117" name="Google Shape;117;p18"/>
          <p:cNvSpPr txBox="1"/>
          <p:nvPr/>
        </p:nvSpPr>
        <p:spPr>
          <a:xfrm>
            <a:off x="7746675" y="4833950"/>
            <a:ext cx="1348800" cy="2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50">
                <a:latin typeface="Roboto"/>
                <a:ea typeface="Roboto"/>
                <a:cs typeface="Roboto"/>
                <a:sym typeface="Roboto"/>
              </a:rPr>
              <a:t>AI-PRACTITIONERS</a:t>
            </a:r>
            <a:endParaRPr sz="200"/>
          </a:p>
        </p:txBody>
      </p:sp>
      <p:pic>
        <p:nvPicPr>
          <p:cNvPr id="118" name="Google Shape;118;p18"/>
          <p:cNvPicPr preferRelativeResize="0"/>
          <p:nvPr/>
        </p:nvPicPr>
        <p:blipFill>
          <a:blip r:embed="rId4">
            <a:alphaModFix/>
          </a:blip>
          <a:stretch>
            <a:fillRect/>
          </a:stretch>
        </p:blipFill>
        <p:spPr>
          <a:xfrm>
            <a:off x="5432050" y="2386573"/>
            <a:ext cx="3515701" cy="2335153"/>
          </a:xfrm>
          <a:prstGeom prst="rect">
            <a:avLst/>
          </a:prstGeom>
          <a:noFill/>
          <a:ln>
            <a:noFill/>
          </a:ln>
        </p:spPr>
      </p:pic>
      <p:pic>
        <p:nvPicPr>
          <p:cNvPr id="119" name="Google Shape;119;p18"/>
          <p:cNvPicPr preferRelativeResize="0"/>
          <p:nvPr/>
        </p:nvPicPr>
        <p:blipFill>
          <a:blip r:embed="rId5">
            <a:alphaModFix/>
          </a:blip>
          <a:stretch>
            <a:fillRect/>
          </a:stretch>
        </p:blipFill>
        <p:spPr>
          <a:xfrm>
            <a:off x="3240700" y="1503400"/>
            <a:ext cx="2662576" cy="1790300"/>
          </a:xfrm>
          <a:prstGeom prst="rect">
            <a:avLst/>
          </a:prstGeom>
          <a:noFill/>
          <a:ln>
            <a:noFill/>
          </a:ln>
        </p:spPr>
      </p:pic>
      <p:pic>
        <p:nvPicPr>
          <p:cNvPr id="120" name="Google Shape;120;p18"/>
          <p:cNvPicPr preferRelativeResize="0"/>
          <p:nvPr/>
        </p:nvPicPr>
        <p:blipFill>
          <a:blip r:embed="rId6">
            <a:alphaModFix/>
          </a:blip>
          <a:stretch>
            <a:fillRect/>
          </a:stretch>
        </p:blipFill>
        <p:spPr>
          <a:xfrm>
            <a:off x="365021" y="2571755"/>
            <a:ext cx="3515700" cy="21619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311700" y="820200"/>
            <a:ext cx="8520600" cy="61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AI technology and accurate and fast face identity technology to detect the violators. Eagle Eye can detect who does not keep physical distance with others.</a:t>
            </a:r>
            <a:endParaRPr sz="1300"/>
          </a:p>
        </p:txBody>
      </p:sp>
      <p:sp>
        <p:nvSpPr>
          <p:cNvPr id="126" name="Google Shape;126;p19"/>
          <p:cNvSpPr txBox="1"/>
          <p:nvPr>
            <p:ph type="title"/>
          </p:nvPr>
        </p:nvSpPr>
        <p:spPr>
          <a:xfrm>
            <a:off x="311700" y="32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Eagle Eye?</a:t>
            </a:r>
            <a:endParaRPr/>
          </a:p>
        </p:txBody>
      </p:sp>
      <p:pic>
        <p:nvPicPr>
          <p:cNvPr id="127" name="Google Shape;127;p19"/>
          <p:cNvPicPr preferRelativeResize="0"/>
          <p:nvPr/>
        </p:nvPicPr>
        <p:blipFill>
          <a:blip r:embed="rId3">
            <a:alphaModFix/>
          </a:blip>
          <a:stretch>
            <a:fillRect/>
          </a:stretch>
        </p:blipFill>
        <p:spPr>
          <a:xfrm>
            <a:off x="221050" y="97500"/>
            <a:ext cx="1182452" cy="308700"/>
          </a:xfrm>
          <a:prstGeom prst="rect">
            <a:avLst/>
          </a:prstGeom>
          <a:noFill/>
          <a:ln>
            <a:noFill/>
          </a:ln>
        </p:spPr>
      </p:pic>
      <p:sp>
        <p:nvSpPr>
          <p:cNvPr id="128" name="Google Shape;128;p19"/>
          <p:cNvSpPr txBox="1"/>
          <p:nvPr/>
        </p:nvSpPr>
        <p:spPr>
          <a:xfrm>
            <a:off x="7746675" y="4833950"/>
            <a:ext cx="1348800" cy="2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50">
                <a:latin typeface="Roboto"/>
                <a:ea typeface="Roboto"/>
                <a:cs typeface="Roboto"/>
                <a:sym typeface="Roboto"/>
              </a:rPr>
              <a:t>AI-PRACTITIONERS</a:t>
            </a:r>
            <a:endParaRPr sz="200"/>
          </a:p>
        </p:txBody>
      </p:sp>
      <p:pic>
        <p:nvPicPr>
          <p:cNvPr id="129" name="Google Shape;129;p19"/>
          <p:cNvPicPr preferRelativeResize="0"/>
          <p:nvPr/>
        </p:nvPicPr>
        <p:blipFill>
          <a:blip r:embed="rId4">
            <a:alphaModFix/>
          </a:blip>
          <a:stretch>
            <a:fillRect/>
          </a:stretch>
        </p:blipFill>
        <p:spPr>
          <a:xfrm>
            <a:off x="311700" y="1797775"/>
            <a:ext cx="4032431" cy="2670925"/>
          </a:xfrm>
          <a:prstGeom prst="rect">
            <a:avLst/>
          </a:prstGeom>
          <a:noFill/>
          <a:ln>
            <a:noFill/>
          </a:ln>
        </p:spPr>
      </p:pic>
      <p:pic>
        <p:nvPicPr>
          <p:cNvPr id="130" name="Google Shape;130;p19"/>
          <p:cNvPicPr preferRelativeResize="0"/>
          <p:nvPr/>
        </p:nvPicPr>
        <p:blipFill>
          <a:blip r:embed="rId5">
            <a:alphaModFix/>
          </a:blip>
          <a:stretch>
            <a:fillRect/>
          </a:stretch>
        </p:blipFill>
        <p:spPr>
          <a:xfrm>
            <a:off x="4479350" y="1797763"/>
            <a:ext cx="3972275" cy="2670925"/>
          </a:xfrm>
          <a:prstGeom prst="rect">
            <a:avLst/>
          </a:prstGeom>
          <a:noFill/>
          <a:ln>
            <a:noFill/>
          </a:ln>
        </p:spPr>
      </p:pic>
      <p:sp>
        <p:nvSpPr>
          <p:cNvPr id="131" name="Google Shape;131;p19"/>
          <p:cNvSpPr txBox="1"/>
          <p:nvPr/>
        </p:nvSpPr>
        <p:spPr>
          <a:xfrm>
            <a:off x="311700" y="1432500"/>
            <a:ext cx="8838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Violators</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 type="body"/>
          </p:nvPr>
        </p:nvSpPr>
        <p:spPr>
          <a:xfrm>
            <a:off x="311700" y="820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Eagle Eye can customize to detect who does not wear a mask; who has a high temperature than normal; who has a record with positive COVID-19 in 15 days as the customs’ need. </a:t>
            </a:r>
            <a:endParaRPr sz="1300"/>
          </a:p>
        </p:txBody>
      </p:sp>
      <p:sp>
        <p:nvSpPr>
          <p:cNvPr id="137" name="Google Shape;137;p20"/>
          <p:cNvSpPr txBox="1"/>
          <p:nvPr>
            <p:ph type="title"/>
          </p:nvPr>
        </p:nvSpPr>
        <p:spPr>
          <a:xfrm>
            <a:off x="311700" y="32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a:t>
            </a:r>
            <a:r>
              <a:rPr lang="en"/>
              <a:t>Eagle Eye?</a:t>
            </a:r>
            <a:endParaRPr/>
          </a:p>
        </p:txBody>
      </p:sp>
      <p:pic>
        <p:nvPicPr>
          <p:cNvPr id="138" name="Google Shape;138;p20"/>
          <p:cNvPicPr preferRelativeResize="0"/>
          <p:nvPr/>
        </p:nvPicPr>
        <p:blipFill>
          <a:blip r:embed="rId3">
            <a:alphaModFix/>
          </a:blip>
          <a:stretch>
            <a:fillRect/>
          </a:stretch>
        </p:blipFill>
        <p:spPr>
          <a:xfrm>
            <a:off x="4781890" y="1508837"/>
            <a:ext cx="3144310" cy="1930013"/>
          </a:xfrm>
          <a:prstGeom prst="rect">
            <a:avLst/>
          </a:prstGeom>
          <a:noFill/>
          <a:ln>
            <a:noFill/>
          </a:ln>
        </p:spPr>
      </p:pic>
      <p:pic>
        <p:nvPicPr>
          <p:cNvPr id="139" name="Google Shape;139;p20"/>
          <p:cNvPicPr preferRelativeResize="0"/>
          <p:nvPr/>
        </p:nvPicPr>
        <p:blipFill>
          <a:blip r:embed="rId4">
            <a:alphaModFix/>
          </a:blip>
          <a:stretch>
            <a:fillRect/>
          </a:stretch>
        </p:blipFill>
        <p:spPr>
          <a:xfrm>
            <a:off x="5328563" y="3554800"/>
            <a:ext cx="2447925" cy="3286125"/>
          </a:xfrm>
          <a:prstGeom prst="rect">
            <a:avLst/>
          </a:prstGeom>
          <a:noFill/>
          <a:ln>
            <a:noFill/>
          </a:ln>
        </p:spPr>
      </p:pic>
      <p:pic>
        <p:nvPicPr>
          <p:cNvPr id="140" name="Google Shape;140;p20"/>
          <p:cNvPicPr preferRelativeResize="0"/>
          <p:nvPr/>
        </p:nvPicPr>
        <p:blipFill>
          <a:blip r:embed="rId5">
            <a:alphaModFix/>
          </a:blip>
          <a:stretch>
            <a:fillRect/>
          </a:stretch>
        </p:blipFill>
        <p:spPr>
          <a:xfrm>
            <a:off x="6618827" y="2985450"/>
            <a:ext cx="2065968" cy="1805450"/>
          </a:xfrm>
          <a:prstGeom prst="rect">
            <a:avLst/>
          </a:prstGeom>
          <a:noFill/>
          <a:ln>
            <a:noFill/>
          </a:ln>
        </p:spPr>
      </p:pic>
      <p:pic>
        <p:nvPicPr>
          <p:cNvPr id="141" name="Google Shape;141;p20"/>
          <p:cNvPicPr preferRelativeResize="0"/>
          <p:nvPr/>
        </p:nvPicPr>
        <p:blipFill>
          <a:blip r:embed="rId6">
            <a:alphaModFix/>
          </a:blip>
          <a:stretch>
            <a:fillRect/>
          </a:stretch>
        </p:blipFill>
        <p:spPr>
          <a:xfrm>
            <a:off x="221050" y="97500"/>
            <a:ext cx="1182452" cy="308700"/>
          </a:xfrm>
          <a:prstGeom prst="rect">
            <a:avLst/>
          </a:prstGeom>
          <a:noFill/>
          <a:ln>
            <a:noFill/>
          </a:ln>
        </p:spPr>
      </p:pic>
      <p:sp>
        <p:nvSpPr>
          <p:cNvPr id="142" name="Google Shape;142;p20"/>
          <p:cNvSpPr txBox="1"/>
          <p:nvPr/>
        </p:nvSpPr>
        <p:spPr>
          <a:xfrm>
            <a:off x="7746675" y="4833950"/>
            <a:ext cx="1348800" cy="2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50">
                <a:latin typeface="Roboto"/>
                <a:ea typeface="Roboto"/>
                <a:cs typeface="Roboto"/>
                <a:sym typeface="Roboto"/>
              </a:rPr>
              <a:t>AI-PRACTITIONERS</a:t>
            </a:r>
            <a:endParaRPr sz="200"/>
          </a:p>
        </p:txBody>
      </p:sp>
      <p:pic>
        <p:nvPicPr>
          <p:cNvPr id="143" name="Google Shape;143;p20"/>
          <p:cNvPicPr preferRelativeResize="0"/>
          <p:nvPr/>
        </p:nvPicPr>
        <p:blipFill>
          <a:blip r:embed="rId7">
            <a:alphaModFix/>
          </a:blip>
          <a:stretch>
            <a:fillRect/>
          </a:stretch>
        </p:blipFill>
        <p:spPr>
          <a:xfrm>
            <a:off x="446950" y="1866550"/>
            <a:ext cx="4001675" cy="2600325"/>
          </a:xfrm>
          <a:prstGeom prst="rect">
            <a:avLst/>
          </a:prstGeom>
          <a:noFill/>
          <a:ln>
            <a:noFill/>
          </a:ln>
        </p:spPr>
      </p:pic>
      <p:sp>
        <p:nvSpPr>
          <p:cNvPr id="144" name="Google Shape;144;p20"/>
          <p:cNvSpPr txBox="1"/>
          <p:nvPr/>
        </p:nvSpPr>
        <p:spPr>
          <a:xfrm>
            <a:off x="311700" y="1508825"/>
            <a:ext cx="8838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Violators</a:t>
            </a:r>
            <a:endParaRPr>
              <a:solidFill>
                <a:srgbClr val="FF0000"/>
              </a:solidFill>
            </a:endParaRPr>
          </a:p>
        </p:txBody>
      </p:sp>
      <p:sp>
        <p:nvSpPr>
          <p:cNvPr id="145" name="Google Shape;145;p20"/>
          <p:cNvSpPr txBox="1"/>
          <p:nvPr/>
        </p:nvSpPr>
        <p:spPr>
          <a:xfrm>
            <a:off x="7926200" y="1569250"/>
            <a:ext cx="8838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Violators</a:t>
            </a:r>
            <a:endParaRPr>
              <a:solidFill>
                <a:srgbClr val="FF0000"/>
              </a:solidFill>
            </a:endParaRPr>
          </a:p>
        </p:txBody>
      </p:sp>
      <p:sp>
        <p:nvSpPr>
          <p:cNvPr id="146" name="Google Shape;146;p20"/>
          <p:cNvSpPr txBox="1"/>
          <p:nvPr/>
        </p:nvSpPr>
        <p:spPr>
          <a:xfrm>
            <a:off x="4701150" y="3767125"/>
            <a:ext cx="8838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Violators</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1"/>
          <p:cNvPicPr preferRelativeResize="0"/>
          <p:nvPr/>
        </p:nvPicPr>
        <p:blipFill>
          <a:blip r:embed="rId3">
            <a:alphaModFix/>
          </a:blip>
          <a:stretch>
            <a:fillRect/>
          </a:stretch>
        </p:blipFill>
        <p:spPr>
          <a:xfrm>
            <a:off x="5753325" y="255149"/>
            <a:ext cx="3184425" cy="3628350"/>
          </a:xfrm>
          <a:prstGeom prst="rect">
            <a:avLst/>
          </a:prstGeom>
          <a:noFill/>
          <a:ln>
            <a:noFill/>
          </a:ln>
        </p:spPr>
      </p:pic>
      <p:sp>
        <p:nvSpPr>
          <p:cNvPr id="152" name="Google Shape;152;p21"/>
          <p:cNvSpPr txBox="1"/>
          <p:nvPr>
            <p:ph type="title"/>
          </p:nvPr>
        </p:nvSpPr>
        <p:spPr>
          <a:xfrm>
            <a:off x="311700" y="399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a:t>
            </a:r>
            <a:r>
              <a:rPr lang="en"/>
              <a:t> Eagle Eye?</a:t>
            </a:r>
            <a:endParaRPr/>
          </a:p>
        </p:txBody>
      </p:sp>
      <p:sp>
        <p:nvSpPr>
          <p:cNvPr id="153" name="Google Shape;153;p21"/>
          <p:cNvSpPr txBox="1"/>
          <p:nvPr>
            <p:ph idx="1" type="body"/>
          </p:nvPr>
        </p:nvSpPr>
        <p:spPr>
          <a:xfrm>
            <a:off x="1883963" y="3057300"/>
            <a:ext cx="3345900" cy="144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When Eagle Eye detects the crowd violates the physical distance, an alarm will automatically be sent to the Eagle Eye’s administor.</a:t>
            </a:r>
            <a:endParaRPr sz="1500"/>
          </a:p>
        </p:txBody>
      </p:sp>
      <p:sp>
        <p:nvSpPr>
          <p:cNvPr id="154" name="Google Shape;154;p21"/>
          <p:cNvSpPr txBox="1"/>
          <p:nvPr>
            <p:ph idx="1" type="body"/>
          </p:nvPr>
        </p:nvSpPr>
        <p:spPr>
          <a:xfrm>
            <a:off x="1688900" y="1075225"/>
            <a:ext cx="2714100" cy="144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When Eagle Eye detects the </a:t>
            </a:r>
            <a:r>
              <a:rPr lang="en" sz="1500"/>
              <a:t>violator</a:t>
            </a:r>
            <a:r>
              <a:rPr lang="en" sz="1500"/>
              <a:t>, notifications will automatically be sent to the violators via phone text</a:t>
            </a:r>
            <a:endParaRPr sz="1500"/>
          </a:p>
        </p:txBody>
      </p:sp>
      <p:pic>
        <p:nvPicPr>
          <p:cNvPr id="155" name="Google Shape;155;p21"/>
          <p:cNvPicPr preferRelativeResize="0"/>
          <p:nvPr/>
        </p:nvPicPr>
        <p:blipFill>
          <a:blip r:embed="rId4">
            <a:alphaModFix/>
          </a:blip>
          <a:stretch>
            <a:fillRect/>
          </a:stretch>
        </p:blipFill>
        <p:spPr>
          <a:xfrm>
            <a:off x="410877" y="3608348"/>
            <a:ext cx="1060234" cy="799050"/>
          </a:xfrm>
          <a:prstGeom prst="rect">
            <a:avLst/>
          </a:prstGeom>
          <a:noFill/>
          <a:ln>
            <a:noFill/>
          </a:ln>
        </p:spPr>
      </p:pic>
      <p:pic>
        <p:nvPicPr>
          <p:cNvPr id="156" name="Google Shape;156;p21"/>
          <p:cNvPicPr preferRelativeResize="0"/>
          <p:nvPr/>
        </p:nvPicPr>
        <p:blipFill>
          <a:blip r:embed="rId5">
            <a:alphaModFix/>
          </a:blip>
          <a:stretch>
            <a:fillRect/>
          </a:stretch>
        </p:blipFill>
        <p:spPr>
          <a:xfrm>
            <a:off x="1157624" y="3926274"/>
            <a:ext cx="601950" cy="926950"/>
          </a:xfrm>
          <a:prstGeom prst="rect">
            <a:avLst/>
          </a:prstGeom>
          <a:noFill/>
          <a:ln>
            <a:noFill/>
          </a:ln>
        </p:spPr>
      </p:pic>
      <p:sp>
        <p:nvSpPr>
          <p:cNvPr id="157" name="Google Shape;157;p21"/>
          <p:cNvSpPr txBox="1"/>
          <p:nvPr/>
        </p:nvSpPr>
        <p:spPr>
          <a:xfrm>
            <a:off x="311700" y="4407400"/>
            <a:ext cx="10032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Administor</a:t>
            </a:r>
            <a:endParaRPr sz="1200"/>
          </a:p>
        </p:txBody>
      </p:sp>
      <p:pic>
        <p:nvPicPr>
          <p:cNvPr id="158" name="Google Shape;158;p21"/>
          <p:cNvPicPr preferRelativeResize="0"/>
          <p:nvPr/>
        </p:nvPicPr>
        <p:blipFill>
          <a:blip r:embed="rId6">
            <a:alphaModFix/>
          </a:blip>
          <a:stretch>
            <a:fillRect/>
          </a:stretch>
        </p:blipFill>
        <p:spPr>
          <a:xfrm>
            <a:off x="221050" y="97500"/>
            <a:ext cx="1182452" cy="308700"/>
          </a:xfrm>
          <a:prstGeom prst="rect">
            <a:avLst/>
          </a:prstGeom>
          <a:noFill/>
          <a:ln>
            <a:noFill/>
          </a:ln>
        </p:spPr>
      </p:pic>
      <p:sp>
        <p:nvSpPr>
          <p:cNvPr id="159" name="Google Shape;159;p21"/>
          <p:cNvSpPr txBox="1"/>
          <p:nvPr/>
        </p:nvSpPr>
        <p:spPr>
          <a:xfrm>
            <a:off x="7746675" y="4833950"/>
            <a:ext cx="1348800" cy="2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50">
                <a:latin typeface="Roboto"/>
                <a:ea typeface="Roboto"/>
                <a:cs typeface="Roboto"/>
                <a:sym typeface="Roboto"/>
              </a:rPr>
              <a:t>AI-PRACTITIONERS</a:t>
            </a:r>
            <a:endParaRPr sz="200"/>
          </a:p>
        </p:txBody>
      </p:sp>
      <p:pic>
        <p:nvPicPr>
          <p:cNvPr id="160" name="Google Shape;160;p21"/>
          <p:cNvPicPr preferRelativeResize="0"/>
          <p:nvPr/>
        </p:nvPicPr>
        <p:blipFill>
          <a:blip r:embed="rId6">
            <a:alphaModFix/>
          </a:blip>
          <a:stretch>
            <a:fillRect/>
          </a:stretch>
        </p:blipFill>
        <p:spPr>
          <a:xfrm>
            <a:off x="151532" y="2258250"/>
            <a:ext cx="3060768" cy="799050"/>
          </a:xfrm>
          <a:prstGeom prst="rect">
            <a:avLst/>
          </a:prstGeom>
          <a:noFill/>
          <a:ln>
            <a:noFill/>
          </a:ln>
        </p:spPr>
      </p:pic>
      <p:pic>
        <p:nvPicPr>
          <p:cNvPr id="161" name="Google Shape;161;p21"/>
          <p:cNvPicPr preferRelativeResize="0"/>
          <p:nvPr/>
        </p:nvPicPr>
        <p:blipFill>
          <a:blip r:embed="rId7">
            <a:alphaModFix/>
          </a:blip>
          <a:stretch>
            <a:fillRect/>
          </a:stretch>
        </p:blipFill>
        <p:spPr>
          <a:xfrm>
            <a:off x="4479825" y="1244276"/>
            <a:ext cx="1935701" cy="1257825"/>
          </a:xfrm>
          <a:prstGeom prst="rect">
            <a:avLst/>
          </a:prstGeom>
          <a:noFill/>
          <a:ln>
            <a:noFill/>
          </a:ln>
        </p:spPr>
      </p:pic>
      <p:pic>
        <p:nvPicPr>
          <p:cNvPr id="162" name="Google Shape;162;p21"/>
          <p:cNvPicPr preferRelativeResize="0"/>
          <p:nvPr/>
        </p:nvPicPr>
        <p:blipFill>
          <a:blip r:embed="rId8">
            <a:alphaModFix/>
          </a:blip>
          <a:stretch>
            <a:fillRect/>
          </a:stretch>
        </p:blipFill>
        <p:spPr>
          <a:xfrm>
            <a:off x="5036450" y="3357975"/>
            <a:ext cx="1962400" cy="1299800"/>
          </a:xfrm>
          <a:prstGeom prst="rect">
            <a:avLst/>
          </a:prstGeom>
          <a:noFill/>
          <a:ln>
            <a:noFill/>
          </a:ln>
        </p:spPr>
      </p:pic>
      <p:pic>
        <p:nvPicPr>
          <p:cNvPr id="163" name="Google Shape;163;p21"/>
          <p:cNvPicPr preferRelativeResize="0"/>
          <p:nvPr/>
        </p:nvPicPr>
        <p:blipFill>
          <a:blip r:embed="rId5">
            <a:alphaModFix/>
          </a:blip>
          <a:stretch>
            <a:fillRect/>
          </a:stretch>
        </p:blipFill>
        <p:spPr>
          <a:xfrm>
            <a:off x="4147849" y="1958799"/>
            <a:ext cx="601950" cy="926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