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Source Code Pro"/>
      <p:regular r:id="rId12"/>
      <p:bold r:id="rId13"/>
    </p:embeddedFon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Richard Jon Santos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Personal Portfolio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name is Richard Jon Santos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am an Australian Filipino born in 1992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am currently a student in Coder Academy striving to become a Full Stack Developer.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Things i like to do: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Eat Sleep Code Repeat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Play video games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Keeping my car clean, But my room is a mess haha.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hape 71"/>
          <p:cNvCxnSpPr/>
          <p:nvPr/>
        </p:nvCxnSpPr>
        <p:spPr>
          <a:xfrm>
            <a:off x="-6875" y="2900700"/>
            <a:ext cx="91508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Skills</a:t>
            </a:r>
          </a:p>
        </p:txBody>
      </p:sp>
      <p:sp>
        <p:nvSpPr>
          <p:cNvPr id="73" name="Shape 73"/>
          <p:cNvSpPr/>
          <p:nvPr/>
        </p:nvSpPr>
        <p:spPr>
          <a:xfrm>
            <a:off x="421176" y="2235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332825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 Code</a:t>
            </a:r>
          </a:p>
        </p:txBody>
      </p:sp>
      <p:sp>
        <p:nvSpPr>
          <p:cNvPr id="75" name="Shape 75"/>
          <p:cNvSpPr/>
          <p:nvPr/>
        </p:nvSpPr>
        <p:spPr>
          <a:xfrm>
            <a:off x="2253122" y="1423414"/>
            <a:ext cx="2954699" cy="29546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2253125" y="2596750"/>
            <a:ext cx="29546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HTML,CSS,JS</a:t>
            </a:r>
          </a:p>
        </p:txBody>
      </p:sp>
      <p:sp>
        <p:nvSpPr>
          <p:cNvPr id="77" name="Shape 77"/>
          <p:cNvSpPr/>
          <p:nvPr/>
        </p:nvSpPr>
        <p:spPr>
          <a:xfrm>
            <a:off x="5709625" y="2147439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5709825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Ruby, Rails</a:t>
            </a:r>
          </a:p>
        </p:txBody>
      </p:sp>
      <p:sp>
        <p:nvSpPr>
          <p:cNvPr id="79" name="Shape 79"/>
          <p:cNvSpPr/>
          <p:nvPr/>
        </p:nvSpPr>
        <p:spPr>
          <a:xfrm>
            <a:off x="7718078" y="2394636"/>
            <a:ext cx="1012500" cy="10121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7602275" y="2596750"/>
            <a:ext cx="1230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Bootstrap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Logo and Wireframe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hape 90"/>
          <p:cNvCxnSpPr/>
          <p:nvPr/>
        </p:nvCxnSpPr>
        <p:spPr>
          <a:xfrm>
            <a:off x="433425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Shape 91"/>
          <p:cNvCxnSpPr/>
          <p:nvPr/>
        </p:nvCxnSpPr>
        <p:spPr>
          <a:xfrm>
            <a:off x="4941300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Shape 92"/>
          <p:cNvSpPr txBox="1"/>
          <p:nvPr>
            <p:ph idx="4294967295" type="body"/>
          </p:nvPr>
        </p:nvSpPr>
        <p:spPr>
          <a:xfrm>
            <a:off x="318850" y="3771900"/>
            <a:ext cx="3999899" cy="5303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Wireframe</a:t>
            </a:r>
          </a:p>
        </p:txBody>
      </p:sp>
      <p:sp>
        <p:nvSpPr>
          <p:cNvPr id="93" name="Shape 93"/>
          <p:cNvSpPr txBox="1"/>
          <p:nvPr>
            <p:ph idx="4294967295" type="body"/>
          </p:nvPr>
        </p:nvSpPr>
        <p:spPr>
          <a:xfrm>
            <a:off x="318843" y="4228050"/>
            <a:ext cx="3999899" cy="63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Menu &gt; Pictures &gt; About me &gt; Portfolio &gt; Contact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94" name="Shape 94"/>
          <p:cNvSpPr txBox="1"/>
          <p:nvPr>
            <p:ph idx="4294967295" type="body"/>
          </p:nvPr>
        </p:nvSpPr>
        <p:spPr>
          <a:xfrm>
            <a:off x="4825250" y="3771900"/>
            <a:ext cx="3999899" cy="5303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3"/>
              </a:solidFill>
            </a:endParaRPr>
          </a:p>
        </p:txBody>
      </p:sp>
      <p:sp>
        <p:nvSpPr>
          <p:cNvPr id="95" name="Shape 95"/>
          <p:cNvSpPr txBox="1"/>
          <p:nvPr>
            <p:ph idx="4294967295" type="body"/>
          </p:nvPr>
        </p:nvSpPr>
        <p:spPr>
          <a:xfrm>
            <a:off x="4825256" y="4228050"/>
            <a:ext cx="3999899" cy="63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150" y="120850"/>
            <a:ext cx="1990426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hape 101"/>
          <p:cNvCxnSpPr/>
          <p:nvPr/>
        </p:nvCxnSpPr>
        <p:spPr>
          <a:xfrm>
            <a:off x="433425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Shape 102"/>
          <p:cNvCxnSpPr/>
          <p:nvPr/>
        </p:nvCxnSpPr>
        <p:spPr>
          <a:xfrm>
            <a:off x="4941300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Shape 103"/>
          <p:cNvSpPr txBox="1"/>
          <p:nvPr>
            <p:ph idx="4294967295" type="body"/>
          </p:nvPr>
        </p:nvSpPr>
        <p:spPr>
          <a:xfrm>
            <a:off x="318850" y="3771900"/>
            <a:ext cx="3999900" cy="53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Logo - In the making </a:t>
            </a:r>
          </a:p>
        </p:txBody>
      </p:sp>
      <p:sp>
        <p:nvSpPr>
          <p:cNvPr id="104" name="Shape 104"/>
          <p:cNvSpPr txBox="1"/>
          <p:nvPr>
            <p:ph idx="4294967295" type="body"/>
          </p:nvPr>
        </p:nvSpPr>
        <p:spPr>
          <a:xfrm>
            <a:off x="318843" y="4228050"/>
            <a:ext cx="3999900" cy="63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This is the RS logo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Made in Figma</a:t>
            </a:r>
          </a:p>
        </p:txBody>
      </p:sp>
      <p:sp>
        <p:nvSpPr>
          <p:cNvPr id="105" name="Shape 105"/>
          <p:cNvSpPr txBox="1"/>
          <p:nvPr>
            <p:ph idx="4294967295" type="body"/>
          </p:nvPr>
        </p:nvSpPr>
        <p:spPr>
          <a:xfrm>
            <a:off x="4825250" y="3771900"/>
            <a:ext cx="3999900" cy="53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Logo - Final</a:t>
            </a:r>
          </a:p>
        </p:txBody>
      </p:sp>
      <p:sp>
        <p:nvSpPr>
          <p:cNvPr id="106" name="Shape 106"/>
          <p:cNvSpPr txBox="1"/>
          <p:nvPr>
            <p:ph idx="4294967295" type="body"/>
          </p:nvPr>
        </p:nvSpPr>
        <p:spPr>
          <a:xfrm>
            <a:off x="4825256" y="4228050"/>
            <a:ext cx="3999900" cy="63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The colors - Black, White, Mint, Arrow lines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Minimal Logo also used also as a Favicom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649" y="133950"/>
            <a:ext cx="3467100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786849" cy="3467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Richard Jon Santos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2400"/>
              <a:t>Future Full Stack Developer.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