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6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7104063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0" userDrawn="1">
          <p15:clr>
            <a:srgbClr val="A4A3A4"/>
          </p15:clr>
        </p15:guide>
        <p15:guide id="2" orient="horz" pos="1026">
          <p15:clr>
            <a:srgbClr val="A4A3A4"/>
          </p15:clr>
        </p15:guide>
        <p15:guide id="3" pos="6024" userDrawn="1">
          <p15:clr>
            <a:srgbClr val="A4A3A4"/>
          </p15:clr>
        </p15:guide>
        <p15:guide id="4" pos="4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4A0A1"/>
    <a:srgbClr val="D1D6D3"/>
    <a:srgbClr val="1B2A33"/>
    <a:srgbClr val="000000"/>
    <a:srgbClr val="C7D29C"/>
    <a:srgbClr val="FFE678"/>
    <a:srgbClr val="A1B7D6"/>
    <a:srgbClr val="FF9597"/>
    <a:srgbClr val="D0C2AA"/>
    <a:srgbClr val="FF4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342" autoAdjust="0"/>
  </p:normalViewPr>
  <p:slideViewPr>
    <p:cSldViewPr snapToObjects="1">
      <p:cViewPr varScale="1">
        <p:scale>
          <a:sx n="90" d="100"/>
          <a:sy n="90" d="100"/>
        </p:scale>
        <p:origin x="1218" y="90"/>
      </p:cViewPr>
      <p:guideLst>
        <p:guide orient="horz" pos="3680"/>
        <p:guide orient="horz" pos="1026"/>
        <p:guide pos="6024"/>
        <p:guide pos="4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8981" cy="51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84" tIns="46539" rIns="93084" bIns="46539" numCol="1" anchor="t" anchorCtr="0" compatLnSpc="1">
            <a:prstTxWarp prst="textNoShape">
              <a:avLst/>
            </a:prstTxWarp>
          </a:bodyPr>
          <a:lstStyle>
            <a:lvl1pPr defTabSz="933057" eaLnBrk="0" hangingPunct="0">
              <a:spcAft>
                <a:spcPct val="0"/>
              </a:spcAft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8403" y="0"/>
            <a:ext cx="3075660" cy="51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84" tIns="46539" rIns="93084" bIns="46539" numCol="1" anchor="t" anchorCtr="0" compatLnSpc="1">
            <a:prstTxWarp prst="textNoShape">
              <a:avLst/>
            </a:prstTxWarp>
          </a:bodyPr>
          <a:lstStyle>
            <a:lvl1pPr algn="r" defTabSz="933057" eaLnBrk="0" hangingPunct="0">
              <a:spcAft>
                <a:spcPct val="0"/>
              </a:spcAft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2556"/>
            <a:ext cx="3078981" cy="51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84" tIns="46539" rIns="93084" bIns="46539" numCol="1" anchor="b" anchorCtr="0" compatLnSpc="1">
            <a:prstTxWarp prst="textNoShape">
              <a:avLst/>
            </a:prstTxWarp>
          </a:bodyPr>
          <a:lstStyle>
            <a:lvl1pPr defTabSz="933057" eaLnBrk="0" hangingPunct="0">
              <a:spcAft>
                <a:spcPct val="0"/>
              </a:spcAft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62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8403" y="9722556"/>
            <a:ext cx="3075660" cy="51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84" tIns="46539" rIns="93084" bIns="46539" numCol="1" anchor="b" anchorCtr="0" compatLnSpc="1">
            <a:prstTxWarp prst="textNoShape">
              <a:avLst/>
            </a:prstTxWarp>
          </a:bodyPr>
          <a:lstStyle>
            <a:lvl1pPr algn="r" defTabSz="933057" eaLnBrk="0" hangingPunct="0">
              <a:spcAft>
                <a:spcPct val="0"/>
              </a:spcAft>
              <a:defRPr sz="1200"/>
            </a:lvl1pPr>
          </a:lstStyle>
          <a:p>
            <a:pPr>
              <a:defRPr/>
            </a:pPr>
            <a:fld id="{9B60FEC5-4D60-4802-98B2-AE6D60EE21B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82967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8981" cy="51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84" tIns="46539" rIns="93084" bIns="46539" numCol="1" anchor="t" anchorCtr="0" compatLnSpc="1">
            <a:prstTxWarp prst="textNoShape">
              <a:avLst/>
            </a:prstTxWarp>
          </a:bodyPr>
          <a:lstStyle>
            <a:lvl1pPr defTabSz="933057" eaLnBrk="0" hangingPunct="0">
              <a:spcAft>
                <a:spcPct val="0"/>
              </a:spcAft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8403" y="0"/>
            <a:ext cx="3075660" cy="51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84" tIns="46539" rIns="93084" bIns="46539" numCol="1" anchor="t" anchorCtr="0" compatLnSpc="1">
            <a:prstTxWarp prst="textNoShape">
              <a:avLst/>
            </a:prstTxWarp>
          </a:bodyPr>
          <a:lstStyle>
            <a:lvl1pPr algn="r" defTabSz="933057" eaLnBrk="0" hangingPunct="0">
              <a:spcAft>
                <a:spcPct val="0"/>
              </a:spcAft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422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63" y="4863732"/>
            <a:ext cx="5208540" cy="46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84" tIns="46539" rIns="93084" bIns="46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2556"/>
            <a:ext cx="3078981" cy="51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84" tIns="46539" rIns="93084" bIns="46539" numCol="1" anchor="b" anchorCtr="0" compatLnSpc="1">
            <a:prstTxWarp prst="textNoShape">
              <a:avLst/>
            </a:prstTxWarp>
          </a:bodyPr>
          <a:lstStyle>
            <a:lvl1pPr defTabSz="933057" eaLnBrk="0" hangingPunct="0">
              <a:spcAft>
                <a:spcPct val="0"/>
              </a:spcAft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8403" y="9722556"/>
            <a:ext cx="3075660" cy="51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84" tIns="46539" rIns="93084" bIns="46539" numCol="1" anchor="b" anchorCtr="0" compatLnSpc="1">
            <a:prstTxWarp prst="textNoShape">
              <a:avLst/>
            </a:prstTxWarp>
          </a:bodyPr>
          <a:lstStyle>
            <a:lvl1pPr algn="r" defTabSz="933057" eaLnBrk="0" hangingPunct="0">
              <a:spcAft>
                <a:spcPct val="0"/>
              </a:spcAft>
              <a:defRPr sz="1200"/>
            </a:lvl1pPr>
          </a:lstStyle>
          <a:p>
            <a:pPr>
              <a:defRPr/>
            </a:pPr>
            <a:fld id="{A8CBCCDA-8E4B-456A-B83F-AB7326937BA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3990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270750" y="5699125"/>
            <a:ext cx="2390775" cy="5524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indent="635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de-DE" altLang="de-DE" sz="1000" u="none" dirty="0">
                <a:solidFill>
                  <a:schemeClr val="tx1"/>
                </a:solidFill>
              </a:rPr>
              <a:t>www.eisenmann.com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de-DE" altLang="de-DE" sz="1000" u="none" dirty="0">
                <a:solidFill>
                  <a:schemeClr val="tx1"/>
                </a:solidFill>
              </a:rPr>
              <a:t>© Eisenmann</a:t>
            </a:r>
          </a:p>
        </p:txBody>
      </p:sp>
      <p:sp>
        <p:nvSpPr>
          <p:cNvPr id="156679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00075" y="3376613"/>
            <a:ext cx="8950325" cy="4889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defRPr sz="260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 dirty="0"/>
              <a:t>Headline, 26pt Arial </a:t>
            </a:r>
            <a:r>
              <a:rPr lang="de-DE" altLang="de-DE" noProof="0" dirty="0" err="1"/>
              <a:t>bold</a:t>
            </a:r>
            <a:endParaRPr lang="de-DE" altLang="de-DE" noProof="0" dirty="0"/>
          </a:p>
        </p:txBody>
      </p:sp>
      <p:sp>
        <p:nvSpPr>
          <p:cNvPr id="156680" name="Rectangle 8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00075" y="3878263"/>
            <a:ext cx="8950325" cy="7381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marL="0" marR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600" b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 dirty="0"/>
              <a:t>Subheadline, 16pt in Arial normal</a:t>
            </a:r>
          </a:p>
          <a:p>
            <a:pPr lvl="0"/>
            <a:r>
              <a:rPr lang="de-DE" altLang="de-DE" noProof="0" dirty="0"/>
              <a:t>Subheadline, 16pt in Arial normal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1200" y="4723200"/>
            <a:ext cx="8420400" cy="385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indent="6350" eaLnBrk="1" hangingPunct="1">
              <a:defRPr lang="de-DE" sz="1600" b="0" i="1" kern="1200" smtClean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>
              <a:defRPr lang="de-DE" kern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indent="6350" eaLnBrk="1" hangingPunct="1"/>
            <a:r>
              <a:rPr lang="de-DE" dirty="0" err="1"/>
              <a:t>Author‘s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department</a:t>
            </a:r>
            <a:r>
              <a:rPr lang="de-DE" dirty="0"/>
              <a:t>,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6444000"/>
            <a:ext cx="4327200" cy="223200"/>
          </a:xfrm>
        </p:spPr>
        <p:txBody>
          <a:bodyPr/>
          <a:lstStyle>
            <a:lvl1pPr>
              <a:defRPr sz="700" b="0">
                <a:solidFill>
                  <a:srgbClr val="94A0A1"/>
                </a:solidFill>
              </a:defRPr>
            </a:lvl1pPr>
          </a:lstStyle>
          <a:p>
            <a:fld id="{F5F52775-E4CA-451B-A086-983F17EEB8BB}" type="datetime1">
              <a:rPr lang="de-DE" altLang="de-DE" smtClean="0">
                <a:solidFill>
                  <a:srgbClr val="899396"/>
                </a:solidFill>
              </a:rPr>
              <a:pPr/>
              <a:t>13.05.2014</a:t>
            </a:fld>
            <a:r>
              <a:rPr lang="de-DE" altLang="de-DE" dirty="0">
                <a:solidFill>
                  <a:srgbClr val="899396"/>
                </a:solidFill>
              </a:rPr>
              <a:t> / </a:t>
            </a:r>
            <a:r>
              <a:rPr lang="en-US" altLang="de-DE" dirty="0">
                <a:solidFill>
                  <a:srgbClr val="899396"/>
                </a:solidFill>
              </a:rPr>
              <a:t>BU/</a:t>
            </a:r>
            <a:r>
              <a:rPr lang="en-US" altLang="de-DE" dirty="0" err="1">
                <a:solidFill>
                  <a:srgbClr val="899396"/>
                </a:solidFill>
              </a:rPr>
              <a:t>CF_Topic_Version</a:t>
            </a:r>
            <a:endParaRPr lang="de-DE" altLang="de-DE" dirty="0">
              <a:solidFill>
                <a:srgbClr val="8993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22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/>
        </p:nvSpPr>
        <p:spPr bwMode="auto">
          <a:xfrm>
            <a:off x="9261475" y="6445250"/>
            <a:ext cx="37306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algn="ctr" defTabSz="912813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 defTabSz="912813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 defTabSz="912813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 defTabSz="912813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 defTabSz="912813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57D95FFD-E34C-4FFE-9C86-96AC5410578F}" type="slidenum">
              <a:rPr lang="de-DE" altLang="de-DE" sz="700" u="none" smtClean="0">
                <a:solidFill>
                  <a:srgbClr val="94A0A1"/>
                </a:solidFill>
              </a:rPr>
              <a:pPr algn="r">
                <a:defRPr/>
              </a:pPr>
              <a:t>‹Nr.›</a:t>
            </a:fld>
            <a:endParaRPr lang="de-DE" altLang="de-DE" sz="700" u="none" dirty="0">
              <a:solidFill>
                <a:srgbClr val="94A0A1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11188" y="833438"/>
            <a:ext cx="89503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de-DE" altLang="de-DE" dirty="0"/>
              <a:t>Headline, 20pt Arial </a:t>
            </a:r>
            <a:r>
              <a:rPr lang="de-DE" altLang="de-DE" dirty="0" err="1"/>
              <a:t>bold</a:t>
            </a:r>
            <a:endParaRPr lang="de-DE" alt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1558800"/>
            <a:ext cx="9061200" cy="4309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marL="0" marR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lang="de-DE"/>
            </a:lvl1pPr>
            <a:lvl2pPr marL="1588" marR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B81F25"/>
              </a:buClr>
              <a:buSzTx/>
              <a:buFontTx/>
              <a:buNone/>
              <a:tabLst/>
              <a:defRPr lang="de-DE"/>
            </a:lvl2pPr>
            <a:lvl3pPr marL="185738" marR="0" indent="-182563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D10019"/>
              </a:buClr>
              <a:buSzPct val="100000"/>
              <a:buFont typeface="Wingdings" panose="05000000000000000000" pitchFamily="2" charset="2"/>
              <a:buChar char="§"/>
              <a:tabLst/>
              <a:defRPr lang="de-DE"/>
            </a:lvl3pPr>
            <a:lvl4pPr marL="347663" marR="0" indent="-160338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D10019"/>
              </a:buClr>
              <a:buSzPct val="90000"/>
              <a:buFontTx/>
              <a:buChar char="•"/>
              <a:tabLst/>
              <a:defRPr lang="de-DE"/>
            </a:lvl4pPr>
            <a:lvl5pPr marL="539750" marR="0" indent="-19050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D10019"/>
              </a:buClr>
              <a:buSzPct val="80000"/>
              <a:buFontTx/>
              <a:buChar char="-"/>
              <a:tabLst/>
              <a:defRPr lang="de-DE"/>
            </a:lvl5pPr>
          </a:lstStyle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</a:t>
            </a:r>
            <a:r>
              <a:rPr kumimoji="0" lang="de-DE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</a:t>
            </a:r>
            <a:r>
              <a: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14pt Arial </a:t>
            </a:r>
            <a:r>
              <a:rPr kumimoji="0" lang="de-DE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bold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588" marR="0" lvl="1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B81F25"/>
              </a:buClr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text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level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, 14pt Arial normal</a:t>
            </a:r>
          </a:p>
          <a:p>
            <a:pPr marL="185738" marR="0" lvl="2" indent="-182563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D10019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First-level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bullet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, 14pt Arial normal</a:t>
            </a:r>
          </a:p>
          <a:p>
            <a:pPr marL="347663" marR="0" lvl="3" indent="-160338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D10019"/>
              </a:buClr>
              <a:buSzPct val="90000"/>
              <a:buFontTx/>
              <a:buChar char="•"/>
              <a:tabLst/>
              <a:defRPr/>
            </a:pPr>
            <a:r>
              <a: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Second-level bullet,14pt Arial </a:t>
            </a:r>
            <a:r>
              <a:rPr kumimoji="0" lang="de-DE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italic</a:t>
            </a:r>
            <a:endParaRPr kumimoji="0" lang="de-DE" sz="1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539750" marR="0" lvl="4" indent="-19050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D10019"/>
              </a:buClr>
              <a:buSzPct val="80000"/>
              <a:buFontTx/>
              <a:buChar char="-"/>
              <a:tabLst/>
              <a:defRPr/>
            </a:pPr>
            <a:r>
              <a: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Third-</a:t>
            </a:r>
            <a:r>
              <a:rPr kumimoji="0" lang="de-DE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levek</a:t>
            </a:r>
            <a:r>
              <a: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de-DE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bullet</a:t>
            </a:r>
            <a:r>
              <a: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, 14pt Arial </a:t>
            </a:r>
            <a:r>
              <a:rPr kumimoji="0" lang="de-DE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italic</a:t>
            </a:r>
            <a:endParaRPr kumimoji="0" lang="de-DE" sz="1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9472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270750" y="5699125"/>
            <a:ext cx="2390775" cy="5524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indent="635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de-DE" altLang="de-DE" sz="1000" u="none" dirty="0">
                <a:solidFill>
                  <a:schemeClr val="tx1"/>
                </a:solidFill>
              </a:rPr>
              <a:t>www.eisenmann.com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de-DE" altLang="de-DE" sz="1000" u="none" dirty="0">
                <a:solidFill>
                  <a:schemeClr val="tx1"/>
                </a:solidFill>
              </a:rPr>
              <a:t>© Eisenmann</a:t>
            </a:r>
          </a:p>
        </p:txBody>
      </p:sp>
      <p:sp>
        <p:nvSpPr>
          <p:cNvPr id="156679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00075" y="3376613"/>
            <a:ext cx="8950325" cy="4889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defRPr sz="260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 dirty="0"/>
              <a:t>Headline, 26pt Arial </a:t>
            </a:r>
            <a:r>
              <a:rPr lang="de-DE" altLang="de-DE" noProof="0" dirty="0" err="1"/>
              <a:t>bold</a:t>
            </a:r>
            <a:endParaRPr lang="de-DE" altLang="de-DE" noProof="0" dirty="0"/>
          </a:p>
        </p:txBody>
      </p:sp>
      <p:sp>
        <p:nvSpPr>
          <p:cNvPr id="156680" name="Rectangle 8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00075" y="3878263"/>
            <a:ext cx="8950325" cy="7381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marL="0" marR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600" b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 dirty="0"/>
              <a:t>Subheadline, 16pt in Arial normal</a:t>
            </a:r>
          </a:p>
          <a:p>
            <a:pPr lvl="0"/>
            <a:r>
              <a:rPr lang="de-DE" altLang="de-DE" noProof="0" dirty="0"/>
              <a:t>Subheadline, 16pt in Arial normal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1200" y="4723200"/>
            <a:ext cx="8420400" cy="385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indent="6350" eaLnBrk="1" hangingPunct="1">
              <a:defRPr lang="de-DE" sz="1600" b="0" i="1" kern="1200" smtClean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>
              <a:defRPr lang="de-DE" kern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indent="6350" eaLnBrk="1" hangingPunct="1"/>
            <a:r>
              <a:rPr lang="de-DE" dirty="0" err="1"/>
              <a:t>Author‘s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department</a:t>
            </a:r>
            <a:r>
              <a:rPr lang="de-DE" dirty="0"/>
              <a:t>,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6444000"/>
            <a:ext cx="4327200" cy="223200"/>
          </a:xfrm>
        </p:spPr>
        <p:txBody>
          <a:bodyPr/>
          <a:lstStyle>
            <a:lvl1pPr>
              <a:defRPr sz="700" b="0">
                <a:solidFill>
                  <a:srgbClr val="94A0A1"/>
                </a:solidFill>
              </a:defRPr>
            </a:lvl1pPr>
          </a:lstStyle>
          <a:p>
            <a:fld id="{F5F52775-E4CA-451B-A086-983F17EEB8BB}" type="datetime1">
              <a:rPr lang="de-DE" altLang="de-DE" smtClean="0">
                <a:solidFill>
                  <a:srgbClr val="899396"/>
                </a:solidFill>
              </a:rPr>
              <a:pPr/>
              <a:t>13.05.2014</a:t>
            </a:fld>
            <a:r>
              <a:rPr lang="de-DE" altLang="de-DE" dirty="0">
                <a:solidFill>
                  <a:srgbClr val="899396"/>
                </a:solidFill>
              </a:rPr>
              <a:t> / </a:t>
            </a:r>
            <a:r>
              <a:rPr lang="en-US" altLang="de-DE" dirty="0">
                <a:solidFill>
                  <a:srgbClr val="899396"/>
                </a:solidFill>
              </a:rPr>
              <a:t>BU/</a:t>
            </a:r>
            <a:r>
              <a:rPr lang="en-US" altLang="de-DE" dirty="0" err="1">
                <a:solidFill>
                  <a:srgbClr val="899396"/>
                </a:solidFill>
              </a:rPr>
              <a:t>CF_Topic_Version</a:t>
            </a:r>
            <a:endParaRPr lang="de-DE" altLang="de-DE" dirty="0">
              <a:solidFill>
                <a:srgbClr val="8993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004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foli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/>
        </p:nvSpPr>
        <p:spPr bwMode="auto">
          <a:xfrm>
            <a:off x="9261475" y="6445250"/>
            <a:ext cx="37306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algn="ctr" defTabSz="912813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 defTabSz="912813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 defTabSz="912813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 defTabSz="912813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 defTabSz="912813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57D95FFD-E34C-4FFE-9C86-96AC5410578F}" type="slidenum">
              <a:rPr lang="de-DE" altLang="de-DE" sz="700" u="none" smtClean="0">
                <a:solidFill>
                  <a:srgbClr val="94A0A1"/>
                </a:solidFill>
              </a:rPr>
              <a:pPr algn="r">
                <a:defRPr/>
              </a:pPr>
              <a:t>‹Nr.›</a:t>
            </a:fld>
            <a:endParaRPr lang="de-DE" altLang="de-DE" sz="700" u="none" dirty="0">
              <a:solidFill>
                <a:srgbClr val="94A0A1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11188" y="833438"/>
            <a:ext cx="89503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de-DE" altLang="de-DE" dirty="0"/>
              <a:t>Headline, 20pt Arial </a:t>
            </a:r>
            <a:r>
              <a:rPr lang="de-DE" altLang="de-DE" dirty="0" err="1"/>
              <a:t>bold</a:t>
            </a:r>
            <a:endParaRPr lang="de-DE" alt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1558800"/>
            <a:ext cx="9061200" cy="4309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marL="0" marR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lang="de-DE"/>
            </a:lvl1pPr>
            <a:lvl2pPr marL="1588" marR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B81F25"/>
              </a:buClr>
              <a:buSzTx/>
              <a:buFontTx/>
              <a:buNone/>
              <a:tabLst/>
              <a:defRPr lang="de-DE"/>
            </a:lvl2pPr>
            <a:lvl3pPr marL="185738" marR="0" indent="-182563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D10019"/>
              </a:buClr>
              <a:buSzPct val="100000"/>
              <a:buFont typeface="Wingdings" panose="05000000000000000000" pitchFamily="2" charset="2"/>
              <a:buChar char="§"/>
              <a:tabLst/>
              <a:defRPr lang="de-DE"/>
            </a:lvl3pPr>
            <a:lvl4pPr marL="347663" marR="0" indent="-160338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D10019"/>
              </a:buClr>
              <a:buSzPct val="90000"/>
              <a:buFontTx/>
              <a:buChar char="•"/>
              <a:tabLst/>
              <a:defRPr lang="de-DE"/>
            </a:lvl4pPr>
            <a:lvl5pPr marL="539750" marR="0" indent="-19050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D10019"/>
              </a:buClr>
              <a:buSzPct val="80000"/>
              <a:buFontTx/>
              <a:buChar char="-"/>
              <a:tabLst/>
              <a:defRPr lang="de-DE"/>
            </a:lvl5pPr>
          </a:lstStyle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</a:t>
            </a:r>
            <a:r>
              <a:rPr kumimoji="0" lang="de-DE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</a:t>
            </a:r>
            <a:r>
              <a: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14pt Arial </a:t>
            </a:r>
            <a:r>
              <a:rPr kumimoji="0" lang="de-DE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bold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588" marR="0" lvl="1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B81F25"/>
              </a:buClr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text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level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, 14pt Arial normal</a:t>
            </a:r>
          </a:p>
          <a:p>
            <a:pPr marL="185738" marR="0" lvl="2" indent="-182563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D10019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First-level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bullet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, 14pt Arial normal</a:t>
            </a:r>
          </a:p>
          <a:p>
            <a:pPr marL="347663" marR="0" lvl="3" indent="-160338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D10019"/>
              </a:buClr>
              <a:buSzPct val="90000"/>
              <a:buFontTx/>
              <a:buChar char="•"/>
              <a:tabLst/>
              <a:defRPr/>
            </a:pPr>
            <a:r>
              <a: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Second-level bullet,14pt Arial </a:t>
            </a:r>
            <a:r>
              <a:rPr kumimoji="0" lang="de-DE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italic</a:t>
            </a:r>
            <a:endParaRPr kumimoji="0" lang="de-DE" sz="1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539750" marR="0" lvl="4" indent="-19050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D10019"/>
              </a:buClr>
              <a:buSzPct val="80000"/>
              <a:buFontTx/>
              <a:buChar char="-"/>
              <a:tabLst/>
              <a:defRPr/>
            </a:pPr>
            <a:r>
              <a: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Third-</a:t>
            </a:r>
            <a:r>
              <a:rPr kumimoji="0" lang="de-DE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levek</a:t>
            </a:r>
            <a:r>
              <a: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de-DE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bullet</a:t>
            </a:r>
            <a:r>
              <a: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, 14pt Arial </a:t>
            </a:r>
            <a:r>
              <a:rPr kumimoji="0" lang="de-DE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italic</a:t>
            </a:r>
            <a:endParaRPr kumimoji="0" lang="de-DE" sz="1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4807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557338"/>
            <a:ext cx="9061450" cy="431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</a:t>
            </a:r>
            <a:r>
              <a:rPr kumimoji="0" lang="de-DE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</a:t>
            </a:r>
            <a:r>
              <a: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14pt Arial </a:t>
            </a:r>
            <a:r>
              <a:rPr kumimoji="0" lang="de-DE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bold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588" marR="0" lvl="1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B81F25"/>
              </a:buClr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text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level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, 14pt Arial normal</a:t>
            </a:r>
          </a:p>
          <a:p>
            <a:pPr marL="185738" marR="0" lvl="2" indent="-182563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D10019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First-level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bullet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, 14pt Arial normal</a:t>
            </a:r>
          </a:p>
          <a:p>
            <a:pPr marL="347663" marR="0" lvl="3" indent="-160338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D10019"/>
              </a:buClr>
              <a:buSzPct val="90000"/>
              <a:buFontTx/>
              <a:buChar char="•"/>
              <a:tabLst/>
              <a:defRPr/>
            </a:pPr>
            <a:r>
              <a: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Second-level bullet,14pt Arial </a:t>
            </a:r>
            <a:r>
              <a:rPr kumimoji="0" lang="de-DE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italic</a:t>
            </a:r>
            <a:endParaRPr kumimoji="0" lang="de-DE" sz="1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539750" marR="0" lvl="4" indent="-19050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D10019"/>
              </a:buClr>
              <a:buSzPct val="80000"/>
              <a:buFontTx/>
              <a:buChar char="-"/>
              <a:tabLst/>
              <a:defRPr/>
            </a:pPr>
            <a:r>
              <a: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Third-</a:t>
            </a:r>
            <a:r>
              <a:rPr kumimoji="0" lang="de-DE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levek</a:t>
            </a:r>
            <a:r>
              <a: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de-DE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bullet</a:t>
            </a:r>
            <a:r>
              <a: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, 14pt Arial </a:t>
            </a:r>
            <a:r>
              <a:rPr kumimoji="0" lang="de-DE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italic</a:t>
            </a:r>
            <a:endParaRPr kumimoji="0" lang="de-DE" sz="1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833438"/>
            <a:ext cx="89503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Headline, 20pt Arial </a:t>
            </a:r>
            <a:r>
              <a:rPr lang="de-DE" altLang="de-DE" dirty="0" err="1"/>
              <a:t>bold</a:t>
            </a:r>
            <a:endParaRPr lang="de-DE" altLang="de-DE" dirty="0"/>
          </a:p>
        </p:txBody>
      </p:sp>
      <p:pic>
        <p:nvPicPr>
          <p:cNvPr id="5" name="Picture 11" descr="Eisenmann_LOGO_201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288925"/>
            <a:ext cx="142398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918" r:id="rId3"/>
    <p:sldLayoutId id="2147483919" r:id="rId4"/>
  </p:sldLayoutIdLst>
  <p:transition/>
  <p:hf hdr="0" ftr="0" dt="0"/>
  <p:txStyles>
    <p:titleStyle>
      <a:lvl1pPr algn="l" defTabSz="912813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912813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Arial" pitchFamily="34" charset="0"/>
          <a:ea typeface="MS PGothic" pitchFamily="34" charset="-128"/>
        </a:defRPr>
      </a:lvl2pPr>
      <a:lvl3pPr algn="l" defTabSz="912813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Arial" pitchFamily="34" charset="0"/>
          <a:ea typeface="MS PGothic" pitchFamily="34" charset="-128"/>
        </a:defRPr>
      </a:lvl3pPr>
      <a:lvl4pPr algn="l" defTabSz="912813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Arial" pitchFamily="34" charset="0"/>
          <a:ea typeface="MS PGothic" pitchFamily="34" charset="-128"/>
        </a:defRPr>
      </a:lvl4pPr>
      <a:lvl5pPr algn="l" defTabSz="912813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Arial" pitchFamily="34" charset="0"/>
          <a:ea typeface="MS PGothic" pitchFamily="34" charset="-128"/>
        </a:defRPr>
      </a:lvl5pPr>
      <a:lvl6pPr marL="457200" algn="l" defTabSz="912813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MS PGothic" pitchFamily="34" charset="-128"/>
        </a:defRPr>
      </a:lvl6pPr>
      <a:lvl7pPr marL="914400" algn="l" defTabSz="912813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MS PGothic" pitchFamily="34" charset="-128"/>
        </a:defRPr>
      </a:lvl7pPr>
      <a:lvl8pPr marL="1371600" algn="l" defTabSz="912813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MS PGothic" pitchFamily="34" charset="-128"/>
        </a:defRPr>
      </a:lvl8pPr>
      <a:lvl9pPr marL="1828800" algn="l" defTabSz="912813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MS PGothic" pitchFamily="34" charset="-128"/>
        </a:defRPr>
      </a:lvl9pPr>
    </p:titleStyle>
    <p:bodyStyle>
      <a:lvl1pPr marL="0" marR="0" indent="0" algn="l" defTabSz="912813" rtl="0" eaLnBrk="1" fontAlgn="base" latinLnBrk="0" hangingPunct="1">
        <a:lnSpc>
          <a:spcPct val="100000"/>
        </a:lnSpc>
        <a:spcBef>
          <a:spcPct val="0"/>
        </a:spcBef>
        <a:spcAft>
          <a:spcPct val="20000"/>
        </a:spcAft>
        <a:buClrTx/>
        <a:buSzTx/>
        <a:buFontTx/>
        <a:buNone/>
        <a:tabLst/>
        <a:defRPr sz="1400" b="1">
          <a:solidFill>
            <a:srgbClr val="000000"/>
          </a:solidFill>
          <a:latin typeface="+mn-lt"/>
          <a:ea typeface="+mn-ea"/>
          <a:cs typeface="+mn-cs"/>
        </a:defRPr>
      </a:lvl1pPr>
      <a:lvl2pPr marL="1588" marR="0" indent="0" algn="l" defTabSz="912813" rtl="0" eaLnBrk="1" fontAlgn="base" latinLnBrk="0" hangingPunct="1">
        <a:lnSpc>
          <a:spcPct val="100000"/>
        </a:lnSpc>
        <a:spcBef>
          <a:spcPct val="0"/>
        </a:spcBef>
        <a:spcAft>
          <a:spcPct val="20000"/>
        </a:spcAft>
        <a:buClr>
          <a:srgbClr val="B81F25"/>
        </a:buClr>
        <a:buSzTx/>
        <a:buFontTx/>
        <a:buNone/>
        <a:tabLst/>
        <a:defRPr sz="1400">
          <a:solidFill>
            <a:srgbClr val="000000"/>
          </a:solidFill>
          <a:latin typeface="+mn-lt"/>
          <a:ea typeface="+mn-ea"/>
        </a:defRPr>
      </a:lvl2pPr>
      <a:lvl3pPr marL="185738" marR="0" indent="-182563" algn="l" defTabSz="912813" rtl="0" eaLnBrk="1" fontAlgn="base" latinLnBrk="0" hangingPunct="1">
        <a:lnSpc>
          <a:spcPct val="100000"/>
        </a:lnSpc>
        <a:spcBef>
          <a:spcPct val="0"/>
        </a:spcBef>
        <a:spcAft>
          <a:spcPct val="20000"/>
        </a:spcAft>
        <a:buClr>
          <a:srgbClr val="D10019"/>
        </a:buClr>
        <a:buSzPct val="100000"/>
        <a:buFont typeface="Wingdings" panose="05000000000000000000" pitchFamily="2" charset="2"/>
        <a:buChar char="§"/>
        <a:tabLst/>
        <a:defRPr sz="1400">
          <a:solidFill>
            <a:srgbClr val="000000"/>
          </a:solidFill>
          <a:latin typeface="+mn-lt"/>
          <a:ea typeface="+mn-ea"/>
        </a:defRPr>
      </a:lvl3pPr>
      <a:lvl4pPr marL="347663" marR="0" indent="-160338" algn="l" defTabSz="912813" rtl="0" eaLnBrk="1" fontAlgn="base" latinLnBrk="0" hangingPunct="1">
        <a:lnSpc>
          <a:spcPct val="100000"/>
        </a:lnSpc>
        <a:spcBef>
          <a:spcPct val="0"/>
        </a:spcBef>
        <a:spcAft>
          <a:spcPct val="20000"/>
        </a:spcAft>
        <a:buClr>
          <a:srgbClr val="D10019"/>
        </a:buClr>
        <a:buSzPct val="90000"/>
        <a:buFontTx/>
        <a:buChar char="•"/>
        <a:tabLst/>
        <a:defRPr sz="1400" i="1">
          <a:solidFill>
            <a:srgbClr val="000000"/>
          </a:solidFill>
          <a:latin typeface="+mn-lt"/>
          <a:ea typeface="+mn-ea"/>
        </a:defRPr>
      </a:lvl4pPr>
      <a:lvl5pPr marL="539750" marR="0" indent="-190500" algn="l" defTabSz="912813" rtl="0" eaLnBrk="1" fontAlgn="base" latinLnBrk="0" hangingPunct="1">
        <a:lnSpc>
          <a:spcPct val="100000"/>
        </a:lnSpc>
        <a:spcBef>
          <a:spcPct val="0"/>
        </a:spcBef>
        <a:spcAft>
          <a:spcPct val="20000"/>
        </a:spcAft>
        <a:buClr>
          <a:srgbClr val="D10019"/>
        </a:buClr>
        <a:buSzPct val="80000"/>
        <a:buFontTx/>
        <a:buChar char="-"/>
        <a:tabLst/>
        <a:defRPr sz="1400" i="1">
          <a:solidFill>
            <a:srgbClr val="000000"/>
          </a:solidFill>
          <a:latin typeface="+mn-lt"/>
          <a:ea typeface="+mn-ea"/>
        </a:defRPr>
      </a:lvl5pPr>
      <a:lvl6pPr marL="915988" indent="-190500" algn="l" defTabSz="912813" rtl="0" eaLnBrk="1" fontAlgn="base" hangingPunct="1">
        <a:lnSpc>
          <a:spcPct val="115000"/>
        </a:lnSpc>
        <a:spcBef>
          <a:spcPct val="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§"/>
        <a:defRPr sz="1400">
          <a:solidFill>
            <a:schemeClr val="tx2"/>
          </a:solidFill>
          <a:latin typeface="+mn-lt"/>
          <a:ea typeface="+mn-ea"/>
        </a:defRPr>
      </a:lvl6pPr>
      <a:lvl7pPr marL="1373188" indent="-190500" algn="l" defTabSz="912813" rtl="0" eaLnBrk="1" fontAlgn="base" hangingPunct="1">
        <a:lnSpc>
          <a:spcPct val="115000"/>
        </a:lnSpc>
        <a:spcBef>
          <a:spcPct val="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§"/>
        <a:defRPr sz="1400">
          <a:solidFill>
            <a:schemeClr val="tx2"/>
          </a:solidFill>
          <a:latin typeface="+mn-lt"/>
          <a:ea typeface="+mn-ea"/>
        </a:defRPr>
      </a:lvl7pPr>
      <a:lvl8pPr marL="1830388" indent="-190500" algn="l" defTabSz="912813" rtl="0" eaLnBrk="1" fontAlgn="base" hangingPunct="1">
        <a:lnSpc>
          <a:spcPct val="115000"/>
        </a:lnSpc>
        <a:spcBef>
          <a:spcPct val="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§"/>
        <a:defRPr sz="1400">
          <a:solidFill>
            <a:schemeClr val="tx2"/>
          </a:solidFill>
          <a:latin typeface="+mn-lt"/>
          <a:ea typeface="+mn-ea"/>
        </a:defRPr>
      </a:lvl8pPr>
      <a:lvl9pPr marL="2287588" indent="-190500" algn="l" defTabSz="912813" rtl="0" eaLnBrk="1" fontAlgn="base" hangingPunct="1">
        <a:lnSpc>
          <a:spcPct val="115000"/>
        </a:lnSpc>
        <a:spcBef>
          <a:spcPct val="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§"/>
        <a:defRPr sz="14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altLang="de-DE" dirty="0"/>
              <a:t>Studienarbeit: </a:t>
            </a:r>
            <a:r>
              <a:rPr lang="de-DE" altLang="de-DE" dirty="0" err="1"/>
              <a:t>NewSQL</a:t>
            </a:r>
            <a:r>
              <a:rPr lang="de-DE" altLang="de-DE" dirty="0"/>
              <a:t> Datenbanken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601200" y="3851321"/>
            <a:ext cx="8420400" cy="385200"/>
          </a:xfrm>
        </p:spPr>
        <p:txBody>
          <a:bodyPr/>
          <a:lstStyle/>
          <a:p>
            <a:r>
              <a:rPr lang="de-DE" dirty="0"/>
              <a:t>Robin Schmidt, TINF2015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fld id="{F5F52775-E4CA-451B-A086-983F17EEB8BB}" type="datetime1">
              <a:rPr lang="de-DE" altLang="de-DE" smtClean="0">
                <a:solidFill>
                  <a:srgbClr val="899396"/>
                </a:solidFill>
              </a:rPr>
              <a:pPr/>
              <a:t>28.03.2018</a:t>
            </a:fld>
            <a:r>
              <a:rPr lang="de-DE" altLang="de-DE" dirty="0">
                <a:solidFill>
                  <a:srgbClr val="899396"/>
                </a:solidFill>
              </a:rPr>
              <a:t> / Studienarbeit: </a:t>
            </a:r>
            <a:r>
              <a:rPr lang="de-DE" altLang="de-DE" dirty="0" err="1">
                <a:solidFill>
                  <a:srgbClr val="899396"/>
                </a:solidFill>
              </a:rPr>
              <a:t>NewSQL</a:t>
            </a:r>
            <a:r>
              <a:rPr lang="de-DE" altLang="de-DE" dirty="0">
                <a:solidFill>
                  <a:srgbClr val="899396"/>
                </a:solidFill>
              </a:rPr>
              <a:t> Datenbanken</a:t>
            </a:r>
          </a:p>
        </p:txBody>
      </p:sp>
    </p:spTree>
    <p:extLst>
      <p:ext uri="{BB962C8B-B14F-4D97-AF65-F5344CB8AC3E}">
        <p14:creationId xmlns:p14="http://schemas.microsoft.com/office/powerpoint/2010/main" val="26216715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  <a:r>
              <a:rPr lang="de-DE" sz="1800" dirty="0"/>
              <a:t>Skalierbarkeit von Datenbanken notwendig</a:t>
            </a:r>
          </a:p>
          <a:p>
            <a:r>
              <a:rPr lang="de-DE" dirty="0"/>
              <a:t>				</a:t>
            </a:r>
          </a:p>
          <a:p>
            <a:r>
              <a:rPr lang="de-DE" dirty="0"/>
              <a:t>	</a:t>
            </a:r>
          </a:p>
          <a:p>
            <a:r>
              <a:rPr lang="de-DE" dirty="0"/>
              <a:t>			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971B0A-EC2F-456F-8A7A-78251D040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4309611"/>
            <a:ext cx="995748" cy="99574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2C6F7E1-CBE0-441F-8BAE-690A4FCEF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3158867"/>
            <a:ext cx="981254" cy="98125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9BE30D3-C08C-4CC4-B6C7-2650572E0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2006550"/>
            <a:ext cx="1010799" cy="1010799"/>
          </a:xfrm>
          <a:prstGeom prst="rect">
            <a:avLst/>
          </a:prstGeom>
        </p:spPr>
      </p:pic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61274F44-D54A-4FB6-95CF-3B954EC1B53F}"/>
              </a:ext>
            </a:extLst>
          </p:cNvPr>
          <p:cNvSpPr/>
          <p:nvPr/>
        </p:nvSpPr>
        <p:spPr bwMode="auto">
          <a:xfrm>
            <a:off x="2072680" y="3055720"/>
            <a:ext cx="1080120" cy="432048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6350" algn="ctr" defTabSz="912813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3F161EB6-1468-4A62-BAB7-25B163836B66}"/>
              </a:ext>
            </a:extLst>
          </p:cNvPr>
          <p:cNvSpPr/>
          <p:nvPr/>
        </p:nvSpPr>
        <p:spPr bwMode="auto">
          <a:xfrm>
            <a:off x="4880992" y="3645024"/>
            <a:ext cx="1368152" cy="86409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6350" algn="ctr" defTabSz="912813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2FA9BA2-05E2-4DF7-9485-8102BF9A7C71}"/>
              </a:ext>
            </a:extLst>
          </p:cNvPr>
          <p:cNvSpPr txBox="1"/>
          <p:nvPr/>
        </p:nvSpPr>
        <p:spPr>
          <a:xfrm>
            <a:off x="2360712" y="4725144"/>
            <a:ext cx="6912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NoSQL</a:t>
            </a:r>
            <a:r>
              <a:rPr lang="de-DE" sz="1600" b="1" dirty="0"/>
              <a:t> (keine ACID Transaktionen </a:t>
            </a:r>
            <a:r>
              <a:rPr lang="de-DE" sz="1600" b="1" dirty="0">
                <a:sym typeface="Wingdings" panose="05000000000000000000" pitchFamily="2" charset="2"/>
              </a:rPr>
              <a:t></a:t>
            </a:r>
            <a:r>
              <a:rPr lang="de-DE" sz="1600" b="1" dirty="0"/>
              <a:t> „eventual </a:t>
            </a:r>
            <a:r>
              <a:rPr lang="de-DE" sz="1600" b="1" dirty="0" err="1"/>
              <a:t>consistency</a:t>
            </a:r>
            <a:r>
              <a:rPr lang="de-DE" sz="1600" b="1" dirty="0"/>
              <a:t>“)</a:t>
            </a:r>
          </a:p>
          <a:p>
            <a:pPr algn="ctr"/>
            <a:endParaRPr lang="de-DE" sz="1600" b="1" dirty="0"/>
          </a:p>
          <a:p>
            <a:pPr algn="ctr"/>
            <a:r>
              <a:rPr lang="de-DE" sz="1600" b="1" dirty="0" err="1"/>
              <a:t>NewSQL</a:t>
            </a:r>
            <a:r>
              <a:rPr lang="de-DE" sz="1600" b="1" dirty="0"/>
              <a:t> (Verbindung der Skalierbarkeit von </a:t>
            </a:r>
            <a:r>
              <a:rPr lang="de-DE" sz="1600" b="1" dirty="0" err="1"/>
              <a:t>NoSQL</a:t>
            </a:r>
            <a:r>
              <a:rPr lang="de-DE" sz="1600" b="1" dirty="0"/>
              <a:t> mit SQL)</a:t>
            </a:r>
          </a:p>
          <a:p>
            <a:pPr algn="ctr"/>
            <a:r>
              <a:rPr lang="de-DE" sz="1600" b="1" dirty="0">
                <a:sym typeface="Wingdings" panose="05000000000000000000" pitchFamily="2" charset="2"/>
              </a:rPr>
              <a:t> Clustering + SQL Syntax</a:t>
            </a:r>
            <a:endParaRPr lang="de-DE" sz="1600" b="1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8927BF8-E959-480C-AF77-8D524B1E6EDA}"/>
              </a:ext>
            </a:extLst>
          </p:cNvPr>
          <p:cNvSpPr txBox="1"/>
          <p:nvPr/>
        </p:nvSpPr>
        <p:spPr>
          <a:xfrm>
            <a:off x="863526" y="5641503"/>
            <a:ext cx="70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…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219B1BB-4753-4803-883E-85951E609509}"/>
              </a:ext>
            </a:extLst>
          </p:cNvPr>
          <p:cNvSpPr txBox="1"/>
          <p:nvPr/>
        </p:nvSpPr>
        <p:spPr>
          <a:xfrm>
            <a:off x="621066" y="1558800"/>
            <a:ext cx="1208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239896379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BD8DCF2-366D-4E3D-A211-41222747B936}"/>
              </a:ext>
            </a:extLst>
          </p:cNvPr>
          <p:cNvSpPr/>
          <p:nvPr/>
        </p:nvSpPr>
        <p:spPr bwMode="auto">
          <a:xfrm>
            <a:off x="128464" y="1988840"/>
            <a:ext cx="9649072" cy="28803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6350" algn="ctr" defTabSz="912813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1E2939-CD6D-4A85-A17B-2664C8EA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FD2F757-53E7-458D-B1A3-7D7179BDB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2426202"/>
            <a:ext cx="4398794" cy="218091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05F68A4-7B52-47E8-B20E-7060CAE4E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503" y="2341712"/>
            <a:ext cx="4372391" cy="22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7378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89BB6715-14BB-4D86-AA62-6C4AC6AF712B}"/>
              </a:ext>
            </a:extLst>
          </p:cNvPr>
          <p:cNvSpPr/>
          <p:nvPr/>
        </p:nvSpPr>
        <p:spPr bwMode="auto">
          <a:xfrm>
            <a:off x="272480" y="1628800"/>
            <a:ext cx="2664296" cy="42027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6350" algn="ctr" defTabSz="912813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39B1AB4-6059-4C7B-9EBA-094CA5E56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20" y="2112021"/>
            <a:ext cx="2519630" cy="19564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289695C-0AE2-4798-93B7-91189CE8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Bewertung verschiedener </a:t>
            </a:r>
            <a:r>
              <a:rPr lang="de-DE" dirty="0" err="1"/>
              <a:t>NewSQL</a:t>
            </a:r>
            <a:r>
              <a:rPr lang="de-DE" dirty="0"/>
              <a:t> DBs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A55886E-F170-486A-BB49-F415FA482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072" y="1844824"/>
            <a:ext cx="4146338" cy="395176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7E75AA9-B2A5-48CB-BBE5-F7BD0DC348E1}"/>
              </a:ext>
            </a:extLst>
          </p:cNvPr>
          <p:cNvSpPr txBox="1"/>
          <p:nvPr/>
        </p:nvSpPr>
        <p:spPr>
          <a:xfrm>
            <a:off x="5457056" y="1484784"/>
            <a:ext cx="4290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Open Source Business </a:t>
            </a:r>
            <a:r>
              <a:rPr lang="de-DE" b="1" dirty="0" err="1"/>
              <a:t>Readiness</a:t>
            </a:r>
            <a:r>
              <a:rPr lang="de-DE" b="1" dirty="0"/>
              <a:t> Rating (BRR)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E466121A-3B6D-4B64-9569-30D405487080}"/>
              </a:ext>
            </a:extLst>
          </p:cNvPr>
          <p:cNvSpPr/>
          <p:nvPr/>
        </p:nvSpPr>
        <p:spPr bwMode="auto">
          <a:xfrm>
            <a:off x="3246063" y="3186488"/>
            <a:ext cx="2016224" cy="576064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6350" algn="ctr" defTabSz="912813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FCD4A68-7DA0-4029-9015-4F545967C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41" y="1662661"/>
            <a:ext cx="2519630" cy="68407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3DF2A53-069D-4570-AE31-64B842337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36" y="4041214"/>
            <a:ext cx="2019871" cy="135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9378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00E25-CF86-476A-B5EF-6EAB4FC3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Vergleich zwischen SQL, </a:t>
            </a:r>
            <a:r>
              <a:rPr lang="de-DE" sz="2400" dirty="0" err="1"/>
              <a:t>NoSQL</a:t>
            </a:r>
            <a:r>
              <a:rPr lang="de-DE" sz="2400" dirty="0"/>
              <a:t> und </a:t>
            </a:r>
            <a:r>
              <a:rPr lang="de-DE" sz="2400" dirty="0" err="1"/>
              <a:t>NewSQL</a:t>
            </a:r>
            <a:endParaRPr lang="de-DE" sz="24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4B378F-3280-48CF-99AA-ADD10C50A8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64968" y="1412776"/>
            <a:ext cx="5008232" cy="4309200"/>
          </a:xfrm>
        </p:spPr>
        <p:txBody>
          <a:bodyPr/>
          <a:lstStyle/>
          <a:p>
            <a:r>
              <a:rPr lang="de-DE" sz="2000" dirty="0"/>
              <a:t>Anfragemöglichkeiten</a:t>
            </a:r>
          </a:p>
          <a:p>
            <a:endParaRPr lang="de-DE" sz="2000" dirty="0"/>
          </a:p>
          <a:p>
            <a:r>
              <a:rPr lang="de-DE" sz="2000" dirty="0"/>
              <a:t>Performanz (Single, Multi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Inserts, Reads (+ Bereichsanfragen), </a:t>
            </a:r>
            <a:r>
              <a:rPr lang="de-DE" sz="2000" dirty="0" err="1"/>
              <a:t>Deletes</a:t>
            </a:r>
            <a:r>
              <a:rPr lang="de-DE" sz="2000" dirty="0"/>
              <a:t>, Updates, Aggregate)</a:t>
            </a:r>
          </a:p>
          <a:p>
            <a:endParaRPr lang="de-DE" sz="2000" dirty="0"/>
          </a:p>
          <a:p>
            <a:r>
              <a:rPr lang="de-DE" sz="2000" dirty="0" err="1"/>
              <a:t>Concurrency</a:t>
            </a:r>
            <a:r>
              <a:rPr lang="de-DE" sz="2000" dirty="0"/>
              <a:t> Control</a:t>
            </a:r>
          </a:p>
          <a:p>
            <a:endParaRPr lang="de-DE" sz="2000" dirty="0"/>
          </a:p>
          <a:p>
            <a:r>
              <a:rPr lang="de-DE" sz="2000" dirty="0"/>
              <a:t>Replikate</a:t>
            </a:r>
          </a:p>
          <a:p>
            <a:endParaRPr lang="de-DE" sz="2000" dirty="0"/>
          </a:p>
          <a:p>
            <a:r>
              <a:rPr lang="de-DE" sz="2000" dirty="0"/>
              <a:t>Partitionierung und Konsistenz</a:t>
            </a:r>
          </a:p>
          <a:p>
            <a:endParaRPr lang="de-DE" sz="2000" dirty="0"/>
          </a:p>
          <a:p>
            <a:r>
              <a:rPr lang="de-DE" sz="2000" dirty="0"/>
              <a:t>Sicherheit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0415954A-6F10-45A1-8B6A-96C9CD6F74BB}"/>
              </a:ext>
            </a:extLst>
          </p:cNvPr>
          <p:cNvSpPr/>
          <p:nvPr/>
        </p:nvSpPr>
        <p:spPr bwMode="auto">
          <a:xfrm>
            <a:off x="2576736" y="3284984"/>
            <a:ext cx="1656184" cy="432048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6350" algn="ctr" defTabSz="912813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6A81B94-E667-4242-9ABF-6DB2FA92D064}"/>
              </a:ext>
            </a:extLst>
          </p:cNvPr>
          <p:cNvSpPr/>
          <p:nvPr/>
        </p:nvSpPr>
        <p:spPr bwMode="auto">
          <a:xfrm>
            <a:off x="200472" y="1558800"/>
            <a:ext cx="2160240" cy="43904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6350" algn="ctr" defTabSz="912813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B68DCE2-FA7C-40C3-9135-A0B538646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89" y="2406292"/>
            <a:ext cx="1673699" cy="87869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FB17FFC-234C-4162-AEEC-A4C257B99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63" y="3688724"/>
            <a:ext cx="1916949" cy="52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1289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Eisenmann PowerPoint Master">
  <a:themeElements>
    <a:clrScheme name="Eisenmann Corporate Identity Farben">
      <a:dk1>
        <a:srgbClr val="000000"/>
      </a:dk1>
      <a:lt1>
        <a:srgbClr val="FFFFFF"/>
      </a:lt1>
      <a:dk2>
        <a:srgbClr val="000000"/>
      </a:dk2>
      <a:lt2>
        <a:srgbClr val="FF4F51"/>
      </a:lt2>
      <a:accent1>
        <a:srgbClr val="FFD51E"/>
      </a:accent1>
      <a:accent2>
        <a:srgbClr val="FF7000"/>
      </a:accent2>
      <a:accent3>
        <a:srgbClr val="6287BB"/>
      </a:accent3>
      <a:accent4>
        <a:srgbClr val="B09A71"/>
      </a:accent4>
      <a:accent5>
        <a:srgbClr val="1B2A33"/>
      </a:accent5>
      <a:accent6>
        <a:srgbClr val="D1D6D3"/>
      </a:accent6>
      <a:hlink>
        <a:srgbClr val="94A0A1"/>
      </a:hlink>
      <a:folHlink>
        <a:srgbClr val="A1B45A"/>
      </a:folHlink>
    </a:clrScheme>
    <a:fontScheme name="EN_PPT_Master_2012_08_de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6350" algn="ctr" defTabSz="912813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7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6350" algn="ctr" defTabSz="912813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7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EN_PPT_Master_2012_08_de 1">
        <a:dk1>
          <a:srgbClr val="000000"/>
        </a:dk1>
        <a:lt1>
          <a:srgbClr val="FFFFFF"/>
        </a:lt1>
        <a:dk2>
          <a:srgbClr val="4D4D4D"/>
        </a:dk2>
        <a:lt2>
          <a:srgbClr val="4D4D4D"/>
        </a:lt2>
        <a:accent1>
          <a:srgbClr val="FFFF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0000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2_08_de 2">
        <a:dk1>
          <a:srgbClr val="111111"/>
        </a:dk1>
        <a:lt1>
          <a:srgbClr val="FFFFFF"/>
        </a:lt1>
        <a:dk2>
          <a:srgbClr val="292929"/>
        </a:dk2>
        <a:lt2>
          <a:srgbClr val="DDDDDD"/>
        </a:lt2>
        <a:accent1>
          <a:srgbClr val="EAEAEA"/>
        </a:accent1>
        <a:accent2>
          <a:srgbClr val="B81F25"/>
        </a:accent2>
        <a:accent3>
          <a:srgbClr val="FFFFFF"/>
        </a:accent3>
        <a:accent4>
          <a:srgbClr val="0D0D0D"/>
        </a:accent4>
        <a:accent5>
          <a:srgbClr val="F3F3F3"/>
        </a:accent5>
        <a:accent6>
          <a:srgbClr val="A61B20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2_08_de 1">
        <a:dk1>
          <a:srgbClr val="000000"/>
        </a:dk1>
        <a:lt1>
          <a:srgbClr val="FFFFFF"/>
        </a:lt1>
        <a:dk2>
          <a:srgbClr val="4D4D4D"/>
        </a:dk2>
        <a:lt2>
          <a:srgbClr val="4D4D4D"/>
        </a:lt2>
        <a:accent1>
          <a:srgbClr val="FFFF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0000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2_08_de 2">
        <a:dk1>
          <a:srgbClr val="111111"/>
        </a:dk1>
        <a:lt1>
          <a:srgbClr val="FFFFFF"/>
        </a:lt1>
        <a:dk2>
          <a:srgbClr val="292929"/>
        </a:dk2>
        <a:lt2>
          <a:srgbClr val="DDDDDD"/>
        </a:lt2>
        <a:accent1>
          <a:srgbClr val="EAEAEA"/>
        </a:accent1>
        <a:accent2>
          <a:srgbClr val="B81F25"/>
        </a:accent2>
        <a:accent3>
          <a:srgbClr val="FFFFFF"/>
        </a:accent3>
        <a:accent4>
          <a:srgbClr val="0D0D0D"/>
        </a:accent4>
        <a:accent5>
          <a:srgbClr val="F3F3F3"/>
        </a:accent5>
        <a:accent6>
          <a:srgbClr val="A61B20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2_08_de 3">
        <a:dk1>
          <a:srgbClr val="111111"/>
        </a:dk1>
        <a:lt1>
          <a:srgbClr val="FFFFFF"/>
        </a:lt1>
        <a:dk2>
          <a:srgbClr val="292929"/>
        </a:dk2>
        <a:lt2>
          <a:srgbClr val="DDDDDD"/>
        </a:lt2>
        <a:accent1>
          <a:srgbClr val="EAEAEA"/>
        </a:accent1>
        <a:accent2>
          <a:srgbClr val="C60018"/>
        </a:accent2>
        <a:accent3>
          <a:srgbClr val="FFFFFF"/>
        </a:accent3>
        <a:accent4>
          <a:srgbClr val="0D0D0D"/>
        </a:accent4>
        <a:accent5>
          <a:srgbClr val="F3F3F3"/>
        </a:accent5>
        <a:accent6>
          <a:srgbClr val="B30015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2_08_de 1">
        <a:dk1>
          <a:srgbClr val="292929"/>
        </a:dk1>
        <a:lt1>
          <a:srgbClr val="FFFFFF"/>
        </a:lt1>
        <a:dk2>
          <a:srgbClr val="292929"/>
        </a:dk2>
        <a:lt2>
          <a:srgbClr val="4D4D4D"/>
        </a:lt2>
        <a:accent1>
          <a:srgbClr val="FFFFFF"/>
        </a:accent1>
        <a:accent2>
          <a:srgbClr val="B81F25"/>
        </a:accent2>
        <a:accent3>
          <a:srgbClr val="FFFFFF"/>
        </a:accent3>
        <a:accent4>
          <a:srgbClr val="212121"/>
        </a:accent4>
        <a:accent5>
          <a:srgbClr val="FFFFFF"/>
        </a:accent5>
        <a:accent6>
          <a:srgbClr val="A61B20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3_02_de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404848"/>
        </a:accent1>
        <a:accent2>
          <a:srgbClr val="B81F25"/>
        </a:accent2>
        <a:accent3>
          <a:srgbClr val="FFFFFF"/>
        </a:accent3>
        <a:accent4>
          <a:srgbClr val="000000"/>
        </a:accent4>
        <a:accent5>
          <a:srgbClr val="AFB1B1"/>
        </a:accent5>
        <a:accent6>
          <a:srgbClr val="A61B20"/>
        </a:accent6>
        <a:hlink>
          <a:srgbClr val="404848"/>
        </a:hlink>
        <a:folHlink>
          <a:srgbClr val="AF9A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3_02_de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404848"/>
        </a:accent1>
        <a:accent2>
          <a:srgbClr val="B81F25"/>
        </a:accent2>
        <a:accent3>
          <a:srgbClr val="FFFFFF"/>
        </a:accent3>
        <a:accent4>
          <a:srgbClr val="000000"/>
        </a:accent4>
        <a:accent5>
          <a:srgbClr val="AFB1B1"/>
        </a:accent5>
        <a:accent6>
          <a:srgbClr val="A61B20"/>
        </a:accent6>
        <a:hlink>
          <a:srgbClr val="404848"/>
        </a:hlink>
        <a:folHlink>
          <a:srgbClr val="D1C6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3_02_d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404848"/>
        </a:accent1>
        <a:accent2>
          <a:srgbClr val="B81F25"/>
        </a:accent2>
        <a:accent3>
          <a:srgbClr val="FFFFFF"/>
        </a:accent3>
        <a:accent4>
          <a:srgbClr val="000000"/>
        </a:accent4>
        <a:accent5>
          <a:srgbClr val="AFB1B1"/>
        </a:accent5>
        <a:accent6>
          <a:srgbClr val="A61B20"/>
        </a:accent6>
        <a:hlink>
          <a:srgbClr val="404848"/>
        </a:hlink>
        <a:folHlink>
          <a:srgbClr val="A1B4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3_02_de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404848"/>
        </a:accent1>
        <a:accent2>
          <a:srgbClr val="B81F25"/>
        </a:accent2>
        <a:accent3>
          <a:srgbClr val="FFFFFF"/>
        </a:accent3>
        <a:accent4>
          <a:srgbClr val="000000"/>
        </a:accent4>
        <a:accent5>
          <a:srgbClr val="AFB1B1"/>
        </a:accent5>
        <a:accent6>
          <a:srgbClr val="A61B20"/>
        </a:accent6>
        <a:hlink>
          <a:srgbClr val="404848"/>
        </a:hlink>
        <a:folHlink>
          <a:srgbClr val="CED8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3_02_de 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404848"/>
        </a:accent1>
        <a:accent2>
          <a:srgbClr val="B81F25"/>
        </a:accent2>
        <a:accent3>
          <a:srgbClr val="FFFFFF"/>
        </a:accent3>
        <a:accent4>
          <a:srgbClr val="000000"/>
        </a:accent4>
        <a:accent5>
          <a:srgbClr val="AFB1B1"/>
        </a:accent5>
        <a:accent6>
          <a:srgbClr val="A61B20"/>
        </a:accent6>
        <a:hlink>
          <a:srgbClr val="404848"/>
        </a:hlink>
        <a:folHlink>
          <a:srgbClr val="628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3_02_de 6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404848"/>
        </a:accent1>
        <a:accent2>
          <a:srgbClr val="B81F25"/>
        </a:accent2>
        <a:accent3>
          <a:srgbClr val="FFFFFF"/>
        </a:accent3>
        <a:accent4>
          <a:srgbClr val="000000"/>
        </a:accent4>
        <a:accent5>
          <a:srgbClr val="AFB1B1"/>
        </a:accent5>
        <a:accent6>
          <a:srgbClr val="A61B20"/>
        </a:accent6>
        <a:hlink>
          <a:srgbClr val="404848"/>
        </a:hlink>
        <a:folHlink>
          <a:srgbClr val="AEC4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3_02_de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404848"/>
        </a:accent1>
        <a:accent2>
          <a:srgbClr val="B81F25"/>
        </a:accent2>
        <a:accent3>
          <a:srgbClr val="FFFFFF"/>
        </a:accent3>
        <a:accent4>
          <a:srgbClr val="000000"/>
        </a:accent4>
        <a:accent5>
          <a:srgbClr val="AFB1B1"/>
        </a:accent5>
        <a:accent6>
          <a:srgbClr val="A61B20"/>
        </a:accent6>
        <a:hlink>
          <a:srgbClr val="404848"/>
        </a:hlink>
        <a:folHlink>
          <a:srgbClr val="FFD5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3_02_de 8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404848"/>
        </a:accent1>
        <a:accent2>
          <a:srgbClr val="B81F25"/>
        </a:accent2>
        <a:accent3>
          <a:srgbClr val="FFFFFF"/>
        </a:accent3>
        <a:accent4>
          <a:srgbClr val="000000"/>
        </a:accent4>
        <a:accent5>
          <a:srgbClr val="AFB1B1"/>
        </a:accent5>
        <a:accent6>
          <a:srgbClr val="A61B20"/>
        </a:accent6>
        <a:hlink>
          <a:srgbClr val="404848"/>
        </a:hlink>
        <a:folHlink>
          <a:srgbClr val="FFF0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3_02_de 9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404848"/>
        </a:accent1>
        <a:accent2>
          <a:srgbClr val="B81F25"/>
        </a:accent2>
        <a:accent3>
          <a:srgbClr val="FFFFFF"/>
        </a:accent3>
        <a:accent4>
          <a:srgbClr val="000000"/>
        </a:accent4>
        <a:accent5>
          <a:srgbClr val="AFB1B1"/>
        </a:accent5>
        <a:accent6>
          <a:srgbClr val="A61B20"/>
        </a:accent6>
        <a:hlink>
          <a:srgbClr val="404848"/>
        </a:hlink>
        <a:folHlink>
          <a:srgbClr val="FF505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3_02_de 10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404848"/>
        </a:accent1>
        <a:accent2>
          <a:srgbClr val="B81F25"/>
        </a:accent2>
        <a:accent3>
          <a:srgbClr val="FFFFFF"/>
        </a:accent3>
        <a:accent4>
          <a:srgbClr val="000000"/>
        </a:accent4>
        <a:accent5>
          <a:srgbClr val="AFB1B1"/>
        </a:accent5>
        <a:accent6>
          <a:srgbClr val="A61B20"/>
        </a:accent6>
        <a:hlink>
          <a:srgbClr val="404848"/>
        </a:hlink>
        <a:folHlink>
          <a:srgbClr val="FFA8A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3_02_de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B81F25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A61B20"/>
        </a:accent6>
        <a:hlink>
          <a:srgbClr val="404848"/>
        </a:hlink>
        <a:folHlink>
          <a:srgbClr val="A1B4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MS Office PowerPoint Master_en.pptx" id="{12AEAD46-A769-412C-A245-CDF1F451AADF}" vid="{06A77D22-D1B5-4DA3-B773-CE9F4EEC88D9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</Words>
  <Application>Microsoft Office PowerPoint</Application>
  <PresentationFormat>A4-Papier (210 x 297 mm)</PresentationFormat>
  <Paragraphs>35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MS PGothic</vt:lpstr>
      <vt:lpstr>MS PGothic</vt:lpstr>
      <vt:lpstr>Arial</vt:lpstr>
      <vt:lpstr>Times</vt:lpstr>
      <vt:lpstr>Wingdings</vt:lpstr>
      <vt:lpstr>Eisenmann PowerPoint Master</vt:lpstr>
      <vt:lpstr>Studienarbeit: NewSQL Datenbanken</vt:lpstr>
      <vt:lpstr>Motivation</vt:lpstr>
      <vt:lpstr>Clustering</vt:lpstr>
      <vt:lpstr>Bewertung verschiedener NewSQL DBs</vt:lpstr>
      <vt:lpstr>Vergleich zwischen SQL, NoSQL und NewSQL</vt:lpstr>
    </vt:vector>
  </TitlesOfParts>
  <Company>Eisenmann AG, Böblingen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Studienarbeit: NewSQL Datenbanken</dc:title>
  <dc:creator>Robin Schmidt</dc:creator>
  <cp:lastModifiedBy>Robin Schmidt</cp:lastModifiedBy>
  <cp:revision>17</cp:revision>
  <cp:lastPrinted>2014-05-09T13:19:52Z</cp:lastPrinted>
  <dcterms:created xsi:type="dcterms:W3CDTF">2018-03-26T20:33:18Z</dcterms:created>
  <dcterms:modified xsi:type="dcterms:W3CDTF">2018-03-28T14:19:37Z</dcterms:modified>
</cp:coreProperties>
</file>