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8D8F-7E54-4657-B10C-8BF8DAB8432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C68-87C5-4EAD-A415-A4CB63A1A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1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8D8F-7E54-4657-B10C-8BF8DAB8432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C68-87C5-4EAD-A415-A4CB63A1A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8D8F-7E54-4657-B10C-8BF8DAB8432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C68-87C5-4EAD-A415-A4CB63A1A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8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8D8F-7E54-4657-B10C-8BF8DAB8432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C68-87C5-4EAD-A415-A4CB63A1A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8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8D8F-7E54-4657-B10C-8BF8DAB8432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C68-87C5-4EAD-A415-A4CB63A1A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9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8D8F-7E54-4657-B10C-8BF8DAB8432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C68-87C5-4EAD-A415-A4CB63A1A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4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8D8F-7E54-4657-B10C-8BF8DAB8432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C68-87C5-4EAD-A415-A4CB63A1A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0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8D8F-7E54-4657-B10C-8BF8DAB8432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C68-87C5-4EAD-A415-A4CB63A1A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7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8D8F-7E54-4657-B10C-8BF8DAB8432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C68-87C5-4EAD-A415-A4CB63A1A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8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8D8F-7E54-4657-B10C-8BF8DAB8432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C68-87C5-4EAD-A415-A4CB63A1A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8D8F-7E54-4657-B10C-8BF8DAB8432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C68-87C5-4EAD-A415-A4CB63A1A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8D8F-7E54-4657-B10C-8BF8DAB84324}" type="datetimeFigureOut">
              <a:rPr lang="zh-CN" altLang="en-US" smtClean="0"/>
              <a:t>2019/5/23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3C68-87C5-4EAD-A415-A4CB63A1A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5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9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1</cp:revision>
  <dcterms:created xsi:type="dcterms:W3CDTF">2019-05-23T02:12:27Z</dcterms:created>
  <dcterms:modified xsi:type="dcterms:W3CDTF">2019-05-23T02:12:41Z</dcterms:modified>
</cp:coreProperties>
</file>