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677" r:id="rId2"/>
    <p:sldMasterId id="2147483665" r:id="rId3"/>
    <p:sldMasterId id="2147485389" r:id="rId4"/>
    <p:sldMasterId id="2147485401" r:id="rId5"/>
    <p:sldMasterId id="2147485413" r:id="rId6"/>
    <p:sldMasterId id="2147485425" r:id="rId7"/>
    <p:sldMasterId id="2147485437" r:id="rId8"/>
  </p:sldMasterIdLst>
  <p:notesMasterIdLst>
    <p:notesMasterId r:id="rId92"/>
  </p:notesMasterIdLst>
  <p:handoutMasterIdLst>
    <p:handoutMasterId r:id="rId93"/>
  </p:handoutMasterIdLst>
  <p:sldIdLst>
    <p:sldId id="491" r:id="rId9"/>
    <p:sldId id="492" r:id="rId10"/>
    <p:sldId id="605" r:id="rId11"/>
    <p:sldId id="729" r:id="rId12"/>
    <p:sldId id="731" r:id="rId13"/>
    <p:sldId id="732" r:id="rId14"/>
    <p:sldId id="733" r:id="rId15"/>
    <p:sldId id="734" r:id="rId16"/>
    <p:sldId id="735" r:id="rId17"/>
    <p:sldId id="736" r:id="rId18"/>
    <p:sldId id="737" r:id="rId19"/>
    <p:sldId id="739" r:id="rId20"/>
    <p:sldId id="740" r:id="rId21"/>
    <p:sldId id="741" r:id="rId22"/>
    <p:sldId id="802" r:id="rId23"/>
    <p:sldId id="803" r:id="rId24"/>
    <p:sldId id="804" r:id="rId25"/>
    <p:sldId id="805" r:id="rId26"/>
    <p:sldId id="806" r:id="rId27"/>
    <p:sldId id="807" r:id="rId28"/>
    <p:sldId id="808" r:id="rId29"/>
    <p:sldId id="809" r:id="rId30"/>
    <p:sldId id="810" r:id="rId31"/>
    <p:sldId id="811" r:id="rId32"/>
    <p:sldId id="812" r:id="rId33"/>
    <p:sldId id="813" r:id="rId34"/>
    <p:sldId id="814" r:id="rId35"/>
    <p:sldId id="815" r:id="rId36"/>
    <p:sldId id="816" r:id="rId37"/>
    <p:sldId id="817" r:id="rId38"/>
    <p:sldId id="818" r:id="rId39"/>
    <p:sldId id="819" r:id="rId40"/>
    <p:sldId id="820" r:id="rId41"/>
    <p:sldId id="821" r:id="rId42"/>
    <p:sldId id="822" r:id="rId43"/>
    <p:sldId id="823" r:id="rId44"/>
    <p:sldId id="824" r:id="rId45"/>
    <p:sldId id="825" r:id="rId46"/>
    <p:sldId id="826" r:id="rId47"/>
    <p:sldId id="827" r:id="rId48"/>
    <p:sldId id="828" r:id="rId49"/>
    <p:sldId id="829" r:id="rId50"/>
    <p:sldId id="830" r:id="rId51"/>
    <p:sldId id="831" r:id="rId52"/>
    <p:sldId id="832" r:id="rId53"/>
    <p:sldId id="833" r:id="rId54"/>
    <p:sldId id="834" r:id="rId55"/>
    <p:sldId id="835" r:id="rId56"/>
    <p:sldId id="836" r:id="rId57"/>
    <p:sldId id="837" r:id="rId58"/>
    <p:sldId id="838" r:id="rId59"/>
    <p:sldId id="839" r:id="rId60"/>
    <p:sldId id="840" r:id="rId61"/>
    <p:sldId id="841" r:id="rId62"/>
    <p:sldId id="842" r:id="rId63"/>
    <p:sldId id="843" r:id="rId64"/>
    <p:sldId id="844" r:id="rId65"/>
    <p:sldId id="845" r:id="rId66"/>
    <p:sldId id="846" r:id="rId67"/>
    <p:sldId id="847" r:id="rId68"/>
    <p:sldId id="848" r:id="rId69"/>
    <p:sldId id="849" r:id="rId70"/>
    <p:sldId id="850" r:id="rId71"/>
    <p:sldId id="851" r:id="rId72"/>
    <p:sldId id="852" r:id="rId73"/>
    <p:sldId id="853" r:id="rId74"/>
    <p:sldId id="854" r:id="rId75"/>
    <p:sldId id="855" r:id="rId76"/>
    <p:sldId id="856" r:id="rId77"/>
    <p:sldId id="857" r:id="rId78"/>
    <p:sldId id="858" r:id="rId79"/>
    <p:sldId id="859" r:id="rId80"/>
    <p:sldId id="860" r:id="rId81"/>
    <p:sldId id="861" r:id="rId82"/>
    <p:sldId id="862" r:id="rId83"/>
    <p:sldId id="863" r:id="rId84"/>
    <p:sldId id="864" r:id="rId85"/>
    <p:sldId id="865" r:id="rId86"/>
    <p:sldId id="866" r:id="rId87"/>
    <p:sldId id="800" r:id="rId88"/>
    <p:sldId id="799" r:id="rId89"/>
    <p:sldId id="867" r:id="rId90"/>
    <p:sldId id="868" r:id="rId91"/>
  </p:sldIdLst>
  <p:sldSz cx="9144000" cy="6858000" type="screen4x3"/>
  <p:notesSz cx="6935788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Leverington" initials="M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00"/>
    <a:srgbClr val="FF5050"/>
    <a:srgbClr val="00CC00"/>
    <a:srgbClr val="CC0000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 autoAdjust="0"/>
    <p:restoredTop sz="79813" autoAdjust="0"/>
  </p:normalViewPr>
  <p:slideViewPr>
    <p:cSldViewPr>
      <p:cViewPr>
        <p:scale>
          <a:sx n="100" d="100"/>
          <a:sy n="100" d="100"/>
        </p:scale>
        <p:origin x="-194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7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8"/>
    </p:cViewPr>
  </p:sorterViewPr>
  <p:notesViewPr>
    <p:cSldViewPr>
      <p:cViewPr varScale="1">
        <p:scale>
          <a:sx n="56" d="100"/>
          <a:sy n="56" d="100"/>
        </p:scale>
        <p:origin x="242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63" Type="http://schemas.openxmlformats.org/officeDocument/2006/relationships/slide" Target="slides/slide55.xml"/><Relationship Id="rId68" Type="http://schemas.openxmlformats.org/officeDocument/2006/relationships/slide" Target="slides/slide60.xml"/><Relationship Id="rId76" Type="http://schemas.openxmlformats.org/officeDocument/2006/relationships/slide" Target="slides/slide68.xml"/><Relationship Id="rId84" Type="http://schemas.openxmlformats.org/officeDocument/2006/relationships/slide" Target="slides/slide76.xml"/><Relationship Id="rId89" Type="http://schemas.openxmlformats.org/officeDocument/2006/relationships/slide" Target="slides/slide81.xml"/><Relationship Id="rId97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3.xml"/><Relationship Id="rId9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66" Type="http://schemas.openxmlformats.org/officeDocument/2006/relationships/slide" Target="slides/slide58.xml"/><Relationship Id="rId74" Type="http://schemas.openxmlformats.org/officeDocument/2006/relationships/slide" Target="slides/slide66.xml"/><Relationship Id="rId79" Type="http://schemas.openxmlformats.org/officeDocument/2006/relationships/slide" Target="slides/slide71.xml"/><Relationship Id="rId87" Type="http://schemas.openxmlformats.org/officeDocument/2006/relationships/slide" Target="slides/slide79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3.xml"/><Relationship Id="rId82" Type="http://schemas.openxmlformats.org/officeDocument/2006/relationships/slide" Target="slides/slide74.xml"/><Relationship Id="rId90" Type="http://schemas.openxmlformats.org/officeDocument/2006/relationships/slide" Target="slides/slide82.xml"/><Relationship Id="rId95" Type="http://schemas.openxmlformats.org/officeDocument/2006/relationships/presProps" Target="presProps.xml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slide" Target="slides/slide56.xml"/><Relationship Id="rId69" Type="http://schemas.openxmlformats.org/officeDocument/2006/relationships/slide" Target="slides/slide61.xml"/><Relationship Id="rId77" Type="http://schemas.openxmlformats.org/officeDocument/2006/relationships/slide" Target="slides/slide69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72" Type="http://schemas.openxmlformats.org/officeDocument/2006/relationships/slide" Target="slides/slide64.xml"/><Relationship Id="rId80" Type="http://schemas.openxmlformats.org/officeDocument/2006/relationships/slide" Target="slides/slide72.xml"/><Relationship Id="rId85" Type="http://schemas.openxmlformats.org/officeDocument/2006/relationships/slide" Target="slides/slide77.xml"/><Relationship Id="rId93" Type="http://schemas.openxmlformats.org/officeDocument/2006/relationships/handoutMaster" Target="handoutMasters/handoutMaster1.xml"/><Relationship Id="rId9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slide" Target="slides/slide59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70" Type="http://schemas.openxmlformats.org/officeDocument/2006/relationships/slide" Target="slides/slide62.xml"/><Relationship Id="rId75" Type="http://schemas.openxmlformats.org/officeDocument/2006/relationships/slide" Target="slides/slide67.xml"/><Relationship Id="rId83" Type="http://schemas.openxmlformats.org/officeDocument/2006/relationships/slide" Target="slides/slide75.xml"/><Relationship Id="rId88" Type="http://schemas.openxmlformats.org/officeDocument/2006/relationships/slide" Target="slides/slide80.xml"/><Relationship Id="rId91" Type="http://schemas.openxmlformats.org/officeDocument/2006/relationships/slide" Target="slides/slide83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73" Type="http://schemas.openxmlformats.org/officeDocument/2006/relationships/slide" Target="slides/slide65.xml"/><Relationship Id="rId78" Type="http://schemas.openxmlformats.org/officeDocument/2006/relationships/slide" Target="slides/slide70.xml"/><Relationship Id="rId81" Type="http://schemas.openxmlformats.org/officeDocument/2006/relationships/slide" Target="slides/slide73.xml"/><Relationship Id="rId86" Type="http://schemas.openxmlformats.org/officeDocument/2006/relationships/slide" Target="slides/slide78.xml"/><Relationship Id="rId94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9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8" tIns="46159" rIns="92318" bIns="46159" numCol="1" anchor="ctr" anchorCtr="0" compatLnSpc="1">
            <a:prstTxWarp prst="textNoShape">
              <a:avLst/>
            </a:prstTxWarp>
          </a:bodyPr>
          <a:lstStyle>
            <a:lvl1pPr algn="l" defTabSz="92392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065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8" tIns="46159" rIns="92318" bIns="46159" numCol="1" anchor="ctr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8" tIns="46159" rIns="92318" bIns="46159" numCol="1" anchor="b" anchorCtr="0" compatLnSpc="1">
            <a:prstTxWarp prst="textNoShape">
              <a:avLst/>
            </a:prstTxWarp>
          </a:bodyPr>
          <a:lstStyle>
            <a:lvl1pPr algn="l" defTabSz="92392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065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8" tIns="46159" rIns="92318" bIns="46159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/>
            </a:lvl1pPr>
          </a:lstStyle>
          <a:p>
            <a:pPr>
              <a:defRPr/>
            </a:pPr>
            <a:fld id="{DBBA2C41-42AA-4864-B089-333106185A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7934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8" tIns="46159" rIns="92318" bIns="46159" numCol="1" anchor="ctr" anchorCtr="0" compatLnSpc="1">
            <a:prstTxWarp prst="textNoShape">
              <a:avLst/>
            </a:prstTxWarp>
          </a:bodyPr>
          <a:lstStyle>
            <a:lvl1pPr algn="l" defTabSz="92392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065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8" tIns="46159" rIns="92318" bIns="46159" numCol="1" anchor="ctr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379913"/>
            <a:ext cx="5084762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8" tIns="46159" rIns="92318" bIns="4615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8" tIns="46159" rIns="92318" bIns="46159" numCol="1" anchor="b" anchorCtr="0" compatLnSpc="1">
            <a:prstTxWarp prst="textNoShape">
              <a:avLst/>
            </a:prstTxWarp>
          </a:bodyPr>
          <a:lstStyle>
            <a:lvl1pPr algn="l" defTabSz="92392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065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8" tIns="46159" rIns="92318" bIns="46159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/>
            </a:lvl1pPr>
          </a:lstStyle>
          <a:p>
            <a:pPr>
              <a:defRPr/>
            </a:pPr>
            <a:fld id="{C842F453-0A06-480C-99A0-847367EAE2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3549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12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13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14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15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16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17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18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19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20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21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4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22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23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24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25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26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27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28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29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30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31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5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32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33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34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35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36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37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38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39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40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41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6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42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43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44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45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46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47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48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49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50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51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7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52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53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54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55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56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57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58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59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60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61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8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62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63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64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65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66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67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68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69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70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71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9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72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73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74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75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76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77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78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79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80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81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10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83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42F453-0A06-480C-99A0-847367EAE238}" type="slidenum">
              <a:rPr lang="en-US" altLang="en-US" smtClean="0">
                <a:solidFill>
                  <a:srgbClr val="1F497D"/>
                </a:solidFill>
              </a:rPr>
              <a:pPr>
                <a:defRPr/>
              </a:pPr>
              <a:t>11</a:t>
            </a:fld>
            <a:endParaRPr lang="en-US" altLang="en-US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89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1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1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B2A1099-C76A-4598-815C-BCED3B6049F5}" type="datetime1">
              <a:rPr lang="en-US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CD26805-6591-48EE-B2AE-83EA74EAE1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656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9A91E-4895-4B6F-BDF6-F28C9AE665DB}" type="datetime1">
              <a:rPr lang="en-US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71A00-1D31-4E38-93FC-E2C6B721F7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504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84F2C-5BBB-400B-9D05-021A79B7E293}" type="datetime1">
              <a:rPr lang="en-US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32FB0-3056-414B-AC04-C3020F8B76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7352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6AF4B61-F1F3-4B52-BBA7-E5642E875E70}" type="datetime1">
              <a:rPr lang="en-US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B991F09-2C6F-44D8-A816-3DB2F6FFAB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442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41A4E-2C3B-4798-8EC2-1D8283982CEB}" type="datetime1">
              <a:rPr lang="en-US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45013-1E93-4D8E-8CAE-C605EFEB4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494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AFD67-4A52-408E-9AE5-8CD2848CD4CA}" type="datetime1">
              <a:rPr lang="en-US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4450B-E4C9-41AB-AE0C-0459731A43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68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E37D7-C532-4D50-B2F3-17BB2CF82A82}" type="datetime1">
              <a:rPr lang="en-US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5568F-7CC4-4D3A-ABCE-C2968CC30B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4358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C393A-1587-4FF2-95BC-0588AE23C8B7}" type="datetime1">
              <a:rPr lang="en-US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4140D-5533-4729-AF08-C65441CE6A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1994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CF74F-9B91-478B-94FB-C5DAFF0919DD}" type="datetime1">
              <a:rPr lang="en-US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49E92-19F2-4A33-9DA5-A2A98F0C55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29647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1A700-D35A-4B65-9281-F2DC7D0ECF67}" type="datetime1">
              <a:rPr lang="en-US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B13D6-09FF-49CC-9EA1-5F1F10C881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56515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D4A64-3FDD-484E-9C88-6EED6BA5E03D}" type="datetime1">
              <a:rPr lang="en-US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3AFF1-ADA4-44E8-BC78-C4638E71FA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22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FEEDF-78BF-4A57-B26D-20773CAEED6C}" type="datetime1">
              <a:rPr lang="en-US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60E2A-A6B1-462E-8446-54765D8854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71803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13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Freeform 16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AE49E-C2B2-4ED6-8B7A-775509E47F11}" type="datetime1">
              <a:rPr lang="en-US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957E1-1DA0-48DE-9EE5-4664C689C8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25749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C3403-8599-4FAD-83A2-95DA3F0DD413}" type="datetime1">
              <a:rPr lang="en-US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71782-4487-4118-B890-6117E509EA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802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5002A-C77E-4953-86E6-819C671CA48F}" type="datetime1">
              <a:rPr lang="en-US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19E07-6005-48A9-8241-613243F012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0417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D6F14D2-8780-4E65-9FB0-E0606043FE81}" type="datetime1">
              <a:rPr lang="en-US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327E0B-CC81-434E-A486-9F90996587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305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81000"/>
            <a:ext cx="5638800" cy="146685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 b="1"/>
            </a:lvl1pPr>
            <a:lvl2pPr>
              <a:buClr>
                <a:schemeClr val="tx2"/>
              </a:buClr>
              <a:defRPr b="1"/>
            </a:lvl2pPr>
            <a:lvl3pPr>
              <a:buClr>
                <a:schemeClr val="tx2"/>
              </a:buClr>
              <a:defRPr b="1"/>
            </a:lvl3pPr>
            <a:lvl4pPr>
              <a:buClr>
                <a:schemeClr val="tx2"/>
              </a:buClr>
              <a:defRPr b="1"/>
            </a:lvl4pPr>
            <a:lvl5pPr>
              <a:buClr>
                <a:schemeClr val="tx2"/>
              </a:buClr>
              <a:defRPr b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3B739-D004-418D-9070-8C7282AB1594}" type="datetime1">
              <a:rPr lang="en-US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DD9BE-CB9A-45B3-8518-9F0492D56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07209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0D724-83D5-408D-8FD8-389DAD7E2EEC}" type="datetime1">
              <a:rPr lang="en-US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41269-43B3-4ED2-8416-F4C90C1075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4951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D14A5-0157-429D-952C-177DCC27A496}" type="datetime1">
              <a:rPr lang="en-US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8774A-30FC-4905-93DD-7FE7977425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2973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65FD9-26A9-42EB-B26C-27F143BE67AC}" type="datetime1">
              <a:rPr lang="en-US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56C37-FA4C-4F23-9D88-39B5C63361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00849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CB647-F001-431C-A51B-3BFD21FC50A7}" type="datetime1">
              <a:rPr lang="en-US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3D4E6-D093-4E5C-8E56-F28F10A6D9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54707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C6E1F-1A36-44FC-BC00-A5C9B83C732C}" type="datetime1">
              <a:rPr lang="en-US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42D85-196B-4D22-895D-280182C052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13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62608-0BFA-4B70-8A01-02F8DC276E7E}" type="datetime1">
              <a:rPr lang="en-US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39F82-A83E-4D17-9230-669DB5E971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43219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0511A-1DEA-4D5A-B4A0-A6D382C41C92}" type="datetime1">
              <a:rPr lang="en-US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DA2433-1288-48B0-858B-7073DCB71E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29795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13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Freeform 16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0EAFE-23D9-4098-91AE-5C744FA7878E}" type="datetime1">
              <a:rPr lang="en-US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E6A6F-C983-47AA-9812-942A5A33EB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81352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6F346-6E42-4C50-AC6F-5A922E9B971B}" type="datetime1">
              <a:rPr lang="en-US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00B3C-E9E1-40AC-A468-7EECF30243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70915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5407D-7B93-4E0B-B80C-70BA26B7A907}" type="datetime1">
              <a:rPr lang="en-US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14605-B03C-45CE-B725-AE86715D06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1074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D6F14D2-8780-4E65-9FB0-E0606043FE81}" type="datetime1">
              <a:rPr lang="en-US">
                <a:solidFill>
                  <a:prstClr val="black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327E0B-CC81-434E-A486-9F90996587DC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636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81000"/>
            <a:ext cx="5638800" cy="146685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 b="1"/>
            </a:lvl1pPr>
            <a:lvl2pPr>
              <a:buClr>
                <a:schemeClr val="tx2"/>
              </a:buClr>
              <a:defRPr b="1"/>
            </a:lvl2pPr>
            <a:lvl3pPr>
              <a:buClr>
                <a:schemeClr val="tx2"/>
              </a:buClr>
              <a:defRPr b="1"/>
            </a:lvl3pPr>
            <a:lvl4pPr>
              <a:buClr>
                <a:schemeClr val="tx2"/>
              </a:buClr>
              <a:defRPr b="1"/>
            </a:lvl4pPr>
            <a:lvl5pPr>
              <a:buClr>
                <a:schemeClr val="tx2"/>
              </a:buClr>
              <a:defRPr b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3B739-D004-418D-9070-8C7282AB1594}" type="datetime1">
              <a:rPr lang="en-US">
                <a:solidFill>
                  <a:prstClr val="black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DD9BE-CB9A-45B3-8518-9F0492D566A9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50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0D724-83D5-408D-8FD8-389DAD7E2EEC}" type="datetime1">
              <a:rPr lang="en-US">
                <a:solidFill>
                  <a:prstClr val="white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41269-43B3-4ED2-8416-F4C90C107524}" type="slidenum">
              <a:rPr lang="en-US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709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D14A5-0157-429D-952C-177DCC27A496}" type="datetime1">
              <a:rPr lang="en-US">
                <a:solidFill>
                  <a:prstClr val="black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8774A-30FC-4905-93DD-7FE79774252F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3614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65FD9-26A9-42EB-B26C-27F143BE67AC}" type="datetime1">
              <a:rPr lang="en-US">
                <a:solidFill>
                  <a:prstClr val="black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56C37-FA4C-4F23-9D88-39B5C6336116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8453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CB647-F001-431C-A51B-3BFD21FC50A7}" type="datetime1">
              <a:rPr lang="en-US">
                <a:solidFill>
                  <a:prstClr val="black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3D4E6-D093-4E5C-8E56-F28F10A6D934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92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0D539-477F-48DE-8B08-B74316529653}" type="datetime1">
              <a:rPr lang="en-US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93901-4C0E-4ED7-B104-E3EB2D9420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95571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C6E1F-1A36-44FC-BC00-A5C9B83C732C}" type="datetime1">
              <a:rPr lang="en-US">
                <a:solidFill>
                  <a:prstClr val="black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42D85-196B-4D22-895D-280182C05230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778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0511A-1DEA-4D5A-B4A0-A6D382C41C92}" type="datetime1">
              <a:rPr lang="en-US">
                <a:solidFill>
                  <a:prstClr val="black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DA2433-1288-48B0-858B-7073DCB71E90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8619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13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dirty="0">
              <a:solidFill>
                <a:srgbClr val="04617B"/>
              </a:solidFill>
              <a:latin typeface="Bookman Old Style"/>
            </a:endParaRPr>
          </a:p>
        </p:txBody>
      </p:sp>
      <p:sp>
        <p:nvSpPr>
          <p:cNvPr id="8" name="Freeform 16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dirty="0">
              <a:solidFill>
                <a:srgbClr val="04617B"/>
              </a:solidFill>
              <a:latin typeface="Bookman Old Style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0EAFE-23D9-4098-91AE-5C744FA7878E}" type="datetime1">
              <a:rPr lang="en-US">
                <a:solidFill>
                  <a:prstClr val="black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E6A6F-C983-47AA-9812-942A5A33EB89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4732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6F346-6E42-4C50-AC6F-5A922E9B971B}" type="datetime1">
              <a:rPr lang="en-US">
                <a:solidFill>
                  <a:prstClr val="black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00B3C-E9E1-40AC-A468-7EECF3024310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4824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5407D-7B93-4E0B-B80C-70BA26B7A907}" type="datetime1">
              <a:rPr lang="en-US">
                <a:solidFill>
                  <a:prstClr val="black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14605-B03C-45CE-B725-AE86715D0644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095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D6F14D2-8780-4E65-9FB0-E0606043FE81}" type="datetime1">
              <a:rPr lang="en-US">
                <a:solidFill>
                  <a:prstClr val="black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327E0B-CC81-434E-A486-9F90996587DC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234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81000"/>
            <a:ext cx="5638800" cy="146685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 b="1"/>
            </a:lvl1pPr>
            <a:lvl2pPr>
              <a:buClr>
                <a:schemeClr val="tx2"/>
              </a:buClr>
              <a:defRPr b="1"/>
            </a:lvl2pPr>
            <a:lvl3pPr>
              <a:buClr>
                <a:schemeClr val="tx2"/>
              </a:buClr>
              <a:defRPr b="1"/>
            </a:lvl3pPr>
            <a:lvl4pPr>
              <a:buClr>
                <a:schemeClr val="tx2"/>
              </a:buClr>
              <a:defRPr b="1"/>
            </a:lvl4pPr>
            <a:lvl5pPr>
              <a:buClr>
                <a:schemeClr val="tx2"/>
              </a:buClr>
              <a:defRPr b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3B739-D004-418D-9070-8C7282AB1594}" type="datetime1">
              <a:rPr lang="en-US">
                <a:solidFill>
                  <a:prstClr val="black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DD9BE-CB9A-45B3-8518-9F0492D566A9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9836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0D724-83D5-408D-8FD8-389DAD7E2EEC}" type="datetime1">
              <a:rPr lang="en-US">
                <a:solidFill>
                  <a:prstClr val="white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41269-43B3-4ED2-8416-F4C90C107524}" type="slidenum">
              <a:rPr lang="en-US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149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D14A5-0157-429D-952C-177DCC27A496}" type="datetime1">
              <a:rPr lang="en-US">
                <a:solidFill>
                  <a:prstClr val="black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8774A-30FC-4905-93DD-7FE79774252F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57248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65FD9-26A9-42EB-B26C-27F143BE67AC}" type="datetime1">
              <a:rPr lang="en-US">
                <a:solidFill>
                  <a:prstClr val="black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56C37-FA4C-4F23-9D88-39B5C6336116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96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16141-FB0C-42FE-A012-C41487D2C607}" type="datetime1">
              <a:rPr lang="en-US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FE892-7031-4660-A2E9-47FB7BD752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794696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CB647-F001-431C-A51B-3BFD21FC50A7}" type="datetime1">
              <a:rPr lang="en-US">
                <a:solidFill>
                  <a:prstClr val="black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3D4E6-D093-4E5C-8E56-F28F10A6D934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7848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C6E1F-1A36-44FC-BC00-A5C9B83C732C}" type="datetime1">
              <a:rPr lang="en-US">
                <a:solidFill>
                  <a:prstClr val="black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42D85-196B-4D22-895D-280182C05230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5476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0511A-1DEA-4D5A-B4A0-A6D382C41C92}" type="datetime1">
              <a:rPr lang="en-US">
                <a:solidFill>
                  <a:prstClr val="black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DA2433-1288-48B0-858B-7073DCB71E90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56160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13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dirty="0">
              <a:solidFill>
                <a:srgbClr val="04617B"/>
              </a:solidFill>
              <a:latin typeface="Bookman Old Style"/>
            </a:endParaRPr>
          </a:p>
        </p:txBody>
      </p:sp>
      <p:sp>
        <p:nvSpPr>
          <p:cNvPr id="8" name="Freeform 16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dirty="0">
              <a:solidFill>
                <a:srgbClr val="04617B"/>
              </a:solidFill>
              <a:latin typeface="Bookman Old Style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0EAFE-23D9-4098-91AE-5C744FA7878E}" type="datetime1">
              <a:rPr lang="en-US">
                <a:solidFill>
                  <a:prstClr val="black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E6A6F-C983-47AA-9812-942A5A33EB89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87632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6F346-6E42-4C50-AC6F-5A922E9B971B}" type="datetime1">
              <a:rPr lang="en-US">
                <a:solidFill>
                  <a:prstClr val="black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00B3C-E9E1-40AC-A468-7EECF3024310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1471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5407D-7B93-4E0B-B80C-70BA26B7A907}" type="datetime1">
              <a:rPr lang="en-US">
                <a:solidFill>
                  <a:prstClr val="black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14605-B03C-45CE-B725-AE86715D0644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3815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D6F14D2-8780-4E65-9FB0-E0606043FE81}" type="datetime1">
              <a:rPr lang="en-US">
                <a:solidFill>
                  <a:prstClr val="black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327E0B-CC81-434E-A486-9F90996587DC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043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81000"/>
            <a:ext cx="5638800" cy="146685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 b="1"/>
            </a:lvl1pPr>
            <a:lvl2pPr>
              <a:buClr>
                <a:schemeClr val="tx2"/>
              </a:buClr>
              <a:defRPr b="1"/>
            </a:lvl2pPr>
            <a:lvl3pPr>
              <a:buClr>
                <a:schemeClr val="tx2"/>
              </a:buClr>
              <a:defRPr b="1"/>
            </a:lvl3pPr>
            <a:lvl4pPr>
              <a:buClr>
                <a:schemeClr val="tx2"/>
              </a:buClr>
              <a:defRPr b="1"/>
            </a:lvl4pPr>
            <a:lvl5pPr>
              <a:buClr>
                <a:schemeClr val="tx2"/>
              </a:buClr>
              <a:defRPr b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3B739-D004-418D-9070-8C7282AB1594}" type="datetime1">
              <a:rPr lang="en-US">
                <a:solidFill>
                  <a:prstClr val="black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DD9BE-CB9A-45B3-8518-9F0492D566A9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26659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0D724-83D5-408D-8FD8-389DAD7E2EEC}" type="datetime1">
              <a:rPr lang="en-US">
                <a:solidFill>
                  <a:prstClr val="white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41269-43B3-4ED2-8416-F4C90C107524}" type="slidenum">
              <a:rPr lang="en-US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414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D14A5-0157-429D-952C-177DCC27A496}" type="datetime1">
              <a:rPr lang="en-US">
                <a:solidFill>
                  <a:prstClr val="black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8774A-30FC-4905-93DD-7FE79774252F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58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F1F57-CEBD-450B-8EB4-48162E0F6276}" type="datetime1">
              <a:rPr lang="en-US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612066-8DFA-48C4-A449-A87BE760B4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04132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65FD9-26A9-42EB-B26C-27F143BE67AC}" type="datetime1">
              <a:rPr lang="en-US">
                <a:solidFill>
                  <a:prstClr val="black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56C37-FA4C-4F23-9D88-39B5C6336116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18575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CB647-F001-431C-A51B-3BFD21FC50A7}" type="datetime1">
              <a:rPr lang="en-US">
                <a:solidFill>
                  <a:prstClr val="black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3D4E6-D093-4E5C-8E56-F28F10A6D934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6372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C6E1F-1A36-44FC-BC00-A5C9B83C732C}" type="datetime1">
              <a:rPr lang="en-US">
                <a:solidFill>
                  <a:prstClr val="black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42D85-196B-4D22-895D-280182C05230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88882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0511A-1DEA-4D5A-B4A0-A6D382C41C92}" type="datetime1">
              <a:rPr lang="en-US">
                <a:solidFill>
                  <a:prstClr val="black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DA2433-1288-48B0-858B-7073DCB71E90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60055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13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dirty="0">
              <a:solidFill>
                <a:srgbClr val="04617B"/>
              </a:solidFill>
              <a:latin typeface="Bookman Old Style"/>
            </a:endParaRPr>
          </a:p>
        </p:txBody>
      </p:sp>
      <p:sp>
        <p:nvSpPr>
          <p:cNvPr id="8" name="Freeform 16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dirty="0">
              <a:solidFill>
                <a:srgbClr val="04617B"/>
              </a:solidFill>
              <a:latin typeface="Bookman Old Style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0EAFE-23D9-4098-91AE-5C744FA7878E}" type="datetime1">
              <a:rPr lang="en-US">
                <a:solidFill>
                  <a:prstClr val="black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E6A6F-C983-47AA-9812-942A5A33EB89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90336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6F346-6E42-4C50-AC6F-5A922E9B971B}" type="datetime1">
              <a:rPr lang="en-US">
                <a:solidFill>
                  <a:prstClr val="black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00B3C-E9E1-40AC-A468-7EECF3024310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72475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5407D-7B93-4E0B-B80C-70BA26B7A907}" type="datetime1">
              <a:rPr lang="en-US">
                <a:solidFill>
                  <a:prstClr val="black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14605-B03C-45CE-B725-AE86715D0644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03050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D6F14D2-8780-4E65-9FB0-E0606043FE81}" type="datetime1">
              <a:rPr lang="en-US">
                <a:solidFill>
                  <a:prstClr val="black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327E0B-CC81-434E-A486-9F90996587DC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703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81000"/>
            <a:ext cx="5638800" cy="146685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 b="1"/>
            </a:lvl1pPr>
            <a:lvl2pPr>
              <a:buClr>
                <a:schemeClr val="tx2"/>
              </a:buClr>
              <a:defRPr b="1"/>
            </a:lvl2pPr>
            <a:lvl3pPr>
              <a:buClr>
                <a:schemeClr val="tx2"/>
              </a:buClr>
              <a:defRPr b="1"/>
            </a:lvl3pPr>
            <a:lvl4pPr>
              <a:buClr>
                <a:schemeClr val="tx2"/>
              </a:buClr>
              <a:defRPr b="1"/>
            </a:lvl4pPr>
            <a:lvl5pPr>
              <a:buClr>
                <a:schemeClr val="tx2"/>
              </a:buClr>
              <a:defRPr b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3B739-D004-418D-9070-8C7282AB1594}" type="datetime1">
              <a:rPr lang="en-US">
                <a:solidFill>
                  <a:prstClr val="black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DD9BE-CB9A-45B3-8518-9F0492D566A9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26687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0D724-83D5-408D-8FD8-389DAD7E2EEC}" type="datetime1">
              <a:rPr lang="en-US">
                <a:solidFill>
                  <a:prstClr val="white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41269-43B3-4ED2-8416-F4C90C107524}" type="slidenum">
              <a:rPr lang="en-US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755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644DA-A98D-426E-8D03-6705A6982FDD}" type="datetime1">
              <a:rPr lang="en-US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07681-BB6B-491B-AD09-D52827717E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496518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D14A5-0157-429D-952C-177DCC27A496}" type="datetime1">
              <a:rPr lang="en-US">
                <a:solidFill>
                  <a:prstClr val="black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8774A-30FC-4905-93DD-7FE79774252F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98454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65FD9-26A9-42EB-B26C-27F143BE67AC}" type="datetime1">
              <a:rPr lang="en-US">
                <a:solidFill>
                  <a:prstClr val="black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56C37-FA4C-4F23-9D88-39B5C6336116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17477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CB647-F001-431C-A51B-3BFD21FC50A7}" type="datetime1">
              <a:rPr lang="en-US">
                <a:solidFill>
                  <a:prstClr val="black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3D4E6-D093-4E5C-8E56-F28F10A6D934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95241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C6E1F-1A36-44FC-BC00-A5C9B83C732C}" type="datetime1">
              <a:rPr lang="en-US">
                <a:solidFill>
                  <a:prstClr val="black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42D85-196B-4D22-895D-280182C05230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70898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0511A-1DEA-4D5A-B4A0-A6D382C41C92}" type="datetime1">
              <a:rPr lang="en-US">
                <a:solidFill>
                  <a:prstClr val="black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DA2433-1288-48B0-858B-7073DCB71E90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5914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13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dirty="0">
              <a:solidFill>
                <a:srgbClr val="04617B"/>
              </a:solidFill>
              <a:latin typeface="Bookman Old Style"/>
            </a:endParaRPr>
          </a:p>
        </p:txBody>
      </p:sp>
      <p:sp>
        <p:nvSpPr>
          <p:cNvPr id="8" name="Freeform 16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dirty="0">
              <a:solidFill>
                <a:srgbClr val="04617B"/>
              </a:solidFill>
              <a:latin typeface="Bookman Old Style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0EAFE-23D9-4098-91AE-5C744FA7878E}" type="datetime1">
              <a:rPr lang="en-US">
                <a:solidFill>
                  <a:prstClr val="black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E6A6F-C983-47AA-9812-942A5A33EB89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36278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6F346-6E42-4C50-AC6F-5A922E9B971B}" type="datetime1">
              <a:rPr lang="en-US">
                <a:solidFill>
                  <a:prstClr val="black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00B3C-E9E1-40AC-A468-7EECF3024310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26900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5407D-7B93-4E0B-B80C-70BA26B7A907}" type="datetime1">
              <a:rPr lang="en-US">
                <a:solidFill>
                  <a:prstClr val="black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14605-B03C-45CE-B725-AE86715D0644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2456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D6F14D2-8780-4E65-9FB0-E0606043FE81}" type="datetime1">
              <a:rPr lang="en-US">
                <a:solidFill>
                  <a:prstClr val="black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327E0B-CC81-434E-A486-9F90996587DC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01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81000"/>
            <a:ext cx="5638800" cy="146685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 b="1"/>
            </a:lvl1pPr>
            <a:lvl2pPr>
              <a:buClr>
                <a:schemeClr val="tx2"/>
              </a:buClr>
              <a:defRPr b="1"/>
            </a:lvl2pPr>
            <a:lvl3pPr>
              <a:buClr>
                <a:schemeClr val="tx2"/>
              </a:buClr>
              <a:defRPr b="1"/>
            </a:lvl3pPr>
            <a:lvl4pPr>
              <a:buClr>
                <a:schemeClr val="tx2"/>
              </a:buClr>
              <a:defRPr b="1"/>
            </a:lvl4pPr>
            <a:lvl5pPr>
              <a:buClr>
                <a:schemeClr val="tx2"/>
              </a:buClr>
              <a:defRPr b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3B739-D004-418D-9070-8C7282AB1594}" type="datetime1">
              <a:rPr lang="en-US">
                <a:solidFill>
                  <a:prstClr val="black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DD9BE-CB9A-45B3-8518-9F0492D566A9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20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BBE19-3E3E-4218-9523-7D97760F1F91}" type="datetime1">
              <a:rPr lang="en-US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82106-3E23-4412-9F8D-7EDB9FF81F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069278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0D724-83D5-408D-8FD8-389DAD7E2EEC}" type="datetime1">
              <a:rPr lang="en-US">
                <a:solidFill>
                  <a:prstClr val="white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41269-43B3-4ED2-8416-F4C90C107524}" type="slidenum">
              <a:rPr lang="en-US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324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D14A5-0157-429D-952C-177DCC27A496}" type="datetime1">
              <a:rPr lang="en-US">
                <a:solidFill>
                  <a:prstClr val="black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8774A-30FC-4905-93DD-7FE79774252F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23996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65FD9-26A9-42EB-B26C-27F143BE67AC}" type="datetime1">
              <a:rPr lang="en-US">
                <a:solidFill>
                  <a:prstClr val="black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56C37-FA4C-4F23-9D88-39B5C6336116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43711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CB647-F001-431C-A51B-3BFD21FC50A7}" type="datetime1">
              <a:rPr lang="en-US">
                <a:solidFill>
                  <a:prstClr val="black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3D4E6-D093-4E5C-8E56-F28F10A6D934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46297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C6E1F-1A36-44FC-BC00-A5C9B83C732C}" type="datetime1">
              <a:rPr lang="en-US">
                <a:solidFill>
                  <a:prstClr val="black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42D85-196B-4D22-895D-280182C05230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33899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0511A-1DEA-4D5A-B4A0-A6D382C41C92}" type="datetime1">
              <a:rPr lang="en-US">
                <a:solidFill>
                  <a:prstClr val="black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DA2433-1288-48B0-858B-7073DCB71E90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60218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13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dirty="0">
              <a:solidFill>
                <a:srgbClr val="04617B"/>
              </a:solidFill>
              <a:latin typeface="Bookman Old Style"/>
            </a:endParaRPr>
          </a:p>
        </p:txBody>
      </p:sp>
      <p:sp>
        <p:nvSpPr>
          <p:cNvPr id="8" name="Freeform 16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dirty="0">
              <a:solidFill>
                <a:srgbClr val="04617B"/>
              </a:solidFill>
              <a:latin typeface="Bookman Old Style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0EAFE-23D9-4098-91AE-5C744FA7878E}" type="datetime1">
              <a:rPr lang="en-US">
                <a:solidFill>
                  <a:prstClr val="black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E6A6F-C983-47AA-9812-942A5A33EB89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40932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6F346-6E42-4C50-AC6F-5A922E9B971B}" type="datetime1">
              <a:rPr lang="en-US">
                <a:solidFill>
                  <a:prstClr val="black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00B3C-E9E1-40AC-A468-7EECF3024310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63796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5407D-7B93-4E0B-B80C-70BA26B7A907}" type="datetime1">
              <a:rPr lang="en-US">
                <a:solidFill>
                  <a:prstClr val="black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14605-B03C-45CE-B725-AE86715D0644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91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13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Freeform 16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75391-4084-468B-AE78-F3CD0D564396}" type="datetime1">
              <a:rPr lang="en-US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B1CD9-67FA-4CAA-B2BA-1F12D8D999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618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3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3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dirty="0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 b="1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4AB8532-8AD2-4B4E-8FD1-5CBD1482402E}" type="datetime1">
              <a:rPr lang="en-US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7025ACE-C9DB-462E-B0F6-B818F569F6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dirty="0"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dirty="0">
                <a:latin typeface="Arial" charset="0"/>
              </a:endParaRPr>
            </a:p>
          </p:txBody>
        </p:sp>
      </p:grpSp>
      <p:pic>
        <p:nvPicPr>
          <p:cNvPr id="1034" name="Picture 1" descr="NAU_PrimH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217328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82" r:id="rId1"/>
    <p:sldLayoutId id="2147485356" r:id="rId2"/>
    <p:sldLayoutId id="2147485357" r:id="rId3"/>
    <p:sldLayoutId id="2147485358" r:id="rId4"/>
    <p:sldLayoutId id="2147485359" r:id="rId5"/>
    <p:sldLayoutId id="2147485360" r:id="rId6"/>
    <p:sldLayoutId id="2147485361" r:id="rId7"/>
    <p:sldLayoutId id="2147485362" r:id="rId8"/>
    <p:sldLayoutId id="2147485383" r:id="rId9"/>
    <p:sldLayoutId id="2147485363" r:id="rId10"/>
    <p:sldLayoutId id="214748536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dirty="0">
              <a:latin typeface="+mn-lt"/>
            </a:endParaRPr>
          </a:p>
        </p:txBody>
      </p:sp>
      <p:sp>
        <p:nvSpPr>
          <p:cNvPr id="2052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 b="1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4DE97723-C879-47C1-B1D1-297B90A921EE}" type="datetime1">
              <a:rPr lang="en-US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45B28D7-5C60-4CD5-9121-0EED3401EB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2057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dirty="0"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dirty="0">
                <a:latin typeface="Arial" charset="0"/>
              </a:endParaRPr>
            </a:p>
          </p:txBody>
        </p:sp>
      </p:grpSp>
      <p:pic>
        <p:nvPicPr>
          <p:cNvPr id="2058" name="Picture 1" descr="NAU_PrimH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217328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84" r:id="rId1"/>
    <p:sldLayoutId id="2147485365" r:id="rId2"/>
    <p:sldLayoutId id="2147485366" r:id="rId3"/>
    <p:sldLayoutId id="2147485367" r:id="rId4"/>
    <p:sldLayoutId id="2147485368" r:id="rId5"/>
    <p:sldLayoutId id="2147485369" r:id="rId6"/>
    <p:sldLayoutId id="2147485370" r:id="rId7"/>
    <p:sldLayoutId id="2147485371" r:id="rId8"/>
    <p:sldLayoutId id="2147485385" r:id="rId9"/>
    <p:sldLayoutId id="2147485372" r:id="rId10"/>
    <p:sldLayoutId id="214748537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dirty="0">
              <a:latin typeface="+mn-lt"/>
            </a:endParaRPr>
          </a:p>
        </p:txBody>
      </p:sp>
      <p:sp>
        <p:nvSpPr>
          <p:cNvPr id="307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 b="1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6555297-D80D-4CC7-8D5C-627F9F54C2FB}" type="datetime1">
              <a:rPr lang="en-US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A0E5D5-C2E7-4CE1-915F-EA24BF9A85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3081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dirty="0"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dirty="0">
                <a:latin typeface="Arial" charset="0"/>
              </a:endParaRPr>
            </a:p>
          </p:txBody>
        </p:sp>
      </p:grpSp>
      <p:pic>
        <p:nvPicPr>
          <p:cNvPr id="3082" name="Picture 1" descr="NAU_PrimH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217328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86" r:id="rId1"/>
    <p:sldLayoutId id="2147485374" r:id="rId2"/>
    <p:sldLayoutId id="2147485387" r:id="rId3"/>
    <p:sldLayoutId id="2147485375" r:id="rId4"/>
    <p:sldLayoutId id="2147485376" r:id="rId5"/>
    <p:sldLayoutId id="2147485377" r:id="rId6"/>
    <p:sldLayoutId id="2147485378" r:id="rId7"/>
    <p:sldLayoutId id="2147485379" r:id="rId8"/>
    <p:sldLayoutId id="2147485388" r:id="rId9"/>
    <p:sldLayoutId id="2147485380" r:id="rId10"/>
    <p:sldLayoutId id="214748538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dirty="0">
              <a:solidFill>
                <a:srgbClr val="04617B"/>
              </a:solidFill>
              <a:latin typeface="Bookman Old Style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dirty="0">
              <a:solidFill>
                <a:srgbClr val="04617B"/>
              </a:solidFill>
              <a:latin typeface="Bookman Old Style"/>
            </a:endParaRPr>
          </a:p>
        </p:txBody>
      </p:sp>
      <p:sp>
        <p:nvSpPr>
          <p:cNvPr id="307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 b="1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6555297-D80D-4CC7-8D5C-627F9F54C2FB}" type="datetime1">
              <a:rPr lang="en-US">
                <a:solidFill>
                  <a:prstClr val="black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A0E5D5-C2E7-4CE1-915F-EA24BF9A8588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grpSp>
        <p:nvGrpSpPr>
          <p:cNvPr id="3081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dirty="0">
                <a:solidFill>
                  <a:srgbClr val="04617B"/>
                </a:solidFill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dirty="0">
                <a:solidFill>
                  <a:srgbClr val="04617B"/>
                </a:solidFill>
                <a:latin typeface="Arial" charset="0"/>
              </a:endParaRPr>
            </a:p>
          </p:txBody>
        </p:sp>
      </p:grpSp>
      <p:pic>
        <p:nvPicPr>
          <p:cNvPr id="3082" name="Picture 1" descr="NAU_PrimH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217328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156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90" r:id="rId1"/>
    <p:sldLayoutId id="2147485391" r:id="rId2"/>
    <p:sldLayoutId id="2147485392" r:id="rId3"/>
    <p:sldLayoutId id="2147485393" r:id="rId4"/>
    <p:sldLayoutId id="2147485394" r:id="rId5"/>
    <p:sldLayoutId id="2147485395" r:id="rId6"/>
    <p:sldLayoutId id="2147485396" r:id="rId7"/>
    <p:sldLayoutId id="2147485397" r:id="rId8"/>
    <p:sldLayoutId id="2147485398" r:id="rId9"/>
    <p:sldLayoutId id="2147485399" r:id="rId10"/>
    <p:sldLayoutId id="214748540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dirty="0">
              <a:solidFill>
                <a:srgbClr val="04617B"/>
              </a:solidFill>
              <a:latin typeface="Bookman Old Style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dirty="0">
              <a:solidFill>
                <a:srgbClr val="04617B"/>
              </a:solidFill>
              <a:latin typeface="Bookman Old Style"/>
            </a:endParaRPr>
          </a:p>
        </p:txBody>
      </p:sp>
      <p:sp>
        <p:nvSpPr>
          <p:cNvPr id="307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 b="1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6555297-D80D-4CC7-8D5C-627F9F54C2FB}" type="datetime1">
              <a:rPr lang="en-US">
                <a:solidFill>
                  <a:prstClr val="black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A0E5D5-C2E7-4CE1-915F-EA24BF9A8588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grpSp>
        <p:nvGrpSpPr>
          <p:cNvPr id="3081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dirty="0">
                <a:solidFill>
                  <a:srgbClr val="04617B"/>
                </a:solidFill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dirty="0">
                <a:solidFill>
                  <a:srgbClr val="04617B"/>
                </a:solidFill>
                <a:latin typeface="Arial" charset="0"/>
              </a:endParaRPr>
            </a:p>
          </p:txBody>
        </p:sp>
      </p:grpSp>
      <p:pic>
        <p:nvPicPr>
          <p:cNvPr id="3082" name="Picture 1" descr="NAU_PrimH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217328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87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02" r:id="rId1"/>
    <p:sldLayoutId id="2147485403" r:id="rId2"/>
    <p:sldLayoutId id="2147485404" r:id="rId3"/>
    <p:sldLayoutId id="2147485405" r:id="rId4"/>
    <p:sldLayoutId id="2147485406" r:id="rId5"/>
    <p:sldLayoutId id="2147485407" r:id="rId6"/>
    <p:sldLayoutId id="2147485408" r:id="rId7"/>
    <p:sldLayoutId id="2147485409" r:id="rId8"/>
    <p:sldLayoutId id="2147485410" r:id="rId9"/>
    <p:sldLayoutId id="2147485411" r:id="rId10"/>
    <p:sldLayoutId id="214748541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dirty="0">
              <a:solidFill>
                <a:srgbClr val="04617B"/>
              </a:solidFill>
              <a:latin typeface="Bookman Old Style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dirty="0">
              <a:solidFill>
                <a:srgbClr val="04617B"/>
              </a:solidFill>
              <a:latin typeface="Bookman Old Style"/>
            </a:endParaRPr>
          </a:p>
        </p:txBody>
      </p:sp>
      <p:sp>
        <p:nvSpPr>
          <p:cNvPr id="307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 b="1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6555297-D80D-4CC7-8D5C-627F9F54C2FB}" type="datetime1">
              <a:rPr lang="en-US">
                <a:solidFill>
                  <a:prstClr val="black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A0E5D5-C2E7-4CE1-915F-EA24BF9A8588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grpSp>
        <p:nvGrpSpPr>
          <p:cNvPr id="3081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dirty="0">
                <a:solidFill>
                  <a:srgbClr val="04617B"/>
                </a:solidFill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dirty="0">
                <a:solidFill>
                  <a:srgbClr val="04617B"/>
                </a:solidFill>
                <a:latin typeface="Arial" charset="0"/>
              </a:endParaRPr>
            </a:p>
          </p:txBody>
        </p:sp>
      </p:grpSp>
      <p:pic>
        <p:nvPicPr>
          <p:cNvPr id="3082" name="Picture 1" descr="NAU_PrimH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217328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169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14" r:id="rId1"/>
    <p:sldLayoutId id="2147485415" r:id="rId2"/>
    <p:sldLayoutId id="2147485416" r:id="rId3"/>
    <p:sldLayoutId id="2147485417" r:id="rId4"/>
    <p:sldLayoutId id="2147485418" r:id="rId5"/>
    <p:sldLayoutId id="2147485419" r:id="rId6"/>
    <p:sldLayoutId id="2147485420" r:id="rId7"/>
    <p:sldLayoutId id="2147485421" r:id="rId8"/>
    <p:sldLayoutId id="2147485422" r:id="rId9"/>
    <p:sldLayoutId id="2147485423" r:id="rId10"/>
    <p:sldLayoutId id="214748542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dirty="0">
              <a:solidFill>
                <a:srgbClr val="04617B"/>
              </a:solidFill>
              <a:latin typeface="Bookman Old Style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dirty="0">
              <a:solidFill>
                <a:srgbClr val="04617B"/>
              </a:solidFill>
              <a:latin typeface="Bookman Old Style"/>
            </a:endParaRPr>
          </a:p>
        </p:txBody>
      </p:sp>
      <p:sp>
        <p:nvSpPr>
          <p:cNvPr id="307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 b="1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6555297-D80D-4CC7-8D5C-627F9F54C2FB}" type="datetime1">
              <a:rPr lang="en-US">
                <a:solidFill>
                  <a:prstClr val="black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A0E5D5-C2E7-4CE1-915F-EA24BF9A8588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grpSp>
        <p:nvGrpSpPr>
          <p:cNvPr id="3081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dirty="0">
                <a:solidFill>
                  <a:srgbClr val="04617B"/>
                </a:solidFill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dirty="0">
                <a:solidFill>
                  <a:srgbClr val="04617B"/>
                </a:solidFill>
                <a:latin typeface="Arial" charset="0"/>
              </a:endParaRPr>
            </a:p>
          </p:txBody>
        </p:sp>
      </p:grpSp>
      <p:pic>
        <p:nvPicPr>
          <p:cNvPr id="3082" name="Picture 1" descr="NAU_PrimH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217328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209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26" r:id="rId1"/>
    <p:sldLayoutId id="2147485427" r:id="rId2"/>
    <p:sldLayoutId id="2147485428" r:id="rId3"/>
    <p:sldLayoutId id="2147485429" r:id="rId4"/>
    <p:sldLayoutId id="2147485430" r:id="rId5"/>
    <p:sldLayoutId id="2147485431" r:id="rId6"/>
    <p:sldLayoutId id="2147485432" r:id="rId7"/>
    <p:sldLayoutId id="2147485433" r:id="rId8"/>
    <p:sldLayoutId id="2147485434" r:id="rId9"/>
    <p:sldLayoutId id="2147485435" r:id="rId10"/>
    <p:sldLayoutId id="214748543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dirty="0">
              <a:solidFill>
                <a:srgbClr val="04617B"/>
              </a:solidFill>
              <a:latin typeface="Bookman Old Style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en-US" dirty="0">
              <a:solidFill>
                <a:srgbClr val="04617B"/>
              </a:solidFill>
              <a:latin typeface="Bookman Old Style"/>
            </a:endParaRPr>
          </a:p>
        </p:txBody>
      </p:sp>
      <p:sp>
        <p:nvSpPr>
          <p:cNvPr id="307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 b="1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6555297-D80D-4CC7-8D5C-627F9F54C2FB}" type="datetime1">
              <a:rPr lang="en-US">
                <a:solidFill>
                  <a:prstClr val="black"/>
                </a:solidFill>
              </a:rPr>
              <a:pPr>
                <a:defRPr/>
              </a:pPr>
              <a:t>12/22/2020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A0E5D5-C2E7-4CE1-915F-EA24BF9A8588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grpSp>
        <p:nvGrpSpPr>
          <p:cNvPr id="3081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dirty="0">
                <a:solidFill>
                  <a:srgbClr val="04617B"/>
                </a:solidFill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dirty="0">
                <a:solidFill>
                  <a:srgbClr val="04617B"/>
                </a:solidFill>
                <a:latin typeface="Arial" charset="0"/>
              </a:endParaRPr>
            </a:p>
          </p:txBody>
        </p:sp>
      </p:grpSp>
      <p:pic>
        <p:nvPicPr>
          <p:cNvPr id="3082" name="Picture 1" descr="NAU_PrimH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217328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144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38" r:id="rId1"/>
    <p:sldLayoutId id="2147485439" r:id="rId2"/>
    <p:sldLayoutId id="2147485440" r:id="rId3"/>
    <p:sldLayoutId id="2147485441" r:id="rId4"/>
    <p:sldLayoutId id="2147485442" r:id="rId5"/>
    <p:sldLayoutId id="2147485443" r:id="rId6"/>
    <p:sldLayoutId id="2147485444" r:id="rId7"/>
    <p:sldLayoutId id="2147485445" r:id="rId8"/>
    <p:sldLayoutId id="2147485446" r:id="rId9"/>
    <p:sldLayoutId id="2147485447" r:id="rId10"/>
    <p:sldLayoutId id="214748544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Recursive Backtracking:</a:t>
            </a:r>
            <a:br>
              <a:rPr lang="en-US" sz="4400" dirty="0" smtClean="0"/>
            </a:br>
            <a:r>
              <a:rPr lang="en-US" sz="4400" dirty="0" smtClean="0"/>
              <a:t>The Eight Queens Problem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249: </a:t>
            </a:r>
          </a:p>
          <a:p>
            <a:r>
              <a:rPr lang="en-US" dirty="0"/>
              <a:t>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327E0B-CC81-434E-A486-9F90996587DC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370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901251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06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389668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126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108404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62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166204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410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605287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520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448097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024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259363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555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352675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411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390542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099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233954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52925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514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382000" cy="4389437"/>
          </a:xfrm>
        </p:spPr>
        <p:txBody>
          <a:bodyPr/>
          <a:lstStyle/>
          <a:p>
            <a:r>
              <a:rPr lang="en-US" dirty="0" smtClean="0"/>
              <a:t>The eight queens problem is an interesting application of recursive backtracking.</a:t>
            </a:r>
          </a:p>
          <a:p>
            <a:endParaRPr lang="en-US" dirty="0"/>
          </a:p>
          <a:p>
            <a:r>
              <a:rPr lang="en-US" dirty="0" smtClean="0"/>
              <a:t>The programmer attempts to place eight queens on a chess board in such a way that none of the queens conflict.</a:t>
            </a:r>
          </a:p>
          <a:p>
            <a:endParaRPr lang="en-US" dirty="0"/>
          </a:p>
          <a:p>
            <a:r>
              <a:rPr lang="en-US" dirty="0" smtClean="0"/>
              <a:t>A queen will conflict with another one if it is vertically above or below it, horizontally left or right of it, or diagonally aligned with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4DD9BE-CB9A-45B3-8518-9F0492D566A9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33400"/>
            <a:ext cx="5791200" cy="74066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527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133233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52925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512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367383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52925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22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102601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52925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510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383520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52925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921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749729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52925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724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387465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52925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758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790258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52925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837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04942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492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622616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027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616570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932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51975419"/>
              </p:ext>
            </p:extLst>
          </p:nvPr>
        </p:nvGraphicFramePr>
        <p:xfrm>
          <a:off x="3124200" y="243840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18978" y="5334000"/>
            <a:ext cx="4466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chess board is simply 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square with 8 rows and 8 columns.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69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846252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061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734753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21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686998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4362450"/>
            <a:ext cx="763590" cy="678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454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180171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4362450"/>
            <a:ext cx="763590" cy="678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289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810387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4362450"/>
            <a:ext cx="763590" cy="678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647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303682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4362450"/>
            <a:ext cx="763590" cy="678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751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578513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4362450"/>
            <a:ext cx="763590" cy="678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55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276752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4362450"/>
            <a:ext cx="763590" cy="678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305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834359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4362450"/>
            <a:ext cx="763590" cy="678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976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999856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4362450"/>
            <a:ext cx="763590" cy="678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739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538528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55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713109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742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629574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267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579182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22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26894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652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781460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113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354590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460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241746"/>
              </p:ext>
            </p:extLst>
          </p:nvPr>
        </p:nvGraphicFramePr>
        <p:xfrm>
          <a:off x="3124200" y="2570480"/>
          <a:ext cx="3048000" cy="2543175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25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529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983300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853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258910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805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129044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63918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249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080595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956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99939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63918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812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524536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63918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474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24227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63918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094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58923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63918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5049718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982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992974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63918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5049718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419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693002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63918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5049718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409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187212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63918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5049718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261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349494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63918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5049718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726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979499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63918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5049718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23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956073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63918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5049718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037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218838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010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470405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63918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5049718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5719946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816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939932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63918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5049718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5719946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539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882119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63918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5049718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5719946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840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20654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63918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5049718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5719946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272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24022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63918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5049718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5719946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413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444043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63918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5049718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5719946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15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594911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63918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5049718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5719946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654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923846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63918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5049718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5719946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391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698198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63918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5049718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356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855043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63918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5049718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928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819625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786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52072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63918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5049718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121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534111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63918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412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96858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63918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479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1514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63918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056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510763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63918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525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167006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63918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110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198608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550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332792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87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412817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054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010903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3003853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65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" y="4357990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841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261625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809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48569" y="1981200"/>
            <a:ext cx="384111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And Then . . .</a:t>
            </a:r>
          </a:p>
          <a:p>
            <a:pPr algn="ctr"/>
            <a:endParaRPr lang="en-US" dirty="0" smtClean="0">
              <a:solidFill>
                <a:prstClr val="black"/>
              </a:solidFill>
            </a:endParaRPr>
          </a:p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MUCH </a:t>
            </a:r>
          </a:p>
          <a:p>
            <a:pPr algn="ctr"/>
            <a:endParaRPr lang="en-US" sz="4800" dirty="0" smtClean="0">
              <a:solidFill>
                <a:srgbClr val="FF0000"/>
              </a:solidFill>
            </a:endParaRPr>
          </a:p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CRUNCHING</a:t>
            </a:r>
          </a:p>
          <a:p>
            <a:pPr algn="ctr"/>
            <a:endParaRPr lang="en-US" sz="4800" dirty="0">
              <a:solidFill>
                <a:srgbClr val="FF0000"/>
              </a:solidFill>
            </a:endParaRPr>
          </a:p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LATER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80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116562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750001" y="5334000"/>
            <a:ext cx="3804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one of about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twelve fundamental solutions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32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4DD9BE-CB9A-45B3-8518-9F0492D566A9}" type="slidenum">
              <a:rPr lang="en-US" altLang="en-US" smtClean="0"/>
              <a:pPr>
                <a:defRPr/>
              </a:pPr>
              <a:t>82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725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711082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24" y="2154118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24" y="2816289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481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24" y="4154368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700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8B5B96-DE4A-47E9-984E-E4B79A12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03515"/>
            <a:ext cx="5791200" cy="9442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Chess Board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566532"/>
              </p:ext>
            </p:extLst>
          </p:nvPr>
        </p:nvGraphicFramePr>
        <p:xfrm>
          <a:off x="3124200" y="2570480"/>
          <a:ext cx="3048000" cy="2534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Q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2066" cy="64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8571"/>
            <a:ext cx="763590" cy="64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539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low">
  <a:themeElements>
    <a:clrScheme name="Custom 9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70C0"/>
      </a:hlink>
      <a:folHlink>
        <a:srgbClr val="7030A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Flow">
  <a:themeElements>
    <a:clrScheme name="Custom 9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70C0"/>
      </a:hlink>
      <a:folHlink>
        <a:srgbClr val="7030A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Flow">
  <a:themeElements>
    <a:clrScheme name="Custom 9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70C0"/>
      </a:hlink>
      <a:folHlink>
        <a:srgbClr val="7030A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Flow">
  <a:themeElements>
    <a:clrScheme name="Custom 9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70C0"/>
      </a:hlink>
      <a:folHlink>
        <a:srgbClr val="7030A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Flow">
  <a:themeElements>
    <a:clrScheme name="Custom 9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70C0"/>
      </a:hlink>
      <a:folHlink>
        <a:srgbClr val="7030A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Flow">
  <a:themeElements>
    <a:clrScheme name="Custom 9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70C0"/>
      </a:hlink>
      <a:folHlink>
        <a:srgbClr val="7030A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9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0070C0"/>
    </a:hlink>
    <a:folHlink>
      <a:srgbClr val="7030A0"/>
    </a:folHlink>
  </a:clrScheme>
</a:themeOverride>
</file>

<file path=ppt/theme/themeOverride10.xml><?xml version="1.0" encoding="utf-8"?>
<a:themeOverride xmlns:a="http://schemas.openxmlformats.org/drawingml/2006/main">
  <a:clrScheme name="Custom 9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0070C0"/>
    </a:hlink>
    <a:folHlink>
      <a:srgbClr val="7030A0"/>
    </a:folHlink>
  </a:clrScheme>
</a:themeOverride>
</file>

<file path=ppt/theme/themeOverride11.xml><?xml version="1.0" encoding="utf-8"?>
<a:themeOverride xmlns:a="http://schemas.openxmlformats.org/drawingml/2006/main">
  <a:clrScheme name="Custom 9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0070C0"/>
    </a:hlink>
    <a:folHlink>
      <a:srgbClr val="7030A0"/>
    </a:folHlink>
  </a:clrScheme>
</a:themeOverride>
</file>

<file path=ppt/theme/themeOverride12.xml><?xml version="1.0" encoding="utf-8"?>
<a:themeOverride xmlns:a="http://schemas.openxmlformats.org/drawingml/2006/main">
  <a:clrScheme name="Custom 9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0070C0"/>
    </a:hlink>
    <a:folHlink>
      <a:srgbClr val="7030A0"/>
    </a:folHlink>
  </a:clrScheme>
</a:themeOverride>
</file>

<file path=ppt/theme/themeOverride2.xml><?xml version="1.0" encoding="utf-8"?>
<a:themeOverride xmlns:a="http://schemas.openxmlformats.org/drawingml/2006/main">
  <a:clrScheme name="Custom 9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0070C0"/>
    </a:hlink>
    <a:folHlink>
      <a:srgbClr val="7030A0"/>
    </a:folHlink>
  </a:clrScheme>
</a:themeOverride>
</file>

<file path=ppt/theme/themeOverride3.xml><?xml version="1.0" encoding="utf-8"?>
<a:themeOverride xmlns:a="http://schemas.openxmlformats.org/drawingml/2006/main">
  <a:clrScheme name="Custom 9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0070C0"/>
    </a:hlink>
    <a:folHlink>
      <a:srgbClr val="7030A0"/>
    </a:folHlink>
  </a:clrScheme>
</a:themeOverride>
</file>

<file path=ppt/theme/themeOverride4.xml><?xml version="1.0" encoding="utf-8"?>
<a:themeOverride xmlns:a="http://schemas.openxmlformats.org/drawingml/2006/main">
  <a:clrScheme name="Custom 9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0070C0"/>
    </a:hlink>
    <a:folHlink>
      <a:srgbClr val="7030A0"/>
    </a:folHlink>
  </a:clrScheme>
</a:themeOverride>
</file>

<file path=ppt/theme/themeOverride5.xml><?xml version="1.0" encoding="utf-8"?>
<a:themeOverride xmlns:a="http://schemas.openxmlformats.org/drawingml/2006/main">
  <a:clrScheme name="Custom 9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0070C0"/>
    </a:hlink>
    <a:folHlink>
      <a:srgbClr val="7030A0"/>
    </a:folHlink>
  </a:clrScheme>
</a:themeOverride>
</file>

<file path=ppt/theme/themeOverride6.xml><?xml version="1.0" encoding="utf-8"?>
<a:themeOverride xmlns:a="http://schemas.openxmlformats.org/drawingml/2006/main">
  <a:clrScheme name="Custom 9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0070C0"/>
    </a:hlink>
    <a:folHlink>
      <a:srgbClr val="7030A0"/>
    </a:folHlink>
  </a:clrScheme>
</a:themeOverride>
</file>

<file path=ppt/theme/themeOverride7.xml><?xml version="1.0" encoding="utf-8"?>
<a:themeOverride xmlns:a="http://schemas.openxmlformats.org/drawingml/2006/main">
  <a:clrScheme name="Custom 9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0070C0"/>
    </a:hlink>
    <a:folHlink>
      <a:srgbClr val="7030A0"/>
    </a:folHlink>
  </a:clrScheme>
</a:themeOverride>
</file>

<file path=ppt/theme/themeOverride8.xml><?xml version="1.0" encoding="utf-8"?>
<a:themeOverride xmlns:a="http://schemas.openxmlformats.org/drawingml/2006/main">
  <a:clrScheme name="Custom 9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0070C0"/>
    </a:hlink>
    <a:folHlink>
      <a:srgbClr val="7030A0"/>
    </a:folHlink>
  </a:clrScheme>
</a:themeOverride>
</file>

<file path=ppt/theme/themeOverride9.xml><?xml version="1.0" encoding="utf-8"?>
<a:themeOverride xmlns:a="http://schemas.openxmlformats.org/drawingml/2006/main">
  <a:clrScheme name="Custom 9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0070C0"/>
    </a:hlink>
    <a:folHlink>
      <a:srgbClr val="7030A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user_submitted_01</Template>
  <TotalTime>2798</TotalTime>
  <Words>649</Words>
  <Application>Microsoft Office PowerPoint</Application>
  <PresentationFormat>On-screen Show (4:3)</PresentationFormat>
  <Paragraphs>4983</Paragraphs>
  <Slides>83</Slides>
  <Notes>80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83</vt:i4>
      </vt:variant>
    </vt:vector>
  </HeadingPairs>
  <TitlesOfParts>
    <vt:vector size="91" baseType="lpstr">
      <vt:lpstr>2_Flow</vt:lpstr>
      <vt:lpstr>1_Flow</vt:lpstr>
      <vt:lpstr>Flow</vt:lpstr>
      <vt:lpstr>3_Flow</vt:lpstr>
      <vt:lpstr>4_Flow</vt:lpstr>
      <vt:lpstr>5_Flow</vt:lpstr>
      <vt:lpstr>6_Flow</vt:lpstr>
      <vt:lpstr>7_Flow</vt:lpstr>
      <vt:lpstr>Recursive Backtracking: The Eight Queens Problem</vt:lpstr>
      <vt:lpstr>Introduction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The Chess Board</vt:lpstr>
      <vt:lpstr>PowerPoint Presentation</vt:lpstr>
      <vt:lpstr>The Chess Board</vt:lpstr>
    </vt:vector>
  </TitlesOfParts>
  <Company>USC/ISI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Clifford Neuman</dc:creator>
  <cp:lastModifiedBy>MichaelL</cp:lastModifiedBy>
  <cp:revision>410</cp:revision>
  <cp:lastPrinted>2014-09-06T19:58:40Z</cp:lastPrinted>
  <dcterms:created xsi:type="dcterms:W3CDTF">2005-05-06T03:39:21Z</dcterms:created>
  <dcterms:modified xsi:type="dcterms:W3CDTF">2020-12-22T23:17:08Z</dcterms:modified>
</cp:coreProperties>
</file>