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42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24/10/2013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24/10/2013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24/10/2013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24/10/2013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24/10/2013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24/10/2013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24/10/2013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varogonzalezsotillo/Bongard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104 Conector recto"/>
          <p:cNvCxnSpPr/>
          <p:nvPr/>
        </p:nvCxnSpPr>
        <p:spPr>
          <a:xfrm>
            <a:off x="2699792" y="260648"/>
            <a:ext cx="0" cy="6264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05 Conector recto"/>
          <p:cNvCxnSpPr/>
          <p:nvPr/>
        </p:nvCxnSpPr>
        <p:spPr>
          <a:xfrm>
            <a:off x="5940152" y="188640"/>
            <a:ext cx="0" cy="6264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112 Conector recto"/>
          <p:cNvCxnSpPr/>
          <p:nvPr/>
        </p:nvCxnSpPr>
        <p:spPr>
          <a:xfrm>
            <a:off x="7524328" y="188640"/>
            <a:ext cx="0" cy="6264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7596336" y="3284984"/>
            <a:ext cx="128448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 err="1" smtClean="0">
                <a:ln>
                  <a:solidFill>
                    <a:schemeClr val="tx1"/>
                  </a:solidFill>
                </a:ln>
              </a:rPr>
              <a:t>ollitos-common</a:t>
            </a:r>
            <a:endParaRPr lang="es-ES" sz="12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131840" y="3356992"/>
            <a:ext cx="97533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 err="1" smtClean="0">
                <a:ln>
                  <a:solidFill>
                    <a:schemeClr val="tx1"/>
                  </a:solidFill>
                </a:ln>
              </a:rPr>
              <a:t>Bongard-all</a:t>
            </a:r>
            <a:endParaRPr lang="es-ES" sz="1200" dirty="0" smtClean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39552" y="2420888"/>
            <a:ext cx="159561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 err="1" smtClean="0">
                <a:ln>
                  <a:solidFill>
                    <a:schemeClr val="tx1"/>
                  </a:solidFill>
                </a:ln>
              </a:rPr>
              <a:t>Bongard-all-android</a:t>
            </a:r>
            <a:endParaRPr lang="es-ES" sz="12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355976" y="3356992"/>
            <a:ext cx="145243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 err="1" smtClean="0">
                <a:ln>
                  <a:solidFill>
                    <a:schemeClr val="tx1"/>
                  </a:solidFill>
                </a:ln>
              </a:rPr>
              <a:t>Bongard-common</a:t>
            </a:r>
            <a:endParaRPr lang="es-ES" sz="12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779912" y="2564904"/>
            <a:ext cx="135298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 err="1" smtClean="0">
                <a:ln>
                  <a:solidFill>
                    <a:schemeClr val="tx1"/>
                  </a:solidFill>
                </a:ln>
              </a:rPr>
              <a:t>Bongard</a:t>
            </a:r>
            <a:r>
              <a:rPr lang="es-ES" sz="1200" dirty="0" smtClean="0">
                <a:ln>
                  <a:solidFill>
                    <a:schemeClr val="tx1"/>
                  </a:solidFill>
                </a:ln>
              </a:rPr>
              <a:t>-original</a:t>
            </a:r>
            <a:endParaRPr lang="es-ES" sz="12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851920" y="4149080"/>
            <a:ext cx="11086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 err="1" smtClean="0">
                <a:ln>
                  <a:solidFill>
                    <a:schemeClr val="tx1"/>
                  </a:solidFill>
                </a:ln>
              </a:rPr>
              <a:t>Bongard-quiz</a:t>
            </a:r>
            <a:endParaRPr lang="es-ES" sz="12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539552" y="1916832"/>
            <a:ext cx="172897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 err="1" smtClean="0">
                <a:ln>
                  <a:solidFill>
                    <a:schemeClr val="tx1"/>
                  </a:solidFill>
                </a:ln>
              </a:rPr>
              <a:t>Bongard-quiz-android</a:t>
            </a:r>
            <a:endParaRPr lang="es-ES" sz="12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6084168" y="1916832"/>
            <a:ext cx="12282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 err="1" smtClean="0">
                <a:ln>
                  <a:solidFill>
                    <a:schemeClr val="tx1"/>
                  </a:solidFill>
                </a:ln>
              </a:rPr>
              <a:t>Ollitos-android</a:t>
            </a:r>
            <a:endParaRPr lang="es-ES" sz="12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6156176" y="5229200"/>
            <a:ext cx="93610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 err="1" smtClean="0">
                <a:ln>
                  <a:solidFill>
                    <a:schemeClr val="tx1"/>
                  </a:solidFill>
                </a:ln>
              </a:rPr>
              <a:t>Ollitos-awt</a:t>
            </a:r>
            <a:endParaRPr lang="es-ES" sz="1200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6" name="15 Conector recto de flecha"/>
          <p:cNvCxnSpPr>
            <a:stCxn id="6" idx="0"/>
            <a:endCxn id="9" idx="2"/>
          </p:cNvCxnSpPr>
          <p:nvPr/>
        </p:nvCxnSpPr>
        <p:spPr>
          <a:xfrm flipV="1">
            <a:off x="3619509" y="2841903"/>
            <a:ext cx="836894" cy="51508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6" idx="2"/>
            <a:endCxn id="11" idx="0"/>
          </p:cNvCxnSpPr>
          <p:nvPr/>
        </p:nvCxnSpPr>
        <p:spPr>
          <a:xfrm>
            <a:off x="3619509" y="3633991"/>
            <a:ext cx="786760" cy="51508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stCxn id="7" idx="3"/>
            <a:endCxn id="13" idx="1"/>
          </p:cNvCxnSpPr>
          <p:nvPr/>
        </p:nvCxnSpPr>
        <p:spPr>
          <a:xfrm flipV="1">
            <a:off x="2135170" y="2055332"/>
            <a:ext cx="3948998" cy="504056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>
            <a:stCxn id="7" idx="2"/>
            <a:endCxn id="6" idx="0"/>
          </p:cNvCxnSpPr>
          <p:nvPr/>
        </p:nvCxnSpPr>
        <p:spPr>
          <a:xfrm>
            <a:off x="1337361" y="2697887"/>
            <a:ext cx="2282148" cy="65910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>
            <a:stCxn id="8" idx="3"/>
            <a:endCxn id="5" idx="1"/>
          </p:cNvCxnSpPr>
          <p:nvPr/>
        </p:nvCxnSpPr>
        <p:spPr>
          <a:xfrm flipV="1">
            <a:off x="5808414" y="3423484"/>
            <a:ext cx="1787922" cy="7200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>
            <a:stCxn id="9" idx="2"/>
            <a:endCxn id="8" idx="0"/>
          </p:cNvCxnSpPr>
          <p:nvPr/>
        </p:nvCxnSpPr>
        <p:spPr>
          <a:xfrm>
            <a:off x="4456403" y="2841903"/>
            <a:ext cx="625792" cy="51508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CuadroTexto"/>
          <p:cNvSpPr txBox="1"/>
          <p:nvPr/>
        </p:nvSpPr>
        <p:spPr>
          <a:xfrm>
            <a:off x="395536" y="1412776"/>
            <a:ext cx="19732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 err="1" smtClean="0">
                <a:ln>
                  <a:solidFill>
                    <a:schemeClr val="tx1"/>
                  </a:solidFill>
                </a:ln>
              </a:rPr>
              <a:t>Bongard</a:t>
            </a:r>
            <a:r>
              <a:rPr lang="es-ES" sz="1200" dirty="0" smtClean="0">
                <a:ln>
                  <a:solidFill>
                    <a:schemeClr val="tx1"/>
                  </a:solidFill>
                </a:ln>
              </a:rPr>
              <a:t>-original-</a:t>
            </a:r>
            <a:r>
              <a:rPr lang="es-ES" sz="1200" dirty="0" err="1" smtClean="0">
                <a:ln>
                  <a:solidFill>
                    <a:schemeClr val="tx1"/>
                  </a:solidFill>
                </a:ln>
              </a:rPr>
              <a:t>android</a:t>
            </a:r>
            <a:endParaRPr lang="es-ES" sz="1200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68" name="67 Conector recto de flecha"/>
          <p:cNvCxnSpPr>
            <a:stCxn id="66" idx="3"/>
            <a:endCxn id="13" idx="1"/>
          </p:cNvCxnSpPr>
          <p:nvPr/>
        </p:nvCxnSpPr>
        <p:spPr>
          <a:xfrm>
            <a:off x="2368797" y="1551276"/>
            <a:ext cx="3715371" cy="504056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>
            <a:stCxn id="66" idx="3"/>
            <a:endCxn id="9" idx="0"/>
          </p:cNvCxnSpPr>
          <p:nvPr/>
        </p:nvCxnSpPr>
        <p:spPr>
          <a:xfrm>
            <a:off x="2368797" y="1551276"/>
            <a:ext cx="2087606" cy="101362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 de flecha"/>
          <p:cNvCxnSpPr>
            <a:stCxn id="11" idx="0"/>
            <a:endCxn id="8" idx="2"/>
          </p:cNvCxnSpPr>
          <p:nvPr/>
        </p:nvCxnSpPr>
        <p:spPr>
          <a:xfrm flipV="1">
            <a:off x="4406269" y="3633991"/>
            <a:ext cx="675926" cy="51508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 de flecha"/>
          <p:cNvCxnSpPr>
            <a:stCxn id="12" idx="3"/>
            <a:endCxn id="11" idx="1"/>
          </p:cNvCxnSpPr>
          <p:nvPr/>
        </p:nvCxnSpPr>
        <p:spPr>
          <a:xfrm>
            <a:off x="2268530" y="2055332"/>
            <a:ext cx="1583390" cy="223224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 de flecha"/>
          <p:cNvCxnSpPr>
            <a:stCxn id="12" idx="3"/>
            <a:endCxn id="13" idx="1"/>
          </p:cNvCxnSpPr>
          <p:nvPr/>
        </p:nvCxnSpPr>
        <p:spPr>
          <a:xfrm>
            <a:off x="2268530" y="2055332"/>
            <a:ext cx="381563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Conector recto de flecha"/>
          <p:cNvCxnSpPr>
            <a:stCxn id="13" idx="2"/>
            <a:endCxn id="5" idx="0"/>
          </p:cNvCxnSpPr>
          <p:nvPr/>
        </p:nvCxnSpPr>
        <p:spPr>
          <a:xfrm>
            <a:off x="6698292" y="2193831"/>
            <a:ext cx="1540285" cy="1091153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Conector recto de flecha"/>
          <p:cNvCxnSpPr>
            <a:stCxn id="14" idx="3"/>
            <a:endCxn id="5" idx="2"/>
          </p:cNvCxnSpPr>
          <p:nvPr/>
        </p:nvCxnSpPr>
        <p:spPr>
          <a:xfrm flipV="1">
            <a:off x="7092280" y="3561983"/>
            <a:ext cx="1146297" cy="180571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193 CuadroTexto"/>
          <p:cNvSpPr txBox="1"/>
          <p:nvPr/>
        </p:nvSpPr>
        <p:spPr>
          <a:xfrm>
            <a:off x="683569" y="5301208"/>
            <a:ext cx="130347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 err="1" smtClean="0">
                <a:ln>
                  <a:solidFill>
                    <a:schemeClr val="tx1"/>
                  </a:solidFill>
                </a:ln>
              </a:rPr>
              <a:t>Bongard-all-awt</a:t>
            </a:r>
            <a:endParaRPr lang="es-ES" sz="1200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96" name="195 Conector recto de flecha"/>
          <p:cNvCxnSpPr>
            <a:stCxn id="194" idx="3"/>
            <a:endCxn id="14" idx="1"/>
          </p:cNvCxnSpPr>
          <p:nvPr/>
        </p:nvCxnSpPr>
        <p:spPr>
          <a:xfrm flipV="1">
            <a:off x="1987045" y="5367700"/>
            <a:ext cx="4169131" cy="7200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197 Conector recto de flecha"/>
          <p:cNvCxnSpPr>
            <a:stCxn id="194" idx="0"/>
            <a:endCxn id="6" idx="2"/>
          </p:cNvCxnSpPr>
          <p:nvPr/>
        </p:nvCxnSpPr>
        <p:spPr>
          <a:xfrm flipV="1">
            <a:off x="1335307" y="3633991"/>
            <a:ext cx="2284202" cy="166721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CuadroTexto"/>
          <p:cNvSpPr txBox="1"/>
          <p:nvPr/>
        </p:nvSpPr>
        <p:spPr>
          <a:xfrm>
            <a:off x="7596336" y="188641"/>
            <a:ext cx="99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Abstracción</a:t>
            </a:r>
          </a:p>
          <a:p>
            <a:r>
              <a:rPr lang="es-ES" sz="1200" dirty="0" smtClean="0"/>
              <a:t> gráfica</a:t>
            </a:r>
            <a:endParaRPr lang="es-ES" sz="12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6156176" y="260648"/>
            <a:ext cx="103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Concrección</a:t>
            </a:r>
            <a:endParaRPr lang="es-ES" sz="1200" dirty="0" smtClean="0"/>
          </a:p>
          <a:p>
            <a:r>
              <a:rPr lang="es-ES" sz="1200" dirty="0" smtClean="0"/>
              <a:t> gráfica</a:t>
            </a:r>
            <a:endParaRPr lang="es-ES" sz="1200" dirty="0"/>
          </a:p>
        </p:txBody>
      </p:sp>
      <p:sp>
        <p:nvSpPr>
          <p:cNvPr id="96" name="95 CuadroTexto"/>
          <p:cNvSpPr txBox="1"/>
          <p:nvPr/>
        </p:nvSpPr>
        <p:spPr>
          <a:xfrm>
            <a:off x="3779912" y="332656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Lógica y recursos del juego</a:t>
            </a:r>
            <a:endParaRPr lang="es-ES" sz="1200" dirty="0"/>
          </a:p>
        </p:txBody>
      </p:sp>
      <p:sp>
        <p:nvSpPr>
          <p:cNvPr id="103" name="102 CuadroTexto"/>
          <p:cNvSpPr txBox="1"/>
          <p:nvPr/>
        </p:nvSpPr>
        <p:spPr>
          <a:xfrm>
            <a:off x="611560" y="332656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Aplicaciones ejecutables</a:t>
            </a:r>
            <a:endParaRPr lang="es-ES" sz="1200" dirty="0"/>
          </a:p>
        </p:txBody>
      </p:sp>
      <p:sp>
        <p:nvSpPr>
          <p:cNvPr id="38" name="37 Rectángulo"/>
          <p:cNvSpPr/>
          <p:nvPr/>
        </p:nvSpPr>
        <p:spPr>
          <a:xfrm>
            <a:off x="323528" y="6596390"/>
            <a:ext cx="52383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smtClean="0">
                <a:hlinkClick r:id="rId2"/>
              </a:rPr>
              <a:t>https://github.com/alvarogonzalezsotillo/Bongard</a:t>
            </a:r>
            <a:endParaRPr lang="es-E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27</Words>
  <Application>Microsoft Office PowerPoint</Application>
  <PresentationFormat>Presentación en pantalla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alvaro</dc:creator>
  <cp:lastModifiedBy>alvaro</cp:lastModifiedBy>
  <cp:revision>9</cp:revision>
  <dcterms:created xsi:type="dcterms:W3CDTF">2013-10-24T10:31:33Z</dcterms:created>
  <dcterms:modified xsi:type="dcterms:W3CDTF">2013-10-24T12:49:29Z</dcterms:modified>
</cp:coreProperties>
</file>