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42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104 Conector recto"/>
          <p:cNvCxnSpPr/>
          <p:nvPr/>
        </p:nvCxnSpPr>
        <p:spPr>
          <a:xfrm>
            <a:off x="2699792" y="260648"/>
            <a:ext cx="0" cy="6264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5940152" y="188640"/>
            <a:ext cx="0" cy="6264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/>
          <p:nvPr/>
        </p:nvCxnSpPr>
        <p:spPr>
          <a:xfrm>
            <a:off x="7524328" y="188640"/>
            <a:ext cx="0" cy="6264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7596336" y="3284984"/>
            <a:ext cx="12844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ollitos-common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131840" y="3356992"/>
            <a:ext cx="9753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Bongard-all</a:t>
            </a:r>
            <a:endParaRPr lang="es-ES" sz="1200" dirty="0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9552" y="2420888"/>
            <a:ext cx="15956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Bongard-all-android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355976" y="3356992"/>
            <a:ext cx="14524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Bongard-common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779912" y="2564904"/>
            <a:ext cx="13529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Bongard</a:t>
            </a:r>
            <a:r>
              <a:rPr lang="es-ES" sz="1200" dirty="0" smtClean="0">
                <a:ln>
                  <a:solidFill>
                    <a:schemeClr val="tx1"/>
                  </a:solidFill>
                </a:ln>
              </a:rPr>
              <a:t>-original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851920" y="4149080"/>
            <a:ext cx="11086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Bongard-quiz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67544" y="1988840"/>
            <a:ext cx="17289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Bongard-quiz-android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084168" y="1916832"/>
            <a:ext cx="12282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Ollitos-android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156176" y="5229200"/>
            <a:ext cx="9361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Ollitos-awt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6" name="15 Conector recto de flecha"/>
          <p:cNvCxnSpPr>
            <a:stCxn id="6" idx="0"/>
            <a:endCxn id="9" idx="2"/>
          </p:cNvCxnSpPr>
          <p:nvPr/>
        </p:nvCxnSpPr>
        <p:spPr>
          <a:xfrm flipV="1">
            <a:off x="3619509" y="2841903"/>
            <a:ext cx="836894" cy="51508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6" idx="2"/>
            <a:endCxn id="11" idx="0"/>
          </p:cNvCxnSpPr>
          <p:nvPr/>
        </p:nvCxnSpPr>
        <p:spPr>
          <a:xfrm>
            <a:off x="3619509" y="3633991"/>
            <a:ext cx="786760" cy="51508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7" idx="3"/>
            <a:endCxn id="13" idx="1"/>
          </p:cNvCxnSpPr>
          <p:nvPr/>
        </p:nvCxnSpPr>
        <p:spPr>
          <a:xfrm flipV="1">
            <a:off x="2135170" y="2055332"/>
            <a:ext cx="3948998" cy="50405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7" idx="2"/>
            <a:endCxn id="6" idx="0"/>
          </p:cNvCxnSpPr>
          <p:nvPr/>
        </p:nvCxnSpPr>
        <p:spPr>
          <a:xfrm>
            <a:off x="1337361" y="2697887"/>
            <a:ext cx="2282148" cy="6591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8" idx="3"/>
            <a:endCxn id="5" idx="1"/>
          </p:cNvCxnSpPr>
          <p:nvPr/>
        </p:nvCxnSpPr>
        <p:spPr>
          <a:xfrm flipV="1">
            <a:off x="5808414" y="3423484"/>
            <a:ext cx="1787922" cy="7200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9" idx="2"/>
            <a:endCxn id="8" idx="0"/>
          </p:cNvCxnSpPr>
          <p:nvPr/>
        </p:nvCxnSpPr>
        <p:spPr>
          <a:xfrm>
            <a:off x="4456403" y="2841903"/>
            <a:ext cx="625792" cy="51508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395536" y="1412776"/>
            <a:ext cx="19732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Bongard</a:t>
            </a:r>
            <a:r>
              <a:rPr lang="es-ES" sz="1200" dirty="0" smtClean="0">
                <a:ln>
                  <a:solidFill>
                    <a:schemeClr val="tx1"/>
                  </a:solidFill>
                </a:ln>
              </a:rPr>
              <a:t>-original-</a:t>
            </a:r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android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8" name="67 Conector recto de flecha"/>
          <p:cNvCxnSpPr>
            <a:stCxn id="66" idx="3"/>
            <a:endCxn id="13" idx="1"/>
          </p:cNvCxnSpPr>
          <p:nvPr/>
        </p:nvCxnSpPr>
        <p:spPr>
          <a:xfrm>
            <a:off x="2368797" y="1551276"/>
            <a:ext cx="3715371" cy="50405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66" idx="3"/>
            <a:endCxn id="9" idx="0"/>
          </p:cNvCxnSpPr>
          <p:nvPr/>
        </p:nvCxnSpPr>
        <p:spPr>
          <a:xfrm>
            <a:off x="2368797" y="1551276"/>
            <a:ext cx="2087606" cy="101362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stCxn id="11" idx="0"/>
            <a:endCxn id="8" idx="2"/>
          </p:cNvCxnSpPr>
          <p:nvPr/>
        </p:nvCxnSpPr>
        <p:spPr>
          <a:xfrm flipV="1">
            <a:off x="4406269" y="3633991"/>
            <a:ext cx="675926" cy="51508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>
            <a:stCxn id="12" idx="3"/>
            <a:endCxn id="11" idx="1"/>
          </p:cNvCxnSpPr>
          <p:nvPr/>
        </p:nvCxnSpPr>
        <p:spPr>
          <a:xfrm>
            <a:off x="2196522" y="2127340"/>
            <a:ext cx="1655398" cy="21602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12" idx="3"/>
            <a:endCxn id="13" idx="1"/>
          </p:cNvCxnSpPr>
          <p:nvPr/>
        </p:nvCxnSpPr>
        <p:spPr>
          <a:xfrm flipV="1">
            <a:off x="2196522" y="2055332"/>
            <a:ext cx="3887646" cy="7200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>
            <a:stCxn id="13" idx="2"/>
            <a:endCxn id="5" idx="0"/>
          </p:cNvCxnSpPr>
          <p:nvPr/>
        </p:nvCxnSpPr>
        <p:spPr>
          <a:xfrm>
            <a:off x="6698292" y="2193831"/>
            <a:ext cx="1540285" cy="109115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>
            <a:stCxn id="14" idx="3"/>
            <a:endCxn id="5" idx="2"/>
          </p:cNvCxnSpPr>
          <p:nvPr/>
        </p:nvCxnSpPr>
        <p:spPr>
          <a:xfrm flipV="1">
            <a:off x="7092280" y="3561983"/>
            <a:ext cx="1146297" cy="180571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193 CuadroTexto"/>
          <p:cNvSpPr txBox="1"/>
          <p:nvPr/>
        </p:nvSpPr>
        <p:spPr>
          <a:xfrm>
            <a:off x="683569" y="5301208"/>
            <a:ext cx="13034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n>
                  <a:solidFill>
                    <a:schemeClr val="tx1"/>
                  </a:solidFill>
                </a:ln>
              </a:rPr>
              <a:t>Bongard-all-awt</a:t>
            </a:r>
            <a:endParaRPr lang="es-ES" sz="12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96" name="195 Conector recto de flecha"/>
          <p:cNvCxnSpPr>
            <a:stCxn id="194" idx="3"/>
            <a:endCxn id="14" idx="1"/>
          </p:cNvCxnSpPr>
          <p:nvPr/>
        </p:nvCxnSpPr>
        <p:spPr>
          <a:xfrm flipV="1">
            <a:off x="1987045" y="5367700"/>
            <a:ext cx="4169131" cy="7200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97 Conector recto de flecha"/>
          <p:cNvCxnSpPr>
            <a:stCxn id="194" idx="0"/>
            <a:endCxn id="6" idx="2"/>
          </p:cNvCxnSpPr>
          <p:nvPr/>
        </p:nvCxnSpPr>
        <p:spPr>
          <a:xfrm flipV="1">
            <a:off x="1335307" y="3633991"/>
            <a:ext cx="2284202" cy="166721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7596336" y="188641"/>
            <a:ext cx="99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Abstracción</a:t>
            </a:r>
          </a:p>
          <a:p>
            <a:r>
              <a:rPr lang="es-ES" sz="1200" dirty="0" smtClean="0"/>
              <a:t> gráfica</a:t>
            </a:r>
            <a:endParaRPr lang="es-ES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156176" y="260648"/>
            <a:ext cx="103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Concrección</a:t>
            </a:r>
            <a:endParaRPr lang="es-ES" sz="1200" dirty="0" smtClean="0"/>
          </a:p>
          <a:p>
            <a:r>
              <a:rPr lang="es-ES" sz="1200" dirty="0" smtClean="0"/>
              <a:t> gráfica</a:t>
            </a:r>
            <a:endParaRPr lang="es-ES" sz="1200" dirty="0"/>
          </a:p>
        </p:txBody>
      </p:sp>
      <p:sp>
        <p:nvSpPr>
          <p:cNvPr id="96" name="95 CuadroTexto"/>
          <p:cNvSpPr txBox="1"/>
          <p:nvPr/>
        </p:nvSpPr>
        <p:spPr>
          <a:xfrm>
            <a:off x="3779912" y="33265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Lógica y recursos del juego</a:t>
            </a:r>
            <a:endParaRPr lang="es-ES" sz="1200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611560" y="33265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Aplicaciones ejecutables</a:t>
            </a:r>
            <a:endParaRPr lang="es-E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alvaro</dc:creator>
  <cp:lastModifiedBy>alvaro</cp:lastModifiedBy>
  <cp:revision>7</cp:revision>
  <dcterms:created xsi:type="dcterms:W3CDTF">2013-10-24T10:31:33Z</dcterms:created>
  <dcterms:modified xsi:type="dcterms:W3CDTF">2013-10-24T12:42:17Z</dcterms:modified>
</cp:coreProperties>
</file>