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DA6473-FEED-4018-AE1D-065AA1D3B912}">
          <p14:sldIdLst>
            <p14:sldId id="256"/>
            <p14:sldId id="258"/>
          </p14:sldIdLst>
        </p14:section>
        <p14:section name="3D Game" id="{7EE04DC6-0BCE-4D25-AD8E-ED2D2EDA74FE}">
          <p14:sldIdLst>
            <p14:sldId id="259"/>
          </p14:sldIdLst>
        </p14:section>
        <p14:section name="2.5D Game" id="{9633DD4E-E7FB-4880-AC2B-778585E6D757}">
          <p14:sldIdLst>
            <p14:sldId id="260"/>
          </p14:sldIdLst>
        </p14:section>
        <p14:section name="Language App" id="{CD343435-5061-4643-9775-07F74E04A549}">
          <p14:sldIdLst>
            <p14:sldId id="261"/>
          </p14:sldIdLst>
        </p14:section>
        <p14:section name="End" id="{D0735431-8202-4D2D-AB10-BC0208E304B9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3978E9-7FC4-4C54-AB5A-2F22FF512B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C2C83-C382-4E1D-B124-3A6884C58BC7}">
      <dgm:prSet/>
      <dgm:spPr/>
      <dgm:t>
        <a:bodyPr/>
        <a:lstStyle/>
        <a:p>
          <a:r>
            <a:rPr lang="en-US" dirty="0"/>
            <a:t>Made in Unity or </a:t>
          </a:r>
          <a:r>
            <a:rPr lang="en-US" dirty="0" err="1"/>
            <a:t>UnrealEngine</a:t>
          </a:r>
          <a:endParaRPr lang="en-US" dirty="0"/>
        </a:p>
      </dgm:t>
    </dgm:pt>
    <dgm:pt modelId="{D593178C-8AC8-4D5D-BD14-1547C89C7241}" type="parTrans" cxnId="{99B3CF43-7243-4741-AA7D-2C392638424F}">
      <dgm:prSet/>
      <dgm:spPr/>
      <dgm:t>
        <a:bodyPr/>
        <a:lstStyle/>
        <a:p>
          <a:endParaRPr lang="en-US"/>
        </a:p>
      </dgm:t>
    </dgm:pt>
    <dgm:pt modelId="{E383716B-819B-450A-8137-E952046E4E1C}" type="sibTrans" cxnId="{99B3CF43-7243-4741-AA7D-2C392638424F}">
      <dgm:prSet/>
      <dgm:spPr/>
      <dgm:t>
        <a:bodyPr/>
        <a:lstStyle/>
        <a:p>
          <a:endParaRPr lang="en-US"/>
        </a:p>
      </dgm:t>
    </dgm:pt>
    <dgm:pt modelId="{FDCF3B6B-8B87-463A-AC38-C3C3FD644E41}">
      <dgm:prSet/>
      <dgm:spPr/>
      <dgm:t>
        <a:bodyPr/>
        <a:lstStyle/>
        <a:p>
          <a:r>
            <a:rPr lang="en-US" dirty="0"/>
            <a:t>Requirements:</a:t>
          </a:r>
        </a:p>
      </dgm:t>
    </dgm:pt>
    <dgm:pt modelId="{CB700AE5-267B-4CBF-B89F-38E69E712FEC}" type="parTrans" cxnId="{70EC95FF-9244-4DCF-88E2-3B75909C441C}">
      <dgm:prSet/>
      <dgm:spPr/>
      <dgm:t>
        <a:bodyPr/>
        <a:lstStyle/>
        <a:p>
          <a:endParaRPr lang="en-US"/>
        </a:p>
      </dgm:t>
    </dgm:pt>
    <dgm:pt modelId="{9BF4E4F5-CA6A-449B-B30E-3C88DCA807A7}" type="sibTrans" cxnId="{70EC95FF-9244-4DCF-88E2-3B75909C441C}">
      <dgm:prSet/>
      <dgm:spPr/>
      <dgm:t>
        <a:bodyPr/>
        <a:lstStyle/>
        <a:p>
          <a:endParaRPr lang="en-US"/>
        </a:p>
      </dgm:t>
    </dgm:pt>
    <dgm:pt modelId="{94DDE216-AE12-4919-9BA7-ACA1824B1DD7}">
      <dgm:prSet/>
      <dgm:spPr/>
      <dgm:t>
        <a:bodyPr/>
        <a:lstStyle/>
        <a:p>
          <a:r>
            <a:rPr lang="en-US" dirty="0"/>
            <a:t>Storyline</a:t>
          </a:r>
        </a:p>
      </dgm:t>
    </dgm:pt>
    <dgm:pt modelId="{9004A0D7-76DC-4067-9EC0-152CA1930C8F}" type="parTrans" cxnId="{ACF3D0EE-ABAC-40D8-9642-48EA309CA983}">
      <dgm:prSet/>
      <dgm:spPr/>
      <dgm:t>
        <a:bodyPr/>
        <a:lstStyle/>
        <a:p>
          <a:endParaRPr lang="en-US"/>
        </a:p>
      </dgm:t>
    </dgm:pt>
    <dgm:pt modelId="{C29F8A1A-8FFF-4B7B-B47B-B239B5360B9D}" type="sibTrans" cxnId="{ACF3D0EE-ABAC-40D8-9642-48EA309CA983}">
      <dgm:prSet/>
      <dgm:spPr/>
      <dgm:t>
        <a:bodyPr/>
        <a:lstStyle/>
        <a:p>
          <a:endParaRPr lang="en-US"/>
        </a:p>
      </dgm:t>
    </dgm:pt>
    <dgm:pt modelId="{5E42D638-C082-4CDA-A88F-7A396D67C807}">
      <dgm:prSet/>
      <dgm:spPr/>
      <dgm:t>
        <a:bodyPr/>
        <a:lstStyle/>
        <a:p>
          <a:r>
            <a:rPr lang="en-US"/>
            <a:t>Characters</a:t>
          </a:r>
        </a:p>
      </dgm:t>
    </dgm:pt>
    <dgm:pt modelId="{D61B9683-93F1-457E-8B41-F7FD4F172AE8}" type="parTrans" cxnId="{7EAE6F5A-C486-4118-A43E-91108F151514}">
      <dgm:prSet/>
      <dgm:spPr/>
      <dgm:t>
        <a:bodyPr/>
        <a:lstStyle/>
        <a:p>
          <a:endParaRPr lang="en-US"/>
        </a:p>
      </dgm:t>
    </dgm:pt>
    <dgm:pt modelId="{4327059A-7CDA-421D-B288-886C85EE7A24}" type="sibTrans" cxnId="{7EAE6F5A-C486-4118-A43E-91108F151514}">
      <dgm:prSet/>
      <dgm:spPr/>
      <dgm:t>
        <a:bodyPr/>
        <a:lstStyle/>
        <a:p>
          <a:endParaRPr lang="en-US"/>
        </a:p>
      </dgm:t>
    </dgm:pt>
    <dgm:pt modelId="{84E78719-C36B-43EC-98D7-93FD5F311B42}">
      <dgm:prSet/>
      <dgm:spPr>
        <a:effectLst>
          <a:reflection blurRad="6350" stA="50000" endA="295" endPos="92000" dist="101600" dir="5400000" sy="-100000" algn="bl" rotWithShape="0"/>
        </a:effectLst>
      </dgm:spPr>
      <dgm:t>
        <a:bodyPr/>
        <a:lstStyle/>
        <a:p>
          <a:r>
            <a:rPr lang="en-US"/>
            <a:t>Code</a:t>
          </a:r>
        </a:p>
      </dgm:t>
    </dgm:pt>
    <dgm:pt modelId="{80B9E04C-5A1B-4483-962D-1EA92D2886FC}" type="parTrans" cxnId="{D42699AF-D2F0-47F4-AA66-165979BD9DF9}">
      <dgm:prSet/>
      <dgm:spPr/>
      <dgm:t>
        <a:bodyPr/>
        <a:lstStyle/>
        <a:p>
          <a:endParaRPr lang="en-US"/>
        </a:p>
      </dgm:t>
    </dgm:pt>
    <dgm:pt modelId="{F74005B3-D786-40EC-B774-73C6D66BC2D2}" type="sibTrans" cxnId="{D42699AF-D2F0-47F4-AA66-165979BD9DF9}">
      <dgm:prSet/>
      <dgm:spPr/>
      <dgm:t>
        <a:bodyPr/>
        <a:lstStyle/>
        <a:p>
          <a:endParaRPr lang="en-US"/>
        </a:p>
      </dgm:t>
    </dgm:pt>
    <dgm:pt modelId="{0DC34238-A7DB-49B0-BD12-82780A0B8AFE}">
      <dgm:prSet/>
      <dgm:spPr/>
      <dgm:t>
        <a:bodyPr/>
        <a:lstStyle/>
        <a:p>
          <a:r>
            <a:rPr lang="en-US"/>
            <a:t>3D Graphics</a:t>
          </a:r>
        </a:p>
      </dgm:t>
    </dgm:pt>
    <dgm:pt modelId="{8C1BEDDE-C239-42C6-AA3F-2D72B114A6B3}" type="parTrans" cxnId="{1678FE9C-DBDC-4EC5-A4A8-FE44D6B03440}">
      <dgm:prSet/>
      <dgm:spPr/>
      <dgm:t>
        <a:bodyPr/>
        <a:lstStyle/>
        <a:p>
          <a:endParaRPr lang="en-US"/>
        </a:p>
      </dgm:t>
    </dgm:pt>
    <dgm:pt modelId="{EB25461A-91BA-4D31-A4FE-B24306E2FE75}" type="sibTrans" cxnId="{1678FE9C-DBDC-4EC5-A4A8-FE44D6B03440}">
      <dgm:prSet/>
      <dgm:spPr/>
      <dgm:t>
        <a:bodyPr/>
        <a:lstStyle/>
        <a:p>
          <a:endParaRPr lang="en-US"/>
        </a:p>
      </dgm:t>
    </dgm:pt>
    <dgm:pt modelId="{817F372F-FFFD-47D3-A959-3C75037D6ABF}" type="pres">
      <dgm:prSet presAssocID="{743978E9-7FC4-4C54-AB5A-2F22FF512B20}" presName="linear" presStyleCnt="0">
        <dgm:presLayoutVars>
          <dgm:animLvl val="lvl"/>
          <dgm:resizeHandles val="exact"/>
        </dgm:presLayoutVars>
      </dgm:prSet>
      <dgm:spPr/>
    </dgm:pt>
    <dgm:pt modelId="{0AC99CC8-0B8B-4278-B0C9-FB0012B63601}" type="pres">
      <dgm:prSet presAssocID="{FDCF3B6B-8B87-463A-AC38-C3C3FD644E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45992C7-6FB2-428E-B9A0-2E5609389E92}" type="pres">
      <dgm:prSet presAssocID="{9BF4E4F5-CA6A-449B-B30E-3C88DCA807A7}" presName="spacer" presStyleCnt="0"/>
      <dgm:spPr/>
    </dgm:pt>
    <dgm:pt modelId="{2C68264E-7282-49C8-86B0-EFBC4078A6CA}" type="pres">
      <dgm:prSet presAssocID="{471C2C83-C382-4E1D-B124-3A6884C58BC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84F53BD-8C95-4DA8-8038-A29883DA5A8F}" type="pres">
      <dgm:prSet presAssocID="{E383716B-819B-450A-8137-E952046E4E1C}" presName="spacer" presStyleCnt="0"/>
      <dgm:spPr/>
    </dgm:pt>
    <dgm:pt modelId="{ED10B108-611C-4B39-980F-FAF671FFA84B}" type="pres">
      <dgm:prSet presAssocID="{94DDE216-AE12-4919-9BA7-ACA1824B1DD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2CD5E7E-36A9-4568-9989-19A8500CD56F}" type="pres">
      <dgm:prSet presAssocID="{C29F8A1A-8FFF-4B7B-B47B-B239B5360B9D}" presName="spacer" presStyleCnt="0"/>
      <dgm:spPr/>
    </dgm:pt>
    <dgm:pt modelId="{004AFE44-F020-4DC3-A2DC-0ABFB01D8D6C}" type="pres">
      <dgm:prSet presAssocID="{5E42D638-C082-4CDA-A88F-7A396D67C80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B4D2FE-F8A6-49AD-B9FA-BC45747022ED}" type="pres">
      <dgm:prSet presAssocID="{4327059A-7CDA-421D-B288-886C85EE7A24}" presName="spacer" presStyleCnt="0"/>
      <dgm:spPr/>
    </dgm:pt>
    <dgm:pt modelId="{8237B30F-FF33-48CC-8A43-BE132FD075D7}" type="pres">
      <dgm:prSet presAssocID="{84E78719-C36B-43EC-98D7-93FD5F311B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915CB76-774E-4D5C-86E1-F29A4D50A5B7}" type="pres">
      <dgm:prSet presAssocID="{F74005B3-D786-40EC-B774-73C6D66BC2D2}" presName="spacer" presStyleCnt="0"/>
      <dgm:spPr/>
    </dgm:pt>
    <dgm:pt modelId="{DDB8FC28-1944-4008-82DE-D999C2C21374}" type="pres">
      <dgm:prSet presAssocID="{0DC34238-A7DB-49B0-BD12-82780A0B8AF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7CC9722-CDFC-4ABD-B5C7-67010B1C9656}" type="presOf" srcId="{0DC34238-A7DB-49B0-BD12-82780A0B8AFE}" destId="{DDB8FC28-1944-4008-82DE-D999C2C21374}" srcOrd="0" destOrd="0" presId="urn:microsoft.com/office/officeart/2005/8/layout/vList2"/>
    <dgm:cxn modelId="{3878A063-E0A9-4D94-8C1D-7341B87DB19D}" type="presOf" srcId="{743978E9-7FC4-4C54-AB5A-2F22FF512B20}" destId="{817F372F-FFFD-47D3-A959-3C75037D6ABF}" srcOrd="0" destOrd="0" presId="urn:microsoft.com/office/officeart/2005/8/layout/vList2"/>
    <dgm:cxn modelId="{99B3CF43-7243-4741-AA7D-2C392638424F}" srcId="{743978E9-7FC4-4C54-AB5A-2F22FF512B20}" destId="{471C2C83-C382-4E1D-B124-3A6884C58BC7}" srcOrd="1" destOrd="0" parTransId="{D593178C-8AC8-4D5D-BD14-1547C89C7241}" sibTransId="{E383716B-819B-450A-8137-E952046E4E1C}"/>
    <dgm:cxn modelId="{665AF243-FD8E-4F29-B21A-8F52427CC1D7}" type="presOf" srcId="{5E42D638-C082-4CDA-A88F-7A396D67C807}" destId="{004AFE44-F020-4DC3-A2DC-0ABFB01D8D6C}" srcOrd="0" destOrd="0" presId="urn:microsoft.com/office/officeart/2005/8/layout/vList2"/>
    <dgm:cxn modelId="{392CE849-8535-495C-8819-E9E0611B94E0}" type="presOf" srcId="{94DDE216-AE12-4919-9BA7-ACA1824B1DD7}" destId="{ED10B108-611C-4B39-980F-FAF671FFA84B}" srcOrd="0" destOrd="0" presId="urn:microsoft.com/office/officeart/2005/8/layout/vList2"/>
    <dgm:cxn modelId="{7EAE6F5A-C486-4118-A43E-91108F151514}" srcId="{743978E9-7FC4-4C54-AB5A-2F22FF512B20}" destId="{5E42D638-C082-4CDA-A88F-7A396D67C807}" srcOrd="3" destOrd="0" parTransId="{D61B9683-93F1-457E-8B41-F7FD4F172AE8}" sibTransId="{4327059A-7CDA-421D-B288-886C85EE7A24}"/>
    <dgm:cxn modelId="{1678FE9C-DBDC-4EC5-A4A8-FE44D6B03440}" srcId="{743978E9-7FC4-4C54-AB5A-2F22FF512B20}" destId="{0DC34238-A7DB-49B0-BD12-82780A0B8AFE}" srcOrd="5" destOrd="0" parTransId="{8C1BEDDE-C239-42C6-AA3F-2D72B114A6B3}" sibTransId="{EB25461A-91BA-4D31-A4FE-B24306E2FE75}"/>
    <dgm:cxn modelId="{87E079A1-06C4-4C77-8A05-317525BAF5C7}" type="presOf" srcId="{84E78719-C36B-43EC-98D7-93FD5F311B42}" destId="{8237B30F-FF33-48CC-8A43-BE132FD075D7}" srcOrd="0" destOrd="0" presId="urn:microsoft.com/office/officeart/2005/8/layout/vList2"/>
    <dgm:cxn modelId="{D42699AF-D2F0-47F4-AA66-165979BD9DF9}" srcId="{743978E9-7FC4-4C54-AB5A-2F22FF512B20}" destId="{84E78719-C36B-43EC-98D7-93FD5F311B42}" srcOrd="4" destOrd="0" parTransId="{80B9E04C-5A1B-4483-962D-1EA92D2886FC}" sibTransId="{F74005B3-D786-40EC-B774-73C6D66BC2D2}"/>
    <dgm:cxn modelId="{02850AB5-C13D-4B2F-A756-510E02479779}" type="presOf" srcId="{471C2C83-C382-4E1D-B124-3A6884C58BC7}" destId="{2C68264E-7282-49C8-86B0-EFBC4078A6CA}" srcOrd="0" destOrd="0" presId="urn:microsoft.com/office/officeart/2005/8/layout/vList2"/>
    <dgm:cxn modelId="{ACF3D0EE-ABAC-40D8-9642-48EA309CA983}" srcId="{743978E9-7FC4-4C54-AB5A-2F22FF512B20}" destId="{94DDE216-AE12-4919-9BA7-ACA1824B1DD7}" srcOrd="2" destOrd="0" parTransId="{9004A0D7-76DC-4067-9EC0-152CA1930C8F}" sibTransId="{C29F8A1A-8FFF-4B7B-B47B-B239B5360B9D}"/>
    <dgm:cxn modelId="{BD5E90F9-22C7-4A41-851F-913686F4A61C}" type="presOf" srcId="{FDCF3B6B-8B87-463A-AC38-C3C3FD644E41}" destId="{0AC99CC8-0B8B-4278-B0C9-FB0012B63601}" srcOrd="0" destOrd="0" presId="urn:microsoft.com/office/officeart/2005/8/layout/vList2"/>
    <dgm:cxn modelId="{70EC95FF-9244-4DCF-88E2-3B75909C441C}" srcId="{743978E9-7FC4-4C54-AB5A-2F22FF512B20}" destId="{FDCF3B6B-8B87-463A-AC38-C3C3FD644E41}" srcOrd="0" destOrd="0" parTransId="{CB700AE5-267B-4CBF-B89F-38E69E712FEC}" sibTransId="{9BF4E4F5-CA6A-449B-B30E-3C88DCA807A7}"/>
    <dgm:cxn modelId="{392FC6F9-B524-46A1-BEBA-A417693FD2D0}" type="presParOf" srcId="{817F372F-FFFD-47D3-A959-3C75037D6ABF}" destId="{0AC99CC8-0B8B-4278-B0C9-FB0012B63601}" srcOrd="0" destOrd="0" presId="urn:microsoft.com/office/officeart/2005/8/layout/vList2"/>
    <dgm:cxn modelId="{2F6131CE-77CE-4266-90C6-05628150E85B}" type="presParOf" srcId="{817F372F-FFFD-47D3-A959-3C75037D6ABF}" destId="{B45992C7-6FB2-428E-B9A0-2E5609389E92}" srcOrd="1" destOrd="0" presId="urn:microsoft.com/office/officeart/2005/8/layout/vList2"/>
    <dgm:cxn modelId="{7E4ABDF9-17BD-4DD9-9307-22E13C93C5F1}" type="presParOf" srcId="{817F372F-FFFD-47D3-A959-3C75037D6ABF}" destId="{2C68264E-7282-49C8-86B0-EFBC4078A6CA}" srcOrd="2" destOrd="0" presId="urn:microsoft.com/office/officeart/2005/8/layout/vList2"/>
    <dgm:cxn modelId="{E2A5470C-C746-4FD2-9430-620D6A872F38}" type="presParOf" srcId="{817F372F-FFFD-47D3-A959-3C75037D6ABF}" destId="{684F53BD-8C95-4DA8-8038-A29883DA5A8F}" srcOrd="3" destOrd="0" presId="urn:microsoft.com/office/officeart/2005/8/layout/vList2"/>
    <dgm:cxn modelId="{92B96D2F-E4F1-4A97-978D-6A6499225337}" type="presParOf" srcId="{817F372F-FFFD-47D3-A959-3C75037D6ABF}" destId="{ED10B108-611C-4B39-980F-FAF671FFA84B}" srcOrd="4" destOrd="0" presId="urn:microsoft.com/office/officeart/2005/8/layout/vList2"/>
    <dgm:cxn modelId="{4744B232-3426-41F4-93AA-AA77ACECB881}" type="presParOf" srcId="{817F372F-FFFD-47D3-A959-3C75037D6ABF}" destId="{92CD5E7E-36A9-4568-9989-19A8500CD56F}" srcOrd="5" destOrd="0" presId="urn:microsoft.com/office/officeart/2005/8/layout/vList2"/>
    <dgm:cxn modelId="{141D8FC8-8F94-4D64-9B69-6E138ED563F4}" type="presParOf" srcId="{817F372F-FFFD-47D3-A959-3C75037D6ABF}" destId="{004AFE44-F020-4DC3-A2DC-0ABFB01D8D6C}" srcOrd="6" destOrd="0" presId="urn:microsoft.com/office/officeart/2005/8/layout/vList2"/>
    <dgm:cxn modelId="{B0E7E8FE-0805-4825-BEB2-8BE709878CEB}" type="presParOf" srcId="{817F372F-FFFD-47D3-A959-3C75037D6ABF}" destId="{C4B4D2FE-F8A6-49AD-B9FA-BC45747022ED}" srcOrd="7" destOrd="0" presId="urn:microsoft.com/office/officeart/2005/8/layout/vList2"/>
    <dgm:cxn modelId="{B5215710-16D3-421B-8AE6-0304E769C9C4}" type="presParOf" srcId="{817F372F-FFFD-47D3-A959-3C75037D6ABF}" destId="{8237B30F-FF33-48CC-8A43-BE132FD075D7}" srcOrd="8" destOrd="0" presId="urn:microsoft.com/office/officeart/2005/8/layout/vList2"/>
    <dgm:cxn modelId="{5BF56D02-D995-4C6C-829D-400702034572}" type="presParOf" srcId="{817F372F-FFFD-47D3-A959-3C75037D6ABF}" destId="{7915CB76-774E-4D5C-86E1-F29A4D50A5B7}" srcOrd="9" destOrd="0" presId="urn:microsoft.com/office/officeart/2005/8/layout/vList2"/>
    <dgm:cxn modelId="{7B9B317C-DFDE-4F07-B6BD-2690541F5801}" type="presParOf" srcId="{817F372F-FFFD-47D3-A959-3C75037D6ABF}" destId="{DDB8FC28-1944-4008-82DE-D999C2C21374}" srcOrd="10" destOrd="0" presId="urn:microsoft.com/office/officeart/2005/8/layout/vList2"/>
  </dgm:cxnLst>
  <dgm:bg/>
  <dgm:whole>
    <a:ln w="9525" cap="flat" cmpd="sng" algn="ctr">
      <a:solidFill>
        <a:schemeClr val="accent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3978E9-7FC4-4C54-AB5A-2F22FF512B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8921F5-C43A-43C7-8FF4-D4F05294DF33}">
      <dgm:prSet/>
      <dgm:spPr/>
      <dgm:t>
        <a:bodyPr/>
        <a:lstStyle/>
        <a:p>
          <a:r>
            <a:rPr lang="en-US" dirty="0"/>
            <a:t>Requirements:</a:t>
          </a:r>
        </a:p>
      </dgm:t>
    </dgm:pt>
    <dgm:pt modelId="{3B6C0113-417E-47BD-BF4B-E97B30339C1D}" type="parTrans" cxnId="{6E0C8B04-F93F-4A2C-9BEB-5EBCB4AFB875}">
      <dgm:prSet/>
      <dgm:spPr/>
      <dgm:t>
        <a:bodyPr/>
        <a:lstStyle/>
        <a:p>
          <a:endParaRPr lang="en-US"/>
        </a:p>
      </dgm:t>
    </dgm:pt>
    <dgm:pt modelId="{D006D783-8B60-4DF7-807C-349D5112BC46}" type="sibTrans" cxnId="{6E0C8B04-F93F-4A2C-9BEB-5EBCB4AFB875}">
      <dgm:prSet/>
      <dgm:spPr/>
      <dgm:t>
        <a:bodyPr/>
        <a:lstStyle/>
        <a:p>
          <a:endParaRPr lang="en-US"/>
        </a:p>
      </dgm:t>
    </dgm:pt>
    <dgm:pt modelId="{18D36108-752E-4074-8647-41716EC180F9}">
      <dgm:prSet/>
      <dgm:spPr/>
      <dgm:t>
        <a:bodyPr/>
        <a:lstStyle/>
        <a:p>
          <a:r>
            <a:rPr lang="en-US" dirty="0"/>
            <a:t>Made in Unity or </a:t>
          </a:r>
          <a:r>
            <a:rPr lang="en-US" dirty="0" err="1"/>
            <a:t>UnrealEngine</a:t>
          </a:r>
          <a:endParaRPr lang="en-US" dirty="0"/>
        </a:p>
      </dgm:t>
    </dgm:pt>
    <dgm:pt modelId="{97F949EB-5941-4838-8E0D-E1F323097E7E}" type="parTrans" cxnId="{8F41FD84-DE1D-4EA3-8D1B-7F49D5BD87C7}">
      <dgm:prSet/>
      <dgm:spPr/>
      <dgm:t>
        <a:bodyPr/>
        <a:lstStyle/>
        <a:p>
          <a:endParaRPr lang="en-US"/>
        </a:p>
      </dgm:t>
    </dgm:pt>
    <dgm:pt modelId="{1651EC51-86E0-41EB-A25C-BA443DAFEE41}" type="sibTrans" cxnId="{8F41FD84-DE1D-4EA3-8D1B-7F49D5BD87C7}">
      <dgm:prSet/>
      <dgm:spPr/>
      <dgm:t>
        <a:bodyPr/>
        <a:lstStyle/>
        <a:p>
          <a:endParaRPr lang="en-US"/>
        </a:p>
      </dgm:t>
    </dgm:pt>
    <dgm:pt modelId="{A16697A4-56FB-4D63-824B-76AEA1CF9A88}">
      <dgm:prSet/>
      <dgm:spPr/>
      <dgm:t>
        <a:bodyPr/>
        <a:lstStyle/>
        <a:p>
          <a:r>
            <a:rPr lang="en-US" dirty="0"/>
            <a:t>Small storyline/Quest</a:t>
          </a:r>
        </a:p>
      </dgm:t>
    </dgm:pt>
    <dgm:pt modelId="{C9E21810-9545-46CA-A7C9-47E2D0BCCBC8}" type="parTrans" cxnId="{57F66BD3-0B0A-409D-B552-FACBCC46A0B7}">
      <dgm:prSet/>
      <dgm:spPr/>
      <dgm:t>
        <a:bodyPr/>
        <a:lstStyle/>
        <a:p>
          <a:endParaRPr lang="en-US"/>
        </a:p>
      </dgm:t>
    </dgm:pt>
    <dgm:pt modelId="{4125A054-4B19-4FCB-950E-2EA03EFEE6D3}" type="sibTrans" cxnId="{57F66BD3-0B0A-409D-B552-FACBCC46A0B7}">
      <dgm:prSet/>
      <dgm:spPr/>
      <dgm:t>
        <a:bodyPr/>
        <a:lstStyle/>
        <a:p>
          <a:endParaRPr lang="en-US"/>
        </a:p>
      </dgm:t>
    </dgm:pt>
    <dgm:pt modelId="{ED11FA01-3A63-47E2-95E3-8394D5E9FBF7}">
      <dgm:prSet/>
      <dgm:spPr/>
      <dgm:t>
        <a:bodyPr/>
        <a:lstStyle/>
        <a:p>
          <a:r>
            <a:rPr lang="en-US" dirty="0"/>
            <a:t>Enemies</a:t>
          </a:r>
        </a:p>
      </dgm:t>
    </dgm:pt>
    <dgm:pt modelId="{CF2088AA-9DF5-4932-B0F3-DB865F3CF56F}" type="parTrans" cxnId="{B0698C0B-148E-442A-8F24-6BBD6A1437D3}">
      <dgm:prSet/>
      <dgm:spPr/>
      <dgm:t>
        <a:bodyPr/>
        <a:lstStyle/>
        <a:p>
          <a:endParaRPr lang="en-US"/>
        </a:p>
      </dgm:t>
    </dgm:pt>
    <dgm:pt modelId="{23B2662F-FB65-40C6-A11B-06F4EBA249B8}" type="sibTrans" cxnId="{B0698C0B-148E-442A-8F24-6BBD6A1437D3}">
      <dgm:prSet/>
      <dgm:spPr/>
      <dgm:t>
        <a:bodyPr/>
        <a:lstStyle/>
        <a:p>
          <a:endParaRPr lang="en-US"/>
        </a:p>
      </dgm:t>
    </dgm:pt>
    <dgm:pt modelId="{AA72CEF7-1466-420E-9AE6-76E2D7A90FDD}">
      <dgm:prSet/>
      <dgm:spPr/>
      <dgm:t>
        <a:bodyPr/>
        <a:lstStyle/>
        <a:p>
          <a:r>
            <a:rPr lang="en-US" dirty="0"/>
            <a:t>Shops</a:t>
          </a:r>
        </a:p>
      </dgm:t>
    </dgm:pt>
    <dgm:pt modelId="{2FFB6F28-1F92-4DD6-B65D-7622FF5F758B}" type="parTrans" cxnId="{9697C2DB-E0AF-4F8F-BBA9-A092AC716169}">
      <dgm:prSet/>
      <dgm:spPr/>
      <dgm:t>
        <a:bodyPr/>
        <a:lstStyle/>
        <a:p>
          <a:endParaRPr lang="en-US"/>
        </a:p>
      </dgm:t>
    </dgm:pt>
    <dgm:pt modelId="{39E5611A-3761-44DF-B70F-3CC6BE6101A8}" type="sibTrans" cxnId="{9697C2DB-E0AF-4F8F-BBA9-A092AC716169}">
      <dgm:prSet/>
      <dgm:spPr/>
      <dgm:t>
        <a:bodyPr/>
        <a:lstStyle/>
        <a:p>
          <a:endParaRPr lang="en-US"/>
        </a:p>
      </dgm:t>
    </dgm:pt>
    <dgm:pt modelId="{923AC569-4EB6-4C0C-A22A-67152E3E4537}">
      <dgm:prSet/>
      <dgm:spPr/>
      <dgm:t>
        <a:bodyPr/>
        <a:lstStyle/>
        <a:p>
          <a:r>
            <a:rPr lang="en-US" dirty="0"/>
            <a:t>2D Graphics</a:t>
          </a:r>
        </a:p>
      </dgm:t>
    </dgm:pt>
    <dgm:pt modelId="{AAC22BEA-1A3C-429A-989B-8ECEFB31005A}" type="parTrans" cxnId="{01D690CC-D102-44F3-AB9D-F6838BCA68CD}">
      <dgm:prSet/>
      <dgm:spPr/>
      <dgm:t>
        <a:bodyPr/>
        <a:lstStyle/>
        <a:p>
          <a:endParaRPr lang="en-US"/>
        </a:p>
      </dgm:t>
    </dgm:pt>
    <dgm:pt modelId="{0071A39C-BAF4-4689-8B9C-E560D8B73248}" type="sibTrans" cxnId="{01D690CC-D102-44F3-AB9D-F6838BCA68CD}">
      <dgm:prSet/>
      <dgm:spPr/>
      <dgm:t>
        <a:bodyPr/>
        <a:lstStyle/>
        <a:p>
          <a:endParaRPr lang="en-US"/>
        </a:p>
      </dgm:t>
    </dgm:pt>
    <dgm:pt modelId="{670AFB72-DBE5-4370-9030-C0F0A0BB10A0}">
      <dgm:prSet/>
      <dgm:spPr/>
      <dgm:t>
        <a:bodyPr/>
        <a:lstStyle/>
        <a:p>
          <a:r>
            <a:rPr lang="en-US" dirty="0"/>
            <a:t>3D Sprites</a:t>
          </a:r>
        </a:p>
      </dgm:t>
    </dgm:pt>
    <dgm:pt modelId="{54478DB3-A4E9-4970-9EAF-73DC698BF9D3}" type="parTrans" cxnId="{893764F8-4F60-42D3-A593-2A6A3A08490F}">
      <dgm:prSet/>
      <dgm:spPr/>
      <dgm:t>
        <a:bodyPr/>
        <a:lstStyle/>
        <a:p>
          <a:endParaRPr lang="en-US"/>
        </a:p>
      </dgm:t>
    </dgm:pt>
    <dgm:pt modelId="{CA91D6DA-CAC8-4CB3-87E4-A95CFAAA9B81}" type="sibTrans" cxnId="{893764F8-4F60-42D3-A593-2A6A3A08490F}">
      <dgm:prSet/>
      <dgm:spPr/>
      <dgm:t>
        <a:bodyPr/>
        <a:lstStyle/>
        <a:p>
          <a:endParaRPr lang="en-US"/>
        </a:p>
      </dgm:t>
    </dgm:pt>
    <dgm:pt modelId="{0A461677-57DC-4C00-BDA9-B9F150597513}">
      <dgm:prSet/>
      <dgm:spPr/>
      <dgm:t>
        <a:bodyPr/>
        <a:lstStyle/>
        <a:p>
          <a:r>
            <a:rPr lang="en-US" dirty="0"/>
            <a:t>Code</a:t>
          </a:r>
        </a:p>
      </dgm:t>
    </dgm:pt>
    <dgm:pt modelId="{D95F7D0A-28F0-4637-B9D7-CA41ECE61F94}" type="parTrans" cxnId="{67697E8F-FCED-4271-8438-4EF211C2E371}">
      <dgm:prSet/>
      <dgm:spPr/>
      <dgm:t>
        <a:bodyPr/>
        <a:lstStyle/>
        <a:p>
          <a:endParaRPr lang="en-US"/>
        </a:p>
      </dgm:t>
    </dgm:pt>
    <dgm:pt modelId="{5CC7F8ED-1736-4B97-BFAB-C00947CECD0D}" type="sibTrans" cxnId="{67697E8F-FCED-4271-8438-4EF211C2E371}">
      <dgm:prSet/>
      <dgm:spPr/>
      <dgm:t>
        <a:bodyPr/>
        <a:lstStyle/>
        <a:p>
          <a:endParaRPr lang="en-US"/>
        </a:p>
      </dgm:t>
    </dgm:pt>
    <dgm:pt modelId="{817F372F-FFFD-47D3-A959-3C75037D6ABF}" type="pres">
      <dgm:prSet presAssocID="{743978E9-7FC4-4C54-AB5A-2F22FF512B20}" presName="linear" presStyleCnt="0">
        <dgm:presLayoutVars>
          <dgm:animLvl val="lvl"/>
          <dgm:resizeHandles val="exact"/>
        </dgm:presLayoutVars>
      </dgm:prSet>
      <dgm:spPr/>
    </dgm:pt>
    <dgm:pt modelId="{2D117706-A7E7-48F4-AF42-073811510C08}" type="pres">
      <dgm:prSet presAssocID="{578921F5-C43A-43C7-8FF4-D4F05294DF3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A34D901-C6DE-4873-9F7C-A9353589545A}" type="pres">
      <dgm:prSet presAssocID="{D006D783-8B60-4DF7-807C-349D5112BC46}" presName="spacer" presStyleCnt="0"/>
      <dgm:spPr/>
    </dgm:pt>
    <dgm:pt modelId="{854AA5C4-0CB9-4CAB-A386-35972B3DEB31}" type="pres">
      <dgm:prSet presAssocID="{18D36108-752E-4074-8647-41716EC180F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6C7C7E6-3707-4914-A71C-07AC5E3418B1}" type="pres">
      <dgm:prSet presAssocID="{1651EC51-86E0-41EB-A25C-BA443DAFEE41}" presName="spacer" presStyleCnt="0"/>
      <dgm:spPr/>
    </dgm:pt>
    <dgm:pt modelId="{C69A0B23-F8B9-4F74-A7F8-7A8541AA14DA}" type="pres">
      <dgm:prSet presAssocID="{A16697A4-56FB-4D63-824B-76AEA1CF9A8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D28F234-950A-4AB9-94F2-286FDC0045B8}" type="pres">
      <dgm:prSet presAssocID="{4125A054-4B19-4FCB-950E-2EA03EFEE6D3}" presName="spacer" presStyleCnt="0"/>
      <dgm:spPr/>
    </dgm:pt>
    <dgm:pt modelId="{4DE65E04-140A-46E6-BC2F-F955C53243F6}" type="pres">
      <dgm:prSet presAssocID="{ED11FA01-3A63-47E2-95E3-8394D5E9FBF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6AE0E5A-300A-4592-9D21-D82C7F005FCB}" type="pres">
      <dgm:prSet presAssocID="{23B2662F-FB65-40C6-A11B-06F4EBA249B8}" presName="spacer" presStyleCnt="0"/>
      <dgm:spPr/>
    </dgm:pt>
    <dgm:pt modelId="{18CC6228-7638-48F8-82F4-75C3BAE2F4BD}" type="pres">
      <dgm:prSet presAssocID="{AA72CEF7-1466-420E-9AE6-76E2D7A90FD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076D23C-A165-4B60-9DB3-CC6D4E96B5CB}" type="pres">
      <dgm:prSet presAssocID="{39E5611A-3761-44DF-B70F-3CC6BE6101A8}" presName="spacer" presStyleCnt="0"/>
      <dgm:spPr/>
    </dgm:pt>
    <dgm:pt modelId="{C1947AEB-B800-4B9C-A8DC-8344A0E14819}" type="pres">
      <dgm:prSet presAssocID="{923AC569-4EB6-4C0C-A22A-67152E3E453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078FA63-05A0-4823-9FB3-936E0BA63D6F}" type="pres">
      <dgm:prSet presAssocID="{0071A39C-BAF4-4689-8B9C-E560D8B73248}" presName="spacer" presStyleCnt="0"/>
      <dgm:spPr/>
    </dgm:pt>
    <dgm:pt modelId="{BFBEFA19-9A84-4FAD-A323-6A349FD9FFDF}" type="pres">
      <dgm:prSet presAssocID="{670AFB72-DBE5-4370-9030-C0F0A0BB10A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AF3756B-C7D9-409D-8546-8F79DC59988E}" type="pres">
      <dgm:prSet presAssocID="{CA91D6DA-CAC8-4CB3-87E4-A95CFAAA9B81}" presName="spacer" presStyleCnt="0"/>
      <dgm:spPr/>
    </dgm:pt>
    <dgm:pt modelId="{FF7F3255-368E-4B93-B1D8-B5C4B2C58466}" type="pres">
      <dgm:prSet presAssocID="{0A461677-57DC-4C00-BDA9-B9F15059751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E0C8B04-F93F-4A2C-9BEB-5EBCB4AFB875}" srcId="{743978E9-7FC4-4C54-AB5A-2F22FF512B20}" destId="{578921F5-C43A-43C7-8FF4-D4F05294DF33}" srcOrd="0" destOrd="0" parTransId="{3B6C0113-417E-47BD-BF4B-E97B30339C1D}" sibTransId="{D006D783-8B60-4DF7-807C-349D5112BC46}"/>
    <dgm:cxn modelId="{4C67F109-0194-4953-A545-F9B29A4BEAC0}" type="presOf" srcId="{AA72CEF7-1466-420E-9AE6-76E2D7A90FDD}" destId="{18CC6228-7638-48F8-82F4-75C3BAE2F4BD}" srcOrd="0" destOrd="0" presId="urn:microsoft.com/office/officeart/2005/8/layout/vList2"/>
    <dgm:cxn modelId="{B0698C0B-148E-442A-8F24-6BBD6A1437D3}" srcId="{743978E9-7FC4-4C54-AB5A-2F22FF512B20}" destId="{ED11FA01-3A63-47E2-95E3-8394D5E9FBF7}" srcOrd="3" destOrd="0" parTransId="{CF2088AA-9DF5-4932-B0F3-DB865F3CF56F}" sibTransId="{23B2662F-FB65-40C6-A11B-06F4EBA249B8}"/>
    <dgm:cxn modelId="{BDF9302C-AAE6-4686-8D5C-41F330F3A9E4}" type="presOf" srcId="{670AFB72-DBE5-4370-9030-C0F0A0BB10A0}" destId="{BFBEFA19-9A84-4FAD-A323-6A349FD9FFDF}" srcOrd="0" destOrd="0" presId="urn:microsoft.com/office/officeart/2005/8/layout/vList2"/>
    <dgm:cxn modelId="{BC06E130-6511-4F55-93A1-0AAD6688E8DC}" type="presOf" srcId="{18D36108-752E-4074-8647-41716EC180F9}" destId="{854AA5C4-0CB9-4CAB-A386-35972B3DEB31}" srcOrd="0" destOrd="0" presId="urn:microsoft.com/office/officeart/2005/8/layout/vList2"/>
    <dgm:cxn modelId="{3878A063-E0A9-4D94-8C1D-7341B87DB19D}" type="presOf" srcId="{743978E9-7FC4-4C54-AB5A-2F22FF512B20}" destId="{817F372F-FFFD-47D3-A959-3C75037D6ABF}" srcOrd="0" destOrd="0" presId="urn:microsoft.com/office/officeart/2005/8/layout/vList2"/>
    <dgm:cxn modelId="{C224F77C-465F-4594-80C6-BD02CD4B7430}" type="presOf" srcId="{923AC569-4EB6-4C0C-A22A-67152E3E4537}" destId="{C1947AEB-B800-4B9C-A8DC-8344A0E14819}" srcOrd="0" destOrd="0" presId="urn:microsoft.com/office/officeart/2005/8/layout/vList2"/>
    <dgm:cxn modelId="{8F41FD84-DE1D-4EA3-8D1B-7F49D5BD87C7}" srcId="{743978E9-7FC4-4C54-AB5A-2F22FF512B20}" destId="{18D36108-752E-4074-8647-41716EC180F9}" srcOrd="1" destOrd="0" parTransId="{97F949EB-5941-4838-8E0D-E1F323097E7E}" sibTransId="{1651EC51-86E0-41EB-A25C-BA443DAFEE41}"/>
    <dgm:cxn modelId="{67697E8F-FCED-4271-8438-4EF211C2E371}" srcId="{743978E9-7FC4-4C54-AB5A-2F22FF512B20}" destId="{0A461677-57DC-4C00-BDA9-B9F150597513}" srcOrd="7" destOrd="0" parTransId="{D95F7D0A-28F0-4637-B9D7-CA41ECE61F94}" sibTransId="{5CC7F8ED-1736-4B97-BFAB-C00947CECD0D}"/>
    <dgm:cxn modelId="{D4C303B7-EEB9-41C1-A563-7D84798489E2}" type="presOf" srcId="{ED11FA01-3A63-47E2-95E3-8394D5E9FBF7}" destId="{4DE65E04-140A-46E6-BC2F-F955C53243F6}" srcOrd="0" destOrd="0" presId="urn:microsoft.com/office/officeart/2005/8/layout/vList2"/>
    <dgm:cxn modelId="{101E52BD-9E14-474A-BAF2-7218D2C3BB2E}" type="presOf" srcId="{A16697A4-56FB-4D63-824B-76AEA1CF9A88}" destId="{C69A0B23-F8B9-4F74-A7F8-7A8541AA14DA}" srcOrd="0" destOrd="0" presId="urn:microsoft.com/office/officeart/2005/8/layout/vList2"/>
    <dgm:cxn modelId="{4B7497BE-1062-45D5-B33E-4A6F9D6973DC}" type="presOf" srcId="{0A461677-57DC-4C00-BDA9-B9F150597513}" destId="{FF7F3255-368E-4B93-B1D8-B5C4B2C58466}" srcOrd="0" destOrd="0" presId="urn:microsoft.com/office/officeart/2005/8/layout/vList2"/>
    <dgm:cxn modelId="{01D690CC-D102-44F3-AB9D-F6838BCA68CD}" srcId="{743978E9-7FC4-4C54-AB5A-2F22FF512B20}" destId="{923AC569-4EB6-4C0C-A22A-67152E3E4537}" srcOrd="5" destOrd="0" parTransId="{AAC22BEA-1A3C-429A-989B-8ECEFB31005A}" sibTransId="{0071A39C-BAF4-4689-8B9C-E560D8B73248}"/>
    <dgm:cxn modelId="{57F66BD3-0B0A-409D-B552-FACBCC46A0B7}" srcId="{743978E9-7FC4-4C54-AB5A-2F22FF512B20}" destId="{A16697A4-56FB-4D63-824B-76AEA1CF9A88}" srcOrd="2" destOrd="0" parTransId="{C9E21810-9545-46CA-A7C9-47E2D0BCCBC8}" sibTransId="{4125A054-4B19-4FCB-950E-2EA03EFEE6D3}"/>
    <dgm:cxn modelId="{9697C2DB-E0AF-4F8F-BBA9-A092AC716169}" srcId="{743978E9-7FC4-4C54-AB5A-2F22FF512B20}" destId="{AA72CEF7-1466-420E-9AE6-76E2D7A90FDD}" srcOrd="4" destOrd="0" parTransId="{2FFB6F28-1F92-4DD6-B65D-7622FF5F758B}" sibTransId="{39E5611A-3761-44DF-B70F-3CC6BE6101A8}"/>
    <dgm:cxn modelId="{547E60EE-F64B-408B-9993-5C904C679C4D}" type="presOf" srcId="{578921F5-C43A-43C7-8FF4-D4F05294DF33}" destId="{2D117706-A7E7-48F4-AF42-073811510C08}" srcOrd="0" destOrd="0" presId="urn:microsoft.com/office/officeart/2005/8/layout/vList2"/>
    <dgm:cxn modelId="{893764F8-4F60-42D3-A593-2A6A3A08490F}" srcId="{743978E9-7FC4-4C54-AB5A-2F22FF512B20}" destId="{670AFB72-DBE5-4370-9030-C0F0A0BB10A0}" srcOrd="6" destOrd="0" parTransId="{54478DB3-A4E9-4970-9EAF-73DC698BF9D3}" sibTransId="{CA91D6DA-CAC8-4CB3-87E4-A95CFAAA9B81}"/>
    <dgm:cxn modelId="{9CF82F41-AD60-4F52-8794-0EEBA8B32447}" type="presParOf" srcId="{817F372F-FFFD-47D3-A959-3C75037D6ABF}" destId="{2D117706-A7E7-48F4-AF42-073811510C08}" srcOrd="0" destOrd="0" presId="urn:microsoft.com/office/officeart/2005/8/layout/vList2"/>
    <dgm:cxn modelId="{CF6B8F19-0C6D-4026-8521-226FDAE0FB0A}" type="presParOf" srcId="{817F372F-FFFD-47D3-A959-3C75037D6ABF}" destId="{1A34D901-C6DE-4873-9F7C-A9353589545A}" srcOrd="1" destOrd="0" presId="urn:microsoft.com/office/officeart/2005/8/layout/vList2"/>
    <dgm:cxn modelId="{52F17F0D-AA7D-43D7-99D9-CF2D7C895A68}" type="presParOf" srcId="{817F372F-FFFD-47D3-A959-3C75037D6ABF}" destId="{854AA5C4-0CB9-4CAB-A386-35972B3DEB31}" srcOrd="2" destOrd="0" presId="urn:microsoft.com/office/officeart/2005/8/layout/vList2"/>
    <dgm:cxn modelId="{2A858E0F-6FB6-4EB8-A17F-375C30DE2F56}" type="presParOf" srcId="{817F372F-FFFD-47D3-A959-3C75037D6ABF}" destId="{46C7C7E6-3707-4914-A71C-07AC5E3418B1}" srcOrd="3" destOrd="0" presId="urn:microsoft.com/office/officeart/2005/8/layout/vList2"/>
    <dgm:cxn modelId="{91763209-493A-4384-B46F-E38C67326643}" type="presParOf" srcId="{817F372F-FFFD-47D3-A959-3C75037D6ABF}" destId="{C69A0B23-F8B9-4F74-A7F8-7A8541AA14DA}" srcOrd="4" destOrd="0" presId="urn:microsoft.com/office/officeart/2005/8/layout/vList2"/>
    <dgm:cxn modelId="{13CEBC56-2629-4FDC-9CE6-12181E2EF6DD}" type="presParOf" srcId="{817F372F-FFFD-47D3-A959-3C75037D6ABF}" destId="{BD28F234-950A-4AB9-94F2-286FDC0045B8}" srcOrd="5" destOrd="0" presId="urn:microsoft.com/office/officeart/2005/8/layout/vList2"/>
    <dgm:cxn modelId="{1B84782E-2191-4242-9FFF-991C95FA6E65}" type="presParOf" srcId="{817F372F-FFFD-47D3-A959-3C75037D6ABF}" destId="{4DE65E04-140A-46E6-BC2F-F955C53243F6}" srcOrd="6" destOrd="0" presId="urn:microsoft.com/office/officeart/2005/8/layout/vList2"/>
    <dgm:cxn modelId="{2B0E6868-25D4-464E-B7C8-A89E9F29C918}" type="presParOf" srcId="{817F372F-FFFD-47D3-A959-3C75037D6ABF}" destId="{76AE0E5A-300A-4592-9D21-D82C7F005FCB}" srcOrd="7" destOrd="0" presId="urn:microsoft.com/office/officeart/2005/8/layout/vList2"/>
    <dgm:cxn modelId="{FBB5CC19-E907-4E41-8293-B4E065DFA563}" type="presParOf" srcId="{817F372F-FFFD-47D3-A959-3C75037D6ABF}" destId="{18CC6228-7638-48F8-82F4-75C3BAE2F4BD}" srcOrd="8" destOrd="0" presId="urn:microsoft.com/office/officeart/2005/8/layout/vList2"/>
    <dgm:cxn modelId="{994C7310-C11E-4272-8909-B95D9CF89970}" type="presParOf" srcId="{817F372F-FFFD-47D3-A959-3C75037D6ABF}" destId="{2076D23C-A165-4B60-9DB3-CC6D4E96B5CB}" srcOrd="9" destOrd="0" presId="urn:microsoft.com/office/officeart/2005/8/layout/vList2"/>
    <dgm:cxn modelId="{4366D0E9-A148-476C-B719-E0CB0D37B7E3}" type="presParOf" srcId="{817F372F-FFFD-47D3-A959-3C75037D6ABF}" destId="{C1947AEB-B800-4B9C-A8DC-8344A0E14819}" srcOrd="10" destOrd="0" presId="urn:microsoft.com/office/officeart/2005/8/layout/vList2"/>
    <dgm:cxn modelId="{0FB88B75-21FD-474C-9EC2-A4163E884B8D}" type="presParOf" srcId="{817F372F-FFFD-47D3-A959-3C75037D6ABF}" destId="{F078FA63-05A0-4823-9FB3-936E0BA63D6F}" srcOrd="11" destOrd="0" presId="urn:microsoft.com/office/officeart/2005/8/layout/vList2"/>
    <dgm:cxn modelId="{FE6E4D47-4F13-4128-8A9C-1350EC0C139A}" type="presParOf" srcId="{817F372F-FFFD-47D3-A959-3C75037D6ABF}" destId="{BFBEFA19-9A84-4FAD-A323-6A349FD9FFDF}" srcOrd="12" destOrd="0" presId="urn:microsoft.com/office/officeart/2005/8/layout/vList2"/>
    <dgm:cxn modelId="{74A2FE2C-9B8D-45F0-9826-155923E28109}" type="presParOf" srcId="{817F372F-FFFD-47D3-A959-3C75037D6ABF}" destId="{1AF3756B-C7D9-409D-8546-8F79DC59988E}" srcOrd="13" destOrd="0" presId="urn:microsoft.com/office/officeart/2005/8/layout/vList2"/>
    <dgm:cxn modelId="{73954F98-CBDD-41C7-9B8E-EC2C28480EA8}" type="presParOf" srcId="{817F372F-FFFD-47D3-A959-3C75037D6ABF}" destId="{FF7F3255-368E-4B93-B1D8-B5C4B2C5846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3978E9-7FC4-4C54-AB5A-2F22FF512B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8921F5-C43A-43C7-8FF4-D4F05294DF33}">
      <dgm:prSet/>
      <dgm:spPr/>
      <dgm:t>
        <a:bodyPr/>
        <a:lstStyle/>
        <a:p>
          <a:r>
            <a:rPr lang="en-US" dirty="0"/>
            <a:t>Requirements:</a:t>
          </a:r>
        </a:p>
      </dgm:t>
    </dgm:pt>
    <dgm:pt modelId="{3B6C0113-417E-47BD-BF4B-E97B30339C1D}" type="parTrans" cxnId="{6E0C8B04-F93F-4A2C-9BEB-5EBCB4AFB875}">
      <dgm:prSet/>
      <dgm:spPr/>
      <dgm:t>
        <a:bodyPr/>
        <a:lstStyle/>
        <a:p>
          <a:endParaRPr lang="en-US"/>
        </a:p>
      </dgm:t>
    </dgm:pt>
    <dgm:pt modelId="{D006D783-8B60-4DF7-807C-349D5112BC46}" type="sibTrans" cxnId="{6E0C8B04-F93F-4A2C-9BEB-5EBCB4AFB875}">
      <dgm:prSet/>
      <dgm:spPr/>
      <dgm:t>
        <a:bodyPr/>
        <a:lstStyle/>
        <a:p>
          <a:endParaRPr lang="en-US"/>
        </a:p>
      </dgm:t>
    </dgm:pt>
    <dgm:pt modelId="{18D36108-752E-4074-8647-41716EC180F9}">
      <dgm:prSet/>
      <dgm:spPr/>
      <dgm:t>
        <a:bodyPr/>
        <a:lstStyle/>
        <a:p>
          <a:r>
            <a:rPr lang="en-US" dirty="0"/>
            <a:t>Made with Java or Kotlin</a:t>
          </a:r>
        </a:p>
      </dgm:t>
    </dgm:pt>
    <dgm:pt modelId="{97F949EB-5941-4838-8E0D-E1F323097E7E}" type="parTrans" cxnId="{8F41FD84-DE1D-4EA3-8D1B-7F49D5BD87C7}">
      <dgm:prSet/>
      <dgm:spPr/>
      <dgm:t>
        <a:bodyPr/>
        <a:lstStyle/>
        <a:p>
          <a:endParaRPr lang="en-US"/>
        </a:p>
      </dgm:t>
    </dgm:pt>
    <dgm:pt modelId="{1651EC51-86E0-41EB-A25C-BA443DAFEE41}" type="sibTrans" cxnId="{8F41FD84-DE1D-4EA3-8D1B-7F49D5BD87C7}">
      <dgm:prSet/>
      <dgm:spPr/>
      <dgm:t>
        <a:bodyPr/>
        <a:lstStyle/>
        <a:p>
          <a:endParaRPr lang="en-US"/>
        </a:p>
      </dgm:t>
    </dgm:pt>
    <dgm:pt modelId="{ED11FA01-3A63-47E2-95E3-8394D5E9FBF7}">
      <dgm:prSet/>
      <dgm:spPr/>
      <dgm:t>
        <a:bodyPr/>
        <a:lstStyle/>
        <a:p>
          <a:r>
            <a:rPr lang="en-US"/>
            <a:t>Code</a:t>
          </a:r>
          <a:endParaRPr lang="en-US" dirty="0"/>
        </a:p>
      </dgm:t>
    </dgm:pt>
    <dgm:pt modelId="{CF2088AA-9DF5-4932-B0F3-DB865F3CF56F}" type="parTrans" cxnId="{B0698C0B-148E-442A-8F24-6BBD6A1437D3}">
      <dgm:prSet/>
      <dgm:spPr/>
      <dgm:t>
        <a:bodyPr/>
        <a:lstStyle/>
        <a:p>
          <a:endParaRPr lang="en-US"/>
        </a:p>
      </dgm:t>
    </dgm:pt>
    <dgm:pt modelId="{23B2662F-FB65-40C6-A11B-06F4EBA249B8}" type="sibTrans" cxnId="{B0698C0B-148E-442A-8F24-6BBD6A1437D3}">
      <dgm:prSet/>
      <dgm:spPr/>
      <dgm:t>
        <a:bodyPr/>
        <a:lstStyle/>
        <a:p>
          <a:endParaRPr lang="en-US"/>
        </a:p>
      </dgm:t>
    </dgm:pt>
    <dgm:pt modelId="{74D57423-BB1F-41AF-AF3F-3ACACB05B950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B087D6BF-E861-4160-BAC5-DE8046CA3A31}" type="parTrans" cxnId="{3F404B9A-6802-4B5F-9961-E7DCC2145FE2}">
      <dgm:prSet/>
      <dgm:spPr/>
      <dgm:t>
        <a:bodyPr/>
        <a:lstStyle/>
        <a:p>
          <a:endParaRPr lang="en-US"/>
        </a:p>
      </dgm:t>
    </dgm:pt>
    <dgm:pt modelId="{F8A62EE4-C603-4545-94C4-0EFB854291DF}" type="sibTrans" cxnId="{3F404B9A-6802-4B5F-9961-E7DCC2145FE2}">
      <dgm:prSet/>
      <dgm:spPr/>
      <dgm:t>
        <a:bodyPr/>
        <a:lstStyle/>
        <a:p>
          <a:endParaRPr lang="en-US"/>
        </a:p>
      </dgm:t>
    </dgm:pt>
    <dgm:pt modelId="{9482ADB2-7EAC-456F-B709-150212770683}">
      <dgm:prSet/>
      <dgm:spPr/>
      <dgm:t>
        <a:bodyPr/>
        <a:lstStyle/>
        <a:p>
          <a:r>
            <a:rPr lang="en-US" dirty="0"/>
            <a:t>Multiple Languages</a:t>
          </a:r>
        </a:p>
      </dgm:t>
    </dgm:pt>
    <dgm:pt modelId="{2CF0610F-4A4C-4F59-AC14-C5626B5C05A5}" type="parTrans" cxnId="{9AFDE071-6503-4860-95A5-F6B455500D08}">
      <dgm:prSet/>
      <dgm:spPr/>
      <dgm:t>
        <a:bodyPr/>
        <a:lstStyle/>
        <a:p>
          <a:endParaRPr lang="en-US"/>
        </a:p>
      </dgm:t>
    </dgm:pt>
    <dgm:pt modelId="{E92F9992-6D45-4E31-9684-A05A66FA3CD7}" type="sibTrans" cxnId="{9AFDE071-6503-4860-95A5-F6B455500D08}">
      <dgm:prSet/>
      <dgm:spPr/>
      <dgm:t>
        <a:bodyPr/>
        <a:lstStyle/>
        <a:p>
          <a:endParaRPr lang="en-US"/>
        </a:p>
      </dgm:t>
    </dgm:pt>
    <dgm:pt modelId="{59A7856D-DB28-411F-AA8B-BC0712729E12}">
      <dgm:prSet/>
      <dgm:spPr/>
      <dgm:t>
        <a:bodyPr/>
        <a:lstStyle/>
        <a:p>
          <a:r>
            <a:rPr lang="en-US" dirty="0"/>
            <a:t>Multiple Courses/Lessons</a:t>
          </a:r>
        </a:p>
      </dgm:t>
    </dgm:pt>
    <dgm:pt modelId="{B9FD0212-AF0A-41AB-AEFA-2D353AB16E24}" type="parTrans" cxnId="{A0C26FD5-4999-4442-B103-6021B49F0319}">
      <dgm:prSet/>
      <dgm:spPr/>
      <dgm:t>
        <a:bodyPr/>
        <a:lstStyle/>
        <a:p>
          <a:endParaRPr lang="en-US"/>
        </a:p>
      </dgm:t>
    </dgm:pt>
    <dgm:pt modelId="{7E119D36-A682-4068-8EFA-7077A29ECFE8}" type="sibTrans" cxnId="{A0C26FD5-4999-4442-B103-6021B49F0319}">
      <dgm:prSet/>
      <dgm:spPr/>
      <dgm:t>
        <a:bodyPr/>
        <a:lstStyle/>
        <a:p>
          <a:endParaRPr lang="en-US"/>
        </a:p>
      </dgm:t>
    </dgm:pt>
    <dgm:pt modelId="{817F372F-FFFD-47D3-A959-3C75037D6ABF}" type="pres">
      <dgm:prSet presAssocID="{743978E9-7FC4-4C54-AB5A-2F22FF512B20}" presName="linear" presStyleCnt="0">
        <dgm:presLayoutVars>
          <dgm:animLvl val="lvl"/>
          <dgm:resizeHandles val="exact"/>
        </dgm:presLayoutVars>
      </dgm:prSet>
      <dgm:spPr/>
    </dgm:pt>
    <dgm:pt modelId="{2D117706-A7E7-48F4-AF42-073811510C08}" type="pres">
      <dgm:prSet presAssocID="{578921F5-C43A-43C7-8FF4-D4F05294DF3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A34D901-C6DE-4873-9F7C-A9353589545A}" type="pres">
      <dgm:prSet presAssocID="{D006D783-8B60-4DF7-807C-349D5112BC46}" presName="spacer" presStyleCnt="0"/>
      <dgm:spPr/>
    </dgm:pt>
    <dgm:pt modelId="{854AA5C4-0CB9-4CAB-A386-35972B3DEB31}" type="pres">
      <dgm:prSet presAssocID="{18D36108-752E-4074-8647-41716EC180F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6C7C7E6-3707-4914-A71C-07AC5E3418B1}" type="pres">
      <dgm:prSet presAssocID="{1651EC51-86E0-41EB-A25C-BA443DAFEE41}" presName="spacer" presStyleCnt="0"/>
      <dgm:spPr/>
    </dgm:pt>
    <dgm:pt modelId="{4DE65E04-140A-46E6-BC2F-F955C53243F6}" type="pres">
      <dgm:prSet presAssocID="{ED11FA01-3A63-47E2-95E3-8394D5E9FBF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AE0E5A-300A-4592-9D21-D82C7F005FCB}" type="pres">
      <dgm:prSet presAssocID="{23B2662F-FB65-40C6-A11B-06F4EBA249B8}" presName="spacer" presStyleCnt="0"/>
      <dgm:spPr/>
    </dgm:pt>
    <dgm:pt modelId="{E0895D42-428E-4FD1-92BC-CF9CD7D48668}" type="pres">
      <dgm:prSet presAssocID="{74D57423-BB1F-41AF-AF3F-3ACACB05B95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E484D9D-CB45-4C27-98DA-167498709CA9}" type="pres">
      <dgm:prSet presAssocID="{F8A62EE4-C603-4545-94C4-0EFB854291DF}" presName="spacer" presStyleCnt="0"/>
      <dgm:spPr/>
    </dgm:pt>
    <dgm:pt modelId="{882D579E-89AA-4421-8E3A-355E847C7218}" type="pres">
      <dgm:prSet presAssocID="{9482ADB2-7EAC-456F-B709-15021277068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3E01E8E-DE04-4533-BB87-707B1BD3E05D}" type="pres">
      <dgm:prSet presAssocID="{E92F9992-6D45-4E31-9684-A05A66FA3CD7}" presName="spacer" presStyleCnt="0"/>
      <dgm:spPr/>
    </dgm:pt>
    <dgm:pt modelId="{2516B53C-97FC-4F5D-9C90-92440BA6925C}" type="pres">
      <dgm:prSet presAssocID="{59A7856D-DB28-411F-AA8B-BC0712729E1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E0C8B04-F93F-4A2C-9BEB-5EBCB4AFB875}" srcId="{743978E9-7FC4-4C54-AB5A-2F22FF512B20}" destId="{578921F5-C43A-43C7-8FF4-D4F05294DF33}" srcOrd="0" destOrd="0" parTransId="{3B6C0113-417E-47BD-BF4B-E97B30339C1D}" sibTransId="{D006D783-8B60-4DF7-807C-349D5112BC46}"/>
    <dgm:cxn modelId="{B0698C0B-148E-442A-8F24-6BBD6A1437D3}" srcId="{743978E9-7FC4-4C54-AB5A-2F22FF512B20}" destId="{ED11FA01-3A63-47E2-95E3-8394D5E9FBF7}" srcOrd="2" destOrd="0" parTransId="{CF2088AA-9DF5-4932-B0F3-DB865F3CF56F}" sibTransId="{23B2662F-FB65-40C6-A11B-06F4EBA249B8}"/>
    <dgm:cxn modelId="{40FF2115-11E9-472F-92BE-6DBEB60D4D8D}" type="presOf" srcId="{74D57423-BB1F-41AF-AF3F-3ACACB05B950}" destId="{E0895D42-428E-4FD1-92BC-CF9CD7D48668}" srcOrd="0" destOrd="0" presId="urn:microsoft.com/office/officeart/2005/8/layout/vList2"/>
    <dgm:cxn modelId="{BC06E130-6511-4F55-93A1-0AAD6688E8DC}" type="presOf" srcId="{18D36108-752E-4074-8647-41716EC180F9}" destId="{854AA5C4-0CB9-4CAB-A386-35972B3DEB31}" srcOrd="0" destOrd="0" presId="urn:microsoft.com/office/officeart/2005/8/layout/vList2"/>
    <dgm:cxn modelId="{3878A063-E0A9-4D94-8C1D-7341B87DB19D}" type="presOf" srcId="{743978E9-7FC4-4C54-AB5A-2F22FF512B20}" destId="{817F372F-FFFD-47D3-A959-3C75037D6ABF}" srcOrd="0" destOrd="0" presId="urn:microsoft.com/office/officeart/2005/8/layout/vList2"/>
    <dgm:cxn modelId="{9AFDE071-6503-4860-95A5-F6B455500D08}" srcId="{743978E9-7FC4-4C54-AB5A-2F22FF512B20}" destId="{9482ADB2-7EAC-456F-B709-150212770683}" srcOrd="4" destOrd="0" parTransId="{2CF0610F-4A4C-4F59-AC14-C5626B5C05A5}" sibTransId="{E92F9992-6D45-4E31-9684-A05A66FA3CD7}"/>
    <dgm:cxn modelId="{9096717E-CD37-44CA-9B79-7C369A328739}" type="presOf" srcId="{9482ADB2-7EAC-456F-B709-150212770683}" destId="{882D579E-89AA-4421-8E3A-355E847C7218}" srcOrd="0" destOrd="0" presId="urn:microsoft.com/office/officeart/2005/8/layout/vList2"/>
    <dgm:cxn modelId="{8F41FD84-DE1D-4EA3-8D1B-7F49D5BD87C7}" srcId="{743978E9-7FC4-4C54-AB5A-2F22FF512B20}" destId="{18D36108-752E-4074-8647-41716EC180F9}" srcOrd="1" destOrd="0" parTransId="{97F949EB-5941-4838-8E0D-E1F323097E7E}" sibTransId="{1651EC51-86E0-41EB-A25C-BA443DAFEE41}"/>
    <dgm:cxn modelId="{3F404B9A-6802-4B5F-9961-E7DCC2145FE2}" srcId="{743978E9-7FC4-4C54-AB5A-2F22FF512B20}" destId="{74D57423-BB1F-41AF-AF3F-3ACACB05B950}" srcOrd="3" destOrd="0" parTransId="{B087D6BF-E861-4160-BAC5-DE8046CA3A31}" sibTransId="{F8A62EE4-C603-4545-94C4-0EFB854291DF}"/>
    <dgm:cxn modelId="{D4C303B7-EEB9-41C1-A563-7D84798489E2}" type="presOf" srcId="{ED11FA01-3A63-47E2-95E3-8394D5E9FBF7}" destId="{4DE65E04-140A-46E6-BC2F-F955C53243F6}" srcOrd="0" destOrd="0" presId="urn:microsoft.com/office/officeart/2005/8/layout/vList2"/>
    <dgm:cxn modelId="{E6F6F4C1-739B-4887-B71A-5BD5E9094457}" type="presOf" srcId="{59A7856D-DB28-411F-AA8B-BC0712729E12}" destId="{2516B53C-97FC-4F5D-9C90-92440BA6925C}" srcOrd="0" destOrd="0" presId="urn:microsoft.com/office/officeart/2005/8/layout/vList2"/>
    <dgm:cxn modelId="{A0C26FD5-4999-4442-B103-6021B49F0319}" srcId="{743978E9-7FC4-4C54-AB5A-2F22FF512B20}" destId="{59A7856D-DB28-411F-AA8B-BC0712729E12}" srcOrd="5" destOrd="0" parTransId="{B9FD0212-AF0A-41AB-AEFA-2D353AB16E24}" sibTransId="{7E119D36-A682-4068-8EFA-7077A29ECFE8}"/>
    <dgm:cxn modelId="{547E60EE-F64B-408B-9993-5C904C679C4D}" type="presOf" srcId="{578921F5-C43A-43C7-8FF4-D4F05294DF33}" destId="{2D117706-A7E7-48F4-AF42-073811510C08}" srcOrd="0" destOrd="0" presId="urn:microsoft.com/office/officeart/2005/8/layout/vList2"/>
    <dgm:cxn modelId="{9CF82F41-AD60-4F52-8794-0EEBA8B32447}" type="presParOf" srcId="{817F372F-FFFD-47D3-A959-3C75037D6ABF}" destId="{2D117706-A7E7-48F4-AF42-073811510C08}" srcOrd="0" destOrd="0" presId="urn:microsoft.com/office/officeart/2005/8/layout/vList2"/>
    <dgm:cxn modelId="{CF6B8F19-0C6D-4026-8521-226FDAE0FB0A}" type="presParOf" srcId="{817F372F-FFFD-47D3-A959-3C75037D6ABF}" destId="{1A34D901-C6DE-4873-9F7C-A9353589545A}" srcOrd="1" destOrd="0" presId="urn:microsoft.com/office/officeart/2005/8/layout/vList2"/>
    <dgm:cxn modelId="{52F17F0D-AA7D-43D7-99D9-CF2D7C895A68}" type="presParOf" srcId="{817F372F-FFFD-47D3-A959-3C75037D6ABF}" destId="{854AA5C4-0CB9-4CAB-A386-35972B3DEB31}" srcOrd="2" destOrd="0" presId="urn:microsoft.com/office/officeart/2005/8/layout/vList2"/>
    <dgm:cxn modelId="{2A858E0F-6FB6-4EB8-A17F-375C30DE2F56}" type="presParOf" srcId="{817F372F-FFFD-47D3-A959-3C75037D6ABF}" destId="{46C7C7E6-3707-4914-A71C-07AC5E3418B1}" srcOrd="3" destOrd="0" presId="urn:microsoft.com/office/officeart/2005/8/layout/vList2"/>
    <dgm:cxn modelId="{1B84782E-2191-4242-9FFF-991C95FA6E65}" type="presParOf" srcId="{817F372F-FFFD-47D3-A959-3C75037D6ABF}" destId="{4DE65E04-140A-46E6-BC2F-F955C53243F6}" srcOrd="4" destOrd="0" presId="urn:microsoft.com/office/officeart/2005/8/layout/vList2"/>
    <dgm:cxn modelId="{2B0E6868-25D4-464E-B7C8-A89E9F29C918}" type="presParOf" srcId="{817F372F-FFFD-47D3-A959-3C75037D6ABF}" destId="{76AE0E5A-300A-4592-9D21-D82C7F005FCB}" srcOrd="5" destOrd="0" presId="urn:microsoft.com/office/officeart/2005/8/layout/vList2"/>
    <dgm:cxn modelId="{CCEB407D-D5D3-4B82-9F96-37B07E29AC91}" type="presParOf" srcId="{817F372F-FFFD-47D3-A959-3C75037D6ABF}" destId="{E0895D42-428E-4FD1-92BC-CF9CD7D48668}" srcOrd="6" destOrd="0" presId="urn:microsoft.com/office/officeart/2005/8/layout/vList2"/>
    <dgm:cxn modelId="{686F7E1B-A4FC-4AB3-9DAF-D616775371D0}" type="presParOf" srcId="{817F372F-FFFD-47D3-A959-3C75037D6ABF}" destId="{0E484D9D-CB45-4C27-98DA-167498709CA9}" srcOrd="7" destOrd="0" presId="urn:microsoft.com/office/officeart/2005/8/layout/vList2"/>
    <dgm:cxn modelId="{46A50F61-95E3-410A-9D97-4FEF42BF4EC9}" type="presParOf" srcId="{817F372F-FFFD-47D3-A959-3C75037D6ABF}" destId="{882D579E-89AA-4421-8E3A-355E847C7218}" srcOrd="8" destOrd="0" presId="urn:microsoft.com/office/officeart/2005/8/layout/vList2"/>
    <dgm:cxn modelId="{EEC6CDBA-9347-456B-8B6D-752813C82ACE}" type="presParOf" srcId="{817F372F-FFFD-47D3-A959-3C75037D6ABF}" destId="{C3E01E8E-DE04-4533-BB87-707B1BD3E05D}" srcOrd="9" destOrd="0" presId="urn:microsoft.com/office/officeart/2005/8/layout/vList2"/>
    <dgm:cxn modelId="{896448AD-84D2-475A-AB28-6659283B7691}" type="presParOf" srcId="{817F372F-FFFD-47D3-A959-3C75037D6ABF}" destId="{2516B53C-97FC-4F5D-9C90-92440BA6925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99CC8-0B8B-4278-B0C9-FB0012B63601}">
      <dsp:nvSpPr>
        <dsp:cNvPr id="0" name=""/>
        <dsp:cNvSpPr/>
      </dsp:nvSpPr>
      <dsp:spPr>
        <a:xfrm>
          <a:off x="0" y="21422"/>
          <a:ext cx="399403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Requirements:</a:t>
          </a:r>
        </a:p>
      </dsp:txBody>
      <dsp:txXfrm>
        <a:off x="16792" y="38214"/>
        <a:ext cx="3960446" cy="310396"/>
      </dsp:txXfrm>
    </dsp:sp>
    <dsp:sp modelId="{2C68264E-7282-49C8-86B0-EFBC4078A6CA}">
      <dsp:nvSpPr>
        <dsp:cNvPr id="0" name=""/>
        <dsp:cNvSpPr/>
      </dsp:nvSpPr>
      <dsp:spPr>
        <a:xfrm>
          <a:off x="0" y="405722"/>
          <a:ext cx="399403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Made in Unity or </a:t>
          </a:r>
          <a:r>
            <a:rPr lang="en-US" sz="1400" kern="1200" dirty="0" err="1"/>
            <a:t>UnrealEngine</a:t>
          </a:r>
          <a:endParaRPr lang="en-US" sz="1400" kern="1200" dirty="0"/>
        </a:p>
      </dsp:txBody>
      <dsp:txXfrm>
        <a:off x="16792" y="422514"/>
        <a:ext cx="3960446" cy="310396"/>
      </dsp:txXfrm>
    </dsp:sp>
    <dsp:sp modelId="{ED10B108-611C-4B39-980F-FAF671FFA84B}">
      <dsp:nvSpPr>
        <dsp:cNvPr id="0" name=""/>
        <dsp:cNvSpPr/>
      </dsp:nvSpPr>
      <dsp:spPr>
        <a:xfrm>
          <a:off x="0" y="790022"/>
          <a:ext cx="399403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Storyline</a:t>
          </a:r>
        </a:p>
      </dsp:txBody>
      <dsp:txXfrm>
        <a:off x="16792" y="806814"/>
        <a:ext cx="3960446" cy="310396"/>
      </dsp:txXfrm>
    </dsp:sp>
    <dsp:sp modelId="{004AFE44-F020-4DC3-A2DC-0ABFB01D8D6C}">
      <dsp:nvSpPr>
        <dsp:cNvPr id="0" name=""/>
        <dsp:cNvSpPr/>
      </dsp:nvSpPr>
      <dsp:spPr>
        <a:xfrm>
          <a:off x="0" y="1174322"/>
          <a:ext cx="399403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Characters</a:t>
          </a:r>
        </a:p>
      </dsp:txBody>
      <dsp:txXfrm>
        <a:off x="16792" y="1191114"/>
        <a:ext cx="3960446" cy="310396"/>
      </dsp:txXfrm>
    </dsp:sp>
    <dsp:sp modelId="{8237B30F-FF33-48CC-8A43-BE132FD075D7}">
      <dsp:nvSpPr>
        <dsp:cNvPr id="0" name=""/>
        <dsp:cNvSpPr/>
      </dsp:nvSpPr>
      <dsp:spPr>
        <a:xfrm>
          <a:off x="0" y="1558622"/>
          <a:ext cx="399403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295" endPos="920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Code</a:t>
          </a:r>
        </a:p>
      </dsp:txBody>
      <dsp:txXfrm>
        <a:off x="16792" y="1575414"/>
        <a:ext cx="3960446" cy="310396"/>
      </dsp:txXfrm>
    </dsp:sp>
    <dsp:sp modelId="{DDB8FC28-1944-4008-82DE-D999C2C21374}">
      <dsp:nvSpPr>
        <dsp:cNvPr id="0" name=""/>
        <dsp:cNvSpPr/>
      </dsp:nvSpPr>
      <dsp:spPr>
        <a:xfrm>
          <a:off x="0" y="1942922"/>
          <a:ext cx="399403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3D Graphics</a:t>
          </a:r>
        </a:p>
      </dsp:txBody>
      <dsp:txXfrm>
        <a:off x="16792" y="1959714"/>
        <a:ext cx="3960446" cy="310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17706-A7E7-48F4-AF42-073811510C08}">
      <dsp:nvSpPr>
        <dsp:cNvPr id="0" name=""/>
        <dsp:cNvSpPr/>
      </dsp:nvSpPr>
      <dsp:spPr>
        <a:xfrm>
          <a:off x="0" y="70562"/>
          <a:ext cx="3994030" cy="24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Requirements:</a:t>
          </a:r>
        </a:p>
      </dsp:txBody>
      <dsp:txXfrm>
        <a:off x="11994" y="82556"/>
        <a:ext cx="3970042" cy="221712"/>
      </dsp:txXfrm>
    </dsp:sp>
    <dsp:sp modelId="{854AA5C4-0CB9-4CAB-A386-35972B3DEB31}">
      <dsp:nvSpPr>
        <dsp:cNvPr id="0" name=""/>
        <dsp:cNvSpPr/>
      </dsp:nvSpPr>
      <dsp:spPr>
        <a:xfrm>
          <a:off x="0" y="345062"/>
          <a:ext cx="3994030" cy="24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Made in Unity or </a:t>
          </a:r>
          <a:r>
            <a:rPr lang="en-US" sz="1000" kern="1200" dirty="0" err="1"/>
            <a:t>UnrealEngine</a:t>
          </a:r>
          <a:endParaRPr lang="en-US" sz="1000" kern="1200" dirty="0"/>
        </a:p>
      </dsp:txBody>
      <dsp:txXfrm>
        <a:off x="11994" y="357056"/>
        <a:ext cx="3970042" cy="221712"/>
      </dsp:txXfrm>
    </dsp:sp>
    <dsp:sp modelId="{C69A0B23-F8B9-4F74-A7F8-7A8541AA14DA}">
      <dsp:nvSpPr>
        <dsp:cNvPr id="0" name=""/>
        <dsp:cNvSpPr/>
      </dsp:nvSpPr>
      <dsp:spPr>
        <a:xfrm>
          <a:off x="0" y="619562"/>
          <a:ext cx="3994030" cy="24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Small storyline/Quest</a:t>
          </a:r>
        </a:p>
      </dsp:txBody>
      <dsp:txXfrm>
        <a:off x="11994" y="631556"/>
        <a:ext cx="3970042" cy="221712"/>
      </dsp:txXfrm>
    </dsp:sp>
    <dsp:sp modelId="{4DE65E04-140A-46E6-BC2F-F955C53243F6}">
      <dsp:nvSpPr>
        <dsp:cNvPr id="0" name=""/>
        <dsp:cNvSpPr/>
      </dsp:nvSpPr>
      <dsp:spPr>
        <a:xfrm>
          <a:off x="0" y="894062"/>
          <a:ext cx="3994030" cy="24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Enemies</a:t>
          </a:r>
        </a:p>
      </dsp:txBody>
      <dsp:txXfrm>
        <a:off x="11994" y="906056"/>
        <a:ext cx="3970042" cy="221712"/>
      </dsp:txXfrm>
    </dsp:sp>
    <dsp:sp modelId="{18CC6228-7638-48F8-82F4-75C3BAE2F4BD}">
      <dsp:nvSpPr>
        <dsp:cNvPr id="0" name=""/>
        <dsp:cNvSpPr/>
      </dsp:nvSpPr>
      <dsp:spPr>
        <a:xfrm>
          <a:off x="0" y="1168562"/>
          <a:ext cx="3994030" cy="24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Shops</a:t>
          </a:r>
        </a:p>
      </dsp:txBody>
      <dsp:txXfrm>
        <a:off x="11994" y="1180556"/>
        <a:ext cx="3970042" cy="221712"/>
      </dsp:txXfrm>
    </dsp:sp>
    <dsp:sp modelId="{C1947AEB-B800-4B9C-A8DC-8344A0E14819}">
      <dsp:nvSpPr>
        <dsp:cNvPr id="0" name=""/>
        <dsp:cNvSpPr/>
      </dsp:nvSpPr>
      <dsp:spPr>
        <a:xfrm>
          <a:off x="0" y="1443062"/>
          <a:ext cx="3994030" cy="24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2D Graphics</a:t>
          </a:r>
        </a:p>
      </dsp:txBody>
      <dsp:txXfrm>
        <a:off x="11994" y="1455056"/>
        <a:ext cx="3970042" cy="221712"/>
      </dsp:txXfrm>
    </dsp:sp>
    <dsp:sp modelId="{BFBEFA19-9A84-4FAD-A323-6A349FD9FFDF}">
      <dsp:nvSpPr>
        <dsp:cNvPr id="0" name=""/>
        <dsp:cNvSpPr/>
      </dsp:nvSpPr>
      <dsp:spPr>
        <a:xfrm>
          <a:off x="0" y="1717562"/>
          <a:ext cx="3994030" cy="24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3D Sprites</a:t>
          </a:r>
        </a:p>
      </dsp:txBody>
      <dsp:txXfrm>
        <a:off x="11994" y="1729556"/>
        <a:ext cx="3970042" cy="221712"/>
      </dsp:txXfrm>
    </dsp:sp>
    <dsp:sp modelId="{FF7F3255-368E-4B93-B1D8-B5C4B2C58466}">
      <dsp:nvSpPr>
        <dsp:cNvPr id="0" name=""/>
        <dsp:cNvSpPr/>
      </dsp:nvSpPr>
      <dsp:spPr>
        <a:xfrm>
          <a:off x="0" y="1992062"/>
          <a:ext cx="3994030" cy="24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Code</a:t>
          </a:r>
        </a:p>
      </dsp:txBody>
      <dsp:txXfrm>
        <a:off x="11994" y="2004056"/>
        <a:ext cx="3970042" cy="221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17706-A7E7-48F4-AF42-073811510C08}">
      <dsp:nvSpPr>
        <dsp:cNvPr id="0" name=""/>
        <dsp:cNvSpPr/>
      </dsp:nvSpPr>
      <dsp:spPr>
        <a:xfrm>
          <a:off x="0" y="21422"/>
          <a:ext cx="399403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Requirements:</a:t>
          </a:r>
        </a:p>
      </dsp:txBody>
      <dsp:txXfrm>
        <a:off x="16792" y="38214"/>
        <a:ext cx="3960446" cy="310396"/>
      </dsp:txXfrm>
    </dsp:sp>
    <dsp:sp modelId="{854AA5C4-0CB9-4CAB-A386-35972B3DEB31}">
      <dsp:nvSpPr>
        <dsp:cNvPr id="0" name=""/>
        <dsp:cNvSpPr/>
      </dsp:nvSpPr>
      <dsp:spPr>
        <a:xfrm>
          <a:off x="0" y="405722"/>
          <a:ext cx="399403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Made with Java or Kotlin</a:t>
          </a:r>
        </a:p>
      </dsp:txBody>
      <dsp:txXfrm>
        <a:off x="16792" y="422514"/>
        <a:ext cx="3960446" cy="310396"/>
      </dsp:txXfrm>
    </dsp:sp>
    <dsp:sp modelId="{4DE65E04-140A-46E6-BC2F-F955C53243F6}">
      <dsp:nvSpPr>
        <dsp:cNvPr id="0" name=""/>
        <dsp:cNvSpPr/>
      </dsp:nvSpPr>
      <dsp:spPr>
        <a:xfrm>
          <a:off x="0" y="790022"/>
          <a:ext cx="399403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Code</a:t>
          </a:r>
          <a:endParaRPr lang="en-US" sz="1400" kern="1200" dirty="0"/>
        </a:p>
      </dsp:txBody>
      <dsp:txXfrm>
        <a:off x="16792" y="806814"/>
        <a:ext cx="3960446" cy="310396"/>
      </dsp:txXfrm>
    </dsp:sp>
    <dsp:sp modelId="{E0895D42-428E-4FD1-92BC-CF9CD7D48668}">
      <dsp:nvSpPr>
        <dsp:cNvPr id="0" name=""/>
        <dsp:cNvSpPr/>
      </dsp:nvSpPr>
      <dsp:spPr>
        <a:xfrm>
          <a:off x="0" y="1174322"/>
          <a:ext cx="399403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</a:t>
          </a:r>
        </a:p>
      </dsp:txBody>
      <dsp:txXfrm>
        <a:off x="16792" y="1191114"/>
        <a:ext cx="3960446" cy="310396"/>
      </dsp:txXfrm>
    </dsp:sp>
    <dsp:sp modelId="{882D579E-89AA-4421-8E3A-355E847C7218}">
      <dsp:nvSpPr>
        <dsp:cNvPr id="0" name=""/>
        <dsp:cNvSpPr/>
      </dsp:nvSpPr>
      <dsp:spPr>
        <a:xfrm>
          <a:off x="0" y="1558622"/>
          <a:ext cx="399403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Languages</a:t>
          </a:r>
        </a:p>
      </dsp:txBody>
      <dsp:txXfrm>
        <a:off x="16792" y="1575414"/>
        <a:ext cx="3960446" cy="310396"/>
      </dsp:txXfrm>
    </dsp:sp>
    <dsp:sp modelId="{2516B53C-97FC-4F5D-9C90-92440BA6925C}">
      <dsp:nvSpPr>
        <dsp:cNvPr id="0" name=""/>
        <dsp:cNvSpPr/>
      </dsp:nvSpPr>
      <dsp:spPr>
        <a:xfrm>
          <a:off x="0" y="1942922"/>
          <a:ext cx="399403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Courses/Lessons</a:t>
          </a:r>
        </a:p>
      </dsp:txBody>
      <dsp:txXfrm>
        <a:off x="16792" y="1959714"/>
        <a:ext cx="3960446" cy="310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5:55:0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5:54:2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5:54:2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5:54:1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5:55:0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5:55:1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5:55:1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5:55:1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5:55:1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5:55:1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24575,'0'-4'0,"0"-5"0,0-6 0,4 0 0,1 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5:55:1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5:54:2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71A-F813-4214-84A2-D413810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D60A-3DD9-4866-BA7B-34E852D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802" y="6356350"/>
            <a:ext cx="50292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712D-A072-44DA-B26B-A1BC1ED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E275-5B81-47C9-BA2D-6F6DC43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C664-0822-4BE8-9C5D-BB580526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5D89-6EB8-468C-8726-9486953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9EF1-4362-48D5-892A-20C08FC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72AA-57F8-40CE-BBD9-A77F8DE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69046-DB9C-45F8-A281-16510D1F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31547" y="647699"/>
            <a:ext cx="2112753" cy="55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6B10-FAAE-4C3A-BC82-8EDC5C12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48287" y="647699"/>
            <a:ext cx="7683260" cy="5529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9FDE-8D09-475F-9B89-BE5AE71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6F80-C5CB-44A2-AB1B-43EB013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D7AC-8D81-4526-B969-505D0CE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E9D7-0090-46D4-A48B-9D26EBC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5DDC-5EE7-4691-96B2-F7A25A3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9D9F-2C17-4515-8A91-EF6050F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0CE8-5E49-4336-BB31-974F0D6E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1AF-DB46-4EF6-93AD-E8CD740A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BCEF-E902-4ECE-B0DB-142617E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852A-0F7C-4F18-A663-165414B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E8B5-A392-435C-89FE-849D9B0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AA31-DB02-4BFC-8238-507F5E8B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54DBB-2048-445B-8127-6D2DB22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454E7-E598-4FCD-834F-13291B9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77B82-4082-402D-889D-8081104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258E1-694B-4BB9-A41B-BB74255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B65B-60BA-40E5-8A5A-5A79D31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2797-16BC-4A2F-8A6F-62F615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0479-140A-466F-B2F2-AFE27D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B342-BDCE-45E8-BDA2-B041981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F3AE-E094-4EA8-9900-F77CD68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2704-F91B-471A-988B-9023E12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03-Oct-22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8E75-DDDE-4BD4-B495-47F44DB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0594-D6B3-41C6-BBEF-A060A2EB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67A5E8B7-F220-42D2-BB61-4E5E24A05506}" type="datetimeFigureOut">
              <a:rPr lang="en-US" smtClean="0"/>
              <a:pPr/>
              <a:t>03-Oct-22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5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openxmlformats.org/officeDocument/2006/relationships/customXml" Target="../ink/ink4.xml"/><Relationship Id="rId17" Type="http://schemas.openxmlformats.org/officeDocument/2006/relationships/customXml" Target="../ink/ink8.xml"/><Relationship Id="rId2" Type="http://schemas.openxmlformats.org/officeDocument/2006/relationships/diagramData" Target="../diagrams/data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2.xml"/><Relationship Id="rId15" Type="http://schemas.openxmlformats.org/officeDocument/2006/relationships/customXml" Target="../ink/ink7.xml"/><Relationship Id="rId10" Type="http://schemas.openxmlformats.org/officeDocument/2006/relationships/customXml" Target="../ink/ink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openxmlformats.org/officeDocument/2006/relationships/customXml" Target="../ink/ink11.xml"/><Relationship Id="rId5" Type="http://schemas.openxmlformats.org/officeDocument/2006/relationships/diagramColors" Target="../diagrams/colors3.xml"/><Relationship Id="rId10" Type="http://schemas.openxmlformats.org/officeDocument/2006/relationships/customXml" Target="../ink/ink10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BE7018-F3B4-4BBF-BB9C-AA1C175B8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01D41-F483-193C-5F1B-A781ACEDD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>
            <a:normAutofit/>
          </a:bodyPr>
          <a:lstStyle/>
          <a:p>
            <a:r>
              <a:rPr lang="en-US" dirty="0"/>
              <a:t>GIP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98B2A-7D30-5E1B-8201-54C34F37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/>
          <a:p>
            <a:r>
              <a:rPr lang="en-US" dirty="0"/>
              <a:t>Rares Tudor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7DEE0AA-4CA5-407A-AA9B-024BAD78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3852" y="1809165"/>
            <a:ext cx="539102" cy="746101"/>
          </a:xfrm>
          <a:custGeom>
            <a:avLst/>
            <a:gdLst>
              <a:gd name="connsiteX0" fmla="*/ 1193342 w 1206769"/>
              <a:gd name="connsiteY0" fmla="*/ 899406 h 1684262"/>
              <a:gd name="connsiteX1" fmla="*/ 1174292 w 1206769"/>
              <a:gd name="connsiteY1" fmla="*/ 814824 h 1684262"/>
              <a:gd name="connsiteX2" fmla="*/ 1032083 w 1206769"/>
              <a:gd name="connsiteY2" fmla="*/ 868640 h 1684262"/>
              <a:gd name="connsiteX3" fmla="*/ 962932 w 1206769"/>
              <a:gd name="connsiteY3" fmla="*/ 860925 h 1684262"/>
              <a:gd name="connsiteX4" fmla="*/ 1035893 w 1206769"/>
              <a:gd name="connsiteY4" fmla="*/ 795583 h 1684262"/>
              <a:gd name="connsiteX5" fmla="*/ 893685 w 1206769"/>
              <a:gd name="connsiteY5" fmla="*/ 930172 h 1684262"/>
              <a:gd name="connsiteX6" fmla="*/ 951311 w 1206769"/>
              <a:gd name="connsiteY6" fmla="*/ 914741 h 1684262"/>
              <a:gd name="connsiteX7" fmla="*/ 951311 w 1206769"/>
              <a:gd name="connsiteY7" fmla="*/ 937887 h 1684262"/>
              <a:gd name="connsiteX8" fmla="*/ 862824 w 1206769"/>
              <a:gd name="connsiteY8" fmla="*/ 964747 h 1684262"/>
              <a:gd name="connsiteX9" fmla="*/ 812913 w 1206769"/>
              <a:gd name="connsiteY9" fmla="*/ 991608 h 1684262"/>
              <a:gd name="connsiteX10" fmla="*/ 905115 w 1206769"/>
              <a:gd name="connsiteY10" fmla="*/ 872545 h 1684262"/>
              <a:gd name="connsiteX11" fmla="*/ 1062754 w 1206769"/>
              <a:gd name="connsiteY11" fmla="*/ 784058 h 1684262"/>
              <a:gd name="connsiteX12" fmla="*/ 1106474 w 1206769"/>
              <a:gd name="connsiteY12" fmla="*/ 662995 h 1684262"/>
              <a:gd name="connsiteX13" fmla="*/ 1028178 w 1206769"/>
              <a:gd name="connsiteY13" fmla="*/ 722527 h 1684262"/>
              <a:gd name="connsiteX14" fmla="*/ 1003794 w 1206769"/>
              <a:gd name="connsiteY14" fmla="*/ 692428 h 1684262"/>
              <a:gd name="connsiteX15" fmla="*/ 1000651 w 1206769"/>
              <a:gd name="connsiteY15" fmla="*/ 679855 h 1684262"/>
              <a:gd name="connsiteX16" fmla="*/ 1000651 w 1206769"/>
              <a:gd name="connsiteY16" fmla="*/ 677664 h 1684262"/>
              <a:gd name="connsiteX17" fmla="*/ 1005794 w 1206769"/>
              <a:gd name="connsiteY17" fmla="*/ 661471 h 1684262"/>
              <a:gd name="connsiteX18" fmla="*/ 1065707 w 1206769"/>
              <a:gd name="connsiteY18" fmla="*/ 651375 h 1684262"/>
              <a:gd name="connsiteX19" fmla="*/ 1073136 w 1206769"/>
              <a:gd name="connsiteY19" fmla="*/ 652613 h 1684262"/>
              <a:gd name="connsiteX20" fmla="*/ 1086185 w 1206769"/>
              <a:gd name="connsiteY20" fmla="*/ 660614 h 1684262"/>
              <a:gd name="connsiteX21" fmla="*/ 1102473 w 1206769"/>
              <a:gd name="connsiteY21" fmla="*/ 657661 h 1684262"/>
              <a:gd name="connsiteX22" fmla="*/ 739761 w 1206769"/>
              <a:gd name="connsiteY22" fmla="*/ 595654 h 1684262"/>
              <a:gd name="connsiteX23" fmla="*/ 716806 w 1206769"/>
              <a:gd name="connsiteY23" fmla="*/ 318952 h 1684262"/>
              <a:gd name="connsiteX24" fmla="*/ 920450 w 1206769"/>
              <a:gd name="connsiteY24" fmla="*/ 245991 h 1684262"/>
              <a:gd name="connsiteX25" fmla="*/ 682325 w 1206769"/>
              <a:gd name="connsiteY25" fmla="*/ 238276 h 1684262"/>
              <a:gd name="connsiteX26" fmla="*/ 928451 w 1206769"/>
              <a:gd name="connsiteY26" fmla="*/ 226750 h 1684262"/>
              <a:gd name="connsiteX27" fmla="*/ 720806 w 1206769"/>
              <a:gd name="connsiteY27" fmla="*/ 195985 h 1684262"/>
              <a:gd name="connsiteX28" fmla="*/ 736142 w 1206769"/>
              <a:gd name="connsiteY28" fmla="*/ 49871 h 1684262"/>
              <a:gd name="connsiteX29" fmla="*/ 663180 w 1206769"/>
              <a:gd name="connsiteY29" fmla="*/ -40 h 1684262"/>
              <a:gd name="connsiteX30" fmla="*/ 625080 w 1206769"/>
              <a:gd name="connsiteY30" fmla="*/ 103687 h 1684262"/>
              <a:gd name="connsiteX31" fmla="*/ 625080 w 1206769"/>
              <a:gd name="connsiteY31" fmla="*/ 288282 h 1684262"/>
              <a:gd name="connsiteX32" fmla="*/ 336758 w 1206769"/>
              <a:gd name="connsiteY32" fmla="*/ 261326 h 1684262"/>
              <a:gd name="connsiteX33" fmla="*/ 367524 w 1206769"/>
              <a:gd name="connsiteY33" fmla="*/ 307427 h 1684262"/>
              <a:gd name="connsiteX34" fmla="*/ 578979 w 1206769"/>
              <a:gd name="connsiteY34" fmla="*/ 614989 h 1684262"/>
              <a:gd name="connsiteX35" fmla="*/ 263797 w 1206769"/>
              <a:gd name="connsiteY35" fmla="*/ 511167 h 1684262"/>
              <a:gd name="connsiteX36" fmla="*/ 233031 w 1206769"/>
              <a:gd name="connsiteY36" fmla="*/ 714907 h 1684262"/>
              <a:gd name="connsiteX37" fmla="*/ 532878 w 1206769"/>
              <a:gd name="connsiteY37" fmla="*/ 807109 h 1684262"/>
              <a:gd name="connsiteX38" fmla="*/ 513828 w 1206769"/>
              <a:gd name="connsiteY38" fmla="*/ 803299 h 1684262"/>
              <a:gd name="connsiteX39" fmla="*/ 502303 w 1206769"/>
              <a:gd name="connsiteY39" fmla="*/ 791773 h 1684262"/>
              <a:gd name="connsiteX40" fmla="*/ 464203 w 1206769"/>
              <a:gd name="connsiteY40" fmla="*/ 772723 h 1684262"/>
              <a:gd name="connsiteX41" fmla="*/ 375144 w 1206769"/>
              <a:gd name="connsiteY41" fmla="*/ 788630 h 1684262"/>
              <a:gd name="connsiteX42" fmla="*/ 418102 w 1206769"/>
              <a:gd name="connsiteY42" fmla="*/ 826730 h 1684262"/>
              <a:gd name="connsiteX43" fmla="*/ 333520 w 1206769"/>
              <a:gd name="connsiteY43" fmla="*/ 826730 h 1684262"/>
              <a:gd name="connsiteX44" fmla="*/ 276370 w 1206769"/>
              <a:gd name="connsiteY44" fmla="*/ 857496 h 1684262"/>
              <a:gd name="connsiteX45" fmla="*/ 288371 w 1206769"/>
              <a:gd name="connsiteY45" fmla="*/ 765961 h 1684262"/>
              <a:gd name="connsiteX46" fmla="*/ 137972 w 1206769"/>
              <a:gd name="connsiteY46" fmla="*/ 911312 h 1684262"/>
              <a:gd name="connsiteX47" fmla="*/ 237889 w 1206769"/>
              <a:gd name="connsiteY47" fmla="*/ 961318 h 1684262"/>
              <a:gd name="connsiteX48" fmla="*/ 45770 w 1206769"/>
              <a:gd name="connsiteY48" fmla="*/ 1057426 h 1684262"/>
              <a:gd name="connsiteX49" fmla="*/ 80345 w 1206769"/>
              <a:gd name="connsiteY49" fmla="*/ 915122 h 1684262"/>
              <a:gd name="connsiteX50" fmla="*/ 91871 w 1206769"/>
              <a:gd name="connsiteY50" fmla="*/ 1107337 h 1684262"/>
              <a:gd name="connsiteX51" fmla="*/ 214838 w 1206769"/>
              <a:gd name="connsiteY51" fmla="*/ 1157343 h 1684262"/>
              <a:gd name="connsiteX52" fmla="*/ 322376 w 1206769"/>
              <a:gd name="connsiteY52" fmla="*/ 1240306 h 1684262"/>
              <a:gd name="connsiteX53" fmla="*/ 309707 w 1206769"/>
              <a:gd name="connsiteY53" fmla="*/ 1240306 h 1684262"/>
              <a:gd name="connsiteX54" fmla="*/ 311612 w 1206769"/>
              <a:gd name="connsiteY54" fmla="*/ 1248688 h 1684262"/>
              <a:gd name="connsiteX55" fmla="*/ 310755 w 1206769"/>
              <a:gd name="connsiteY55" fmla="*/ 1254784 h 1684262"/>
              <a:gd name="connsiteX56" fmla="*/ 309136 w 1206769"/>
              <a:gd name="connsiteY56" fmla="*/ 1259356 h 1684262"/>
              <a:gd name="connsiteX57" fmla="*/ 301230 w 1206769"/>
              <a:gd name="connsiteY57" fmla="*/ 1268023 h 1684262"/>
              <a:gd name="connsiteX58" fmla="*/ 283799 w 1206769"/>
              <a:gd name="connsiteY58" fmla="*/ 1268023 h 1684262"/>
              <a:gd name="connsiteX59" fmla="*/ 284847 w 1206769"/>
              <a:gd name="connsiteY59" fmla="*/ 1275167 h 1684262"/>
              <a:gd name="connsiteX60" fmla="*/ 395528 w 1206769"/>
              <a:gd name="connsiteY60" fmla="*/ 1319077 h 1684262"/>
              <a:gd name="connsiteX61" fmla="*/ 256939 w 1206769"/>
              <a:gd name="connsiteY61" fmla="*/ 1309552 h 1684262"/>
              <a:gd name="connsiteX62" fmla="*/ 256939 w 1206769"/>
              <a:gd name="connsiteY62" fmla="*/ 1309552 h 1684262"/>
              <a:gd name="connsiteX63" fmla="*/ 248176 w 1206769"/>
              <a:gd name="connsiteY63" fmla="*/ 1308219 h 1684262"/>
              <a:gd name="connsiteX64" fmla="*/ 247604 w 1206769"/>
              <a:gd name="connsiteY64" fmla="*/ 1308695 h 1684262"/>
              <a:gd name="connsiteX65" fmla="*/ 229793 w 1206769"/>
              <a:gd name="connsiteY65" fmla="*/ 1312219 h 1684262"/>
              <a:gd name="connsiteX66" fmla="*/ 146068 w 1206769"/>
              <a:gd name="connsiteY66" fmla="*/ 1230304 h 1684262"/>
              <a:gd name="connsiteX67" fmla="*/ 115302 w 1206769"/>
              <a:gd name="connsiteY67" fmla="*/ 1430329 h 1684262"/>
              <a:gd name="connsiteX68" fmla="*/ 349712 w 1206769"/>
              <a:gd name="connsiteY68" fmla="*/ 1480240 h 1684262"/>
              <a:gd name="connsiteX69" fmla="*/ 299420 w 1206769"/>
              <a:gd name="connsiteY69" fmla="*/ 1464619 h 1684262"/>
              <a:gd name="connsiteX70" fmla="*/ 320947 w 1206769"/>
              <a:gd name="connsiteY70" fmla="*/ 1477002 h 1684262"/>
              <a:gd name="connsiteX71" fmla="*/ 330472 w 1206769"/>
              <a:gd name="connsiteY71" fmla="*/ 1484336 h 1684262"/>
              <a:gd name="connsiteX72" fmla="*/ 388193 w 1206769"/>
              <a:gd name="connsiteY72" fmla="*/ 1545677 h 1684262"/>
              <a:gd name="connsiteX73" fmla="*/ 348760 w 1206769"/>
              <a:gd name="connsiteY73" fmla="*/ 1542439 h 1684262"/>
              <a:gd name="connsiteX74" fmla="*/ 329710 w 1206769"/>
              <a:gd name="connsiteY74" fmla="*/ 1549582 h 1684262"/>
              <a:gd name="connsiteX75" fmla="*/ 309422 w 1206769"/>
              <a:gd name="connsiteY75" fmla="*/ 1541201 h 1684262"/>
              <a:gd name="connsiteX76" fmla="*/ 294086 w 1206769"/>
              <a:gd name="connsiteY76" fmla="*/ 1528246 h 1684262"/>
              <a:gd name="connsiteX77" fmla="*/ 275036 w 1206769"/>
              <a:gd name="connsiteY77" fmla="*/ 1516531 h 1684262"/>
              <a:gd name="connsiteX78" fmla="*/ 272941 w 1206769"/>
              <a:gd name="connsiteY78" fmla="*/ 1515769 h 1684262"/>
              <a:gd name="connsiteX79" fmla="*/ 255796 w 1206769"/>
              <a:gd name="connsiteY79" fmla="*/ 1502624 h 1684262"/>
              <a:gd name="connsiteX80" fmla="*/ 255796 w 1206769"/>
              <a:gd name="connsiteY80" fmla="*/ 1502624 h 1684262"/>
              <a:gd name="connsiteX81" fmla="*/ 239889 w 1206769"/>
              <a:gd name="connsiteY81" fmla="*/ 1484241 h 1684262"/>
              <a:gd name="connsiteX82" fmla="*/ 203408 w 1206769"/>
              <a:gd name="connsiteY82" fmla="*/ 1484241 h 1684262"/>
              <a:gd name="connsiteX83" fmla="*/ 187216 w 1206769"/>
              <a:gd name="connsiteY83" fmla="*/ 1499100 h 1684262"/>
              <a:gd name="connsiteX84" fmla="*/ 490587 w 1206769"/>
              <a:gd name="connsiteY84" fmla="*/ 1673312 h 1684262"/>
              <a:gd name="connsiteX85" fmla="*/ 757287 w 1206769"/>
              <a:gd name="connsiteY85" fmla="*/ 1682361 h 1684262"/>
              <a:gd name="connsiteX86" fmla="*/ 987983 w 1206769"/>
              <a:gd name="connsiteY86" fmla="*/ 1594445 h 1684262"/>
              <a:gd name="connsiteX87" fmla="*/ 1152479 w 1206769"/>
              <a:gd name="connsiteY87" fmla="*/ 1394420 h 1684262"/>
              <a:gd name="connsiteX88" fmla="*/ 918736 w 1206769"/>
              <a:gd name="connsiteY88" fmla="*/ 1334222 h 1684262"/>
              <a:gd name="connsiteX89" fmla="*/ 826439 w 1206769"/>
              <a:gd name="connsiteY89" fmla="*/ 1349557 h 1684262"/>
              <a:gd name="connsiteX90" fmla="*/ 802817 w 1206769"/>
              <a:gd name="connsiteY90" fmla="*/ 1350414 h 1684262"/>
              <a:gd name="connsiteX91" fmla="*/ 802817 w 1206769"/>
              <a:gd name="connsiteY91" fmla="*/ 1350414 h 1684262"/>
              <a:gd name="connsiteX92" fmla="*/ 841869 w 1206769"/>
              <a:gd name="connsiteY92" fmla="*/ 1326507 h 1684262"/>
              <a:gd name="connsiteX93" fmla="*/ 884160 w 1206769"/>
              <a:gd name="connsiteY93" fmla="*/ 1322697 h 1684262"/>
              <a:gd name="connsiteX94" fmla="*/ 980267 w 1206769"/>
              <a:gd name="connsiteY94" fmla="*/ 1268881 h 1684262"/>
              <a:gd name="connsiteX95" fmla="*/ 1084090 w 1206769"/>
              <a:gd name="connsiteY95" fmla="*/ 1211254 h 1684262"/>
              <a:gd name="connsiteX96" fmla="*/ 911116 w 1206769"/>
              <a:gd name="connsiteY96" fmla="*/ 1022850 h 1684262"/>
              <a:gd name="connsiteX97" fmla="*/ 1193342 w 1206769"/>
              <a:gd name="connsiteY97" fmla="*/ 899406 h 1684262"/>
              <a:gd name="connsiteX98" fmla="*/ 759002 w 1206769"/>
              <a:gd name="connsiteY98" fmla="*/ 61206 h 1684262"/>
              <a:gd name="connsiteX99" fmla="*/ 720902 w 1206769"/>
              <a:gd name="connsiteY99" fmla="*/ 145788 h 1684262"/>
              <a:gd name="connsiteX100" fmla="*/ 759002 w 1206769"/>
              <a:gd name="connsiteY100" fmla="*/ 61396 h 1684262"/>
              <a:gd name="connsiteX101" fmla="*/ 363524 w 1206769"/>
              <a:gd name="connsiteY101" fmla="*/ 545743 h 1684262"/>
              <a:gd name="connsiteX102" fmla="*/ 348188 w 1206769"/>
              <a:gd name="connsiteY102" fmla="*/ 553458 h 1684262"/>
              <a:gd name="connsiteX103" fmla="*/ 363524 w 1206769"/>
              <a:gd name="connsiteY103" fmla="*/ 545743 h 1684262"/>
              <a:gd name="connsiteX104" fmla="*/ 232364 w 1206769"/>
              <a:gd name="connsiteY104" fmla="*/ 523073 h 1684262"/>
              <a:gd name="connsiteX105" fmla="*/ 239984 w 1206769"/>
              <a:gd name="connsiteY105" fmla="*/ 688427 h 1684262"/>
              <a:gd name="connsiteX106" fmla="*/ 232364 w 1206769"/>
              <a:gd name="connsiteY106" fmla="*/ 523073 h 1684262"/>
              <a:gd name="connsiteX107" fmla="*/ 339997 w 1206769"/>
              <a:gd name="connsiteY107" fmla="*/ 692237 h 1684262"/>
              <a:gd name="connsiteX108" fmla="*/ 470680 w 1206769"/>
              <a:gd name="connsiteY108" fmla="*/ 684522 h 1684262"/>
              <a:gd name="connsiteX109" fmla="*/ 339997 w 1206769"/>
              <a:gd name="connsiteY109" fmla="*/ 691856 h 1684262"/>
              <a:gd name="connsiteX110" fmla="*/ 382288 w 1206769"/>
              <a:gd name="connsiteY110" fmla="*/ 615370 h 1684262"/>
              <a:gd name="connsiteX111" fmla="*/ 516781 w 1206769"/>
              <a:gd name="connsiteY111" fmla="*/ 688332 h 1684262"/>
              <a:gd name="connsiteX112" fmla="*/ 382574 w 1206769"/>
              <a:gd name="connsiteY112" fmla="*/ 614989 h 1684262"/>
              <a:gd name="connsiteX113" fmla="*/ 201313 w 1206769"/>
              <a:gd name="connsiteY113" fmla="*/ 907502 h 1684262"/>
              <a:gd name="connsiteX114" fmla="*/ 163213 w 1206769"/>
              <a:gd name="connsiteY114" fmla="*/ 838255 h 1684262"/>
              <a:gd name="connsiteX115" fmla="*/ 201599 w 1206769"/>
              <a:gd name="connsiteY115" fmla="*/ 907121 h 1684262"/>
              <a:gd name="connsiteX116" fmla="*/ 70916 w 1206769"/>
              <a:gd name="connsiteY116" fmla="*/ 1295265 h 1684262"/>
              <a:gd name="connsiteX117" fmla="*/ 128066 w 1206769"/>
              <a:gd name="connsiteY117" fmla="*/ 1230019 h 1684262"/>
              <a:gd name="connsiteX118" fmla="*/ 231888 w 1206769"/>
              <a:gd name="connsiteY118" fmla="*/ 1341461 h 1684262"/>
              <a:gd name="connsiteX119" fmla="*/ 70916 w 1206769"/>
              <a:gd name="connsiteY119" fmla="*/ 1295265 h 1684262"/>
              <a:gd name="connsiteX120" fmla="*/ 232841 w 1206769"/>
              <a:gd name="connsiteY120" fmla="*/ 1376037 h 1684262"/>
              <a:gd name="connsiteX121" fmla="*/ 278942 w 1206769"/>
              <a:gd name="connsiteY121" fmla="*/ 1379847 h 1684262"/>
              <a:gd name="connsiteX122" fmla="*/ 232364 w 1206769"/>
              <a:gd name="connsiteY122" fmla="*/ 1376037 h 1684262"/>
              <a:gd name="connsiteX123" fmla="*/ 856157 w 1206769"/>
              <a:gd name="connsiteY123" fmla="*/ 715573 h 1684262"/>
              <a:gd name="connsiteX124" fmla="*/ 834725 w 1206769"/>
              <a:gd name="connsiteY124" fmla="*/ 719383 h 1684262"/>
              <a:gd name="connsiteX125" fmla="*/ 827296 w 1206769"/>
              <a:gd name="connsiteY125" fmla="*/ 718621 h 1684262"/>
              <a:gd name="connsiteX126" fmla="*/ 720997 w 1206769"/>
              <a:gd name="connsiteY126" fmla="*/ 657185 h 1684262"/>
              <a:gd name="connsiteX127" fmla="*/ 855680 w 1206769"/>
              <a:gd name="connsiteY127" fmla="*/ 715573 h 1684262"/>
              <a:gd name="connsiteX128" fmla="*/ 663371 w 1206769"/>
              <a:gd name="connsiteY128" fmla="*/ 722622 h 1684262"/>
              <a:gd name="connsiteX129" fmla="*/ 644321 w 1206769"/>
              <a:gd name="connsiteY129" fmla="*/ 807109 h 1684262"/>
              <a:gd name="connsiteX130" fmla="*/ 662894 w 1206769"/>
              <a:gd name="connsiteY130" fmla="*/ 723098 h 1684262"/>
              <a:gd name="connsiteX131" fmla="*/ 628795 w 1206769"/>
              <a:gd name="connsiteY131" fmla="*/ 753292 h 1684262"/>
              <a:gd name="connsiteX132" fmla="*/ 655655 w 1206769"/>
              <a:gd name="connsiteY132" fmla="*/ 726432 h 1684262"/>
              <a:gd name="connsiteX133" fmla="*/ 628319 w 1206769"/>
              <a:gd name="connsiteY133" fmla="*/ 753292 h 1684262"/>
              <a:gd name="connsiteX134" fmla="*/ 771003 w 1206769"/>
              <a:gd name="connsiteY134" fmla="*/ 757197 h 1684262"/>
              <a:gd name="connsiteX135" fmla="*/ 690231 w 1206769"/>
              <a:gd name="connsiteY135" fmla="*/ 822539 h 1684262"/>
              <a:gd name="connsiteX136" fmla="*/ 770527 w 1206769"/>
              <a:gd name="connsiteY136" fmla="*/ 757197 h 1684262"/>
              <a:gd name="connsiteX137" fmla="*/ 759478 w 1206769"/>
              <a:gd name="connsiteY137" fmla="*/ 538122 h 1684262"/>
              <a:gd name="connsiteX138" fmla="*/ 851680 w 1206769"/>
              <a:gd name="connsiteY138" fmla="*/ 480496 h 1684262"/>
              <a:gd name="connsiteX139" fmla="*/ 759002 w 1206769"/>
              <a:gd name="connsiteY139" fmla="*/ 538027 h 1684262"/>
              <a:gd name="connsiteX140" fmla="*/ 877874 w 1206769"/>
              <a:gd name="connsiteY140" fmla="*/ 342098 h 1684262"/>
              <a:gd name="connsiteX141" fmla="*/ 812532 w 1206769"/>
              <a:gd name="connsiteY141" fmla="*/ 442015 h 1684262"/>
              <a:gd name="connsiteX142" fmla="*/ 877874 w 1206769"/>
              <a:gd name="connsiteY142" fmla="*/ 342098 h 1684262"/>
              <a:gd name="connsiteX143" fmla="*/ 681754 w 1206769"/>
              <a:gd name="connsiteY143" fmla="*/ 323048 h 1684262"/>
              <a:gd name="connsiteX144" fmla="*/ 758716 w 1206769"/>
              <a:gd name="connsiteY144" fmla="*/ 430776 h 1684262"/>
              <a:gd name="connsiteX145" fmla="*/ 643368 w 1206769"/>
              <a:gd name="connsiteY145" fmla="*/ 396105 h 1684262"/>
              <a:gd name="connsiteX146" fmla="*/ 639463 w 1206769"/>
              <a:gd name="connsiteY146" fmla="*/ 438396 h 1684262"/>
              <a:gd name="connsiteX147" fmla="*/ 682040 w 1206769"/>
              <a:gd name="connsiteY147" fmla="*/ 323048 h 1684262"/>
              <a:gd name="connsiteX148" fmla="*/ 351236 w 1206769"/>
              <a:gd name="connsiteY148" fmla="*/ 219321 h 1684262"/>
              <a:gd name="connsiteX149" fmla="*/ 383907 w 1206769"/>
              <a:gd name="connsiteY149" fmla="*/ 183030 h 1684262"/>
              <a:gd name="connsiteX150" fmla="*/ 403624 w 1206769"/>
              <a:gd name="connsiteY150" fmla="*/ 175029 h 1684262"/>
              <a:gd name="connsiteX151" fmla="*/ 411244 w 1206769"/>
              <a:gd name="connsiteY151" fmla="*/ 176077 h 1684262"/>
              <a:gd name="connsiteX152" fmla="*/ 569264 w 1206769"/>
              <a:gd name="connsiteY152" fmla="*/ 242752 h 1684262"/>
              <a:gd name="connsiteX153" fmla="*/ 569835 w 1206769"/>
              <a:gd name="connsiteY153" fmla="*/ 242752 h 1684262"/>
              <a:gd name="connsiteX154" fmla="*/ 558786 w 1206769"/>
              <a:gd name="connsiteY154" fmla="*/ 299902 h 1684262"/>
              <a:gd name="connsiteX155" fmla="*/ 351522 w 1206769"/>
              <a:gd name="connsiteY155" fmla="*/ 219035 h 1684262"/>
              <a:gd name="connsiteX156" fmla="*/ 470680 w 1206769"/>
              <a:gd name="connsiteY156" fmla="*/ 361148 h 1684262"/>
              <a:gd name="connsiteX157" fmla="*/ 566787 w 1206769"/>
              <a:gd name="connsiteY157" fmla="*/ 503356 h 1684262"/>
              <a:gd name="connsiteX158" fmla="*/ 470680 w 1206769"/>
              <a:gd name="connsiteY158" fmla="*/ 361148 h 1684262"/>
              <a:gd name="connsiteX159" fmla="*/ 632129 w 1206769"/>
              <a:gd name="connsiteY159" fmla="*/ 453445 h 1684262"/>
              <a:gd name="connsiteX160" fmla="*/ 699280 w 1206769"/>
              <a:gd name="connsiteY160" fmla="*/ 515072 h 1684262"/>
              <a:gd name="connsiteX161" fmla="*/ 759002 w 1206769"/>
              <a:gd name="connsiteY161" fmla="*/ 438015 h 1684262"/>
              <a:gd name="connsiteX162" fmla="*/ 678230 w 1206769"/>
              <a:gd name="connsiteY162" fmla="*/ 610989 h 1684262"/>
              <a:gd name="connsiteX163" fmla="*/ 640130 w 1206769"/>
              <a:gd name="connsiteY163" fmla="*/ 587938 h 1684262"/>
              <a:gd name="connsiteX164" fmla="*/ 632129 w 1206769"/>
              <a:gd name="connsiteY164" fmla="*/ 453541 h 1684262"/>
              <a:gd name="connsiteX165" fmla="*/ 685945 w 1206769"/>
              <a:gd name="connsiteY165" fmla="*/ 837779 h 1684262"/>
              <a:gd name="connsiteX166" fmla="*/ 628223 w 1206769"/>
              <a:gd name="connsiteY166" fmla="*/ 930076 h 1684262"/>
              <a:gd name="connsiteX167" fmla="*/ 685945 w 1206769"/>
              <a:gd name="connsiteY167" fmla="*/ 837874 h 1684262"/>
              <a:gd name="connsiteX168" fmla="*/ 743571 w 1206769"/>
              <a:gd name="connsiteY168" fmla="*/ 1291360 h 1684262"/>
              <a:gd name="connsiteX169" fmla="*/ 547547 w 1206769"/>
              <a:gd name="connsiteY169" fmla="*/ 1206778 h 1684262"/>
              <a:gd name="connsiteX170" fmla="*/ 573359 w 1206769"/>
              <a:gd name="connsiteY170" fmla="*/ 1222399 h 1684262"/>
              <a:gd name="connsiteX171" fmla="*/ 603363 w 1206769"/>
              <a:gd name="connsiteY171" fmla="*/ 1227447 h 1684262"/>
              <a:gd name="connsiteX172" fmla="*/ 743571 w 1206769"/>
              <a:gd name="connsiteY172" fmla="*/ 1291455 h 1684262"/>
              <a:gd name="connsiteX173" fmla="*/ 578312 w 1206769"/>
              <a:gd name="connsiteY173" fmla="*/ 945412 h 1684262"/>
              <a:gd name="connsiteX174" fmla="*/ 689755 w 1206769"/>
              <a:gd name="connsiteY174" fmla="*/ 1122196 h 1684262"/>
              <a:gd name="connsiteX175" fmla="*/ 578312 w 1206769"/>
              <a:gd name="connsiteY175" fmla="*/ 945507 h 1684262"/>
              <a:gd name="connsiteX176" fmla="*/ 351522 w 1206769"/>
              <a:gd name="connsiteY176" fmla="*/ 1045424 h 1684262"/>
              <a:gd name="connsiteX177" fmla="*/ 382288 w 1206769"/>
              <a:gd name="connsiteY177" fmla="*/ 887785 h 1684262"/>
              <a:gd name="connsiteX178" fmla="*/ 351522 w 1206769"/>
              <a:gd name="connsiteY178" fmla="*/ 1045519 h 1684262"/>
              <a:gd name="connsiteX179" fmla="*/ 420674 w 1206769"/>
              <a:gd name="connsiteY179" fmla="*/ 1018373 h 1684262"/>
              <a:gd name="connsiteX180" fmla="*/ 605173 w 1206769"/>
              <a:gd name="connsiteY180" fmla="*/ 1180298 h 1684262"/>
              <a:gd name="connsiteX181" fmla="*/ 420674 w 1206769"/>
              <a:gd name="connsiteY181" fmla="*/ 1018373 h 1684262"/>
              <a:gd name="connsiteX182" fmla="*/ 366857 w 1206769"/>
              <a:gd name="connsiteY182" fmla="*/ 1414232 h 1684262"/>
              <a:gd name="connsiteX183" fmla="*/ 597553 w 1206769"/>
              <a:gd name="connsiteY183" fmla="*/ 1460428 h 1684262"/>
              <a:gd name="connsiteX184" fmla="*/ 366857 w 1206769"/>
              <a:gd name="connsiteY184" fmla="*/ 1414423 h 1684262"/>
              <a:gd name="connsiteX185" fmla="*/ 536021 w 1206769"/>
              <a:gd name="connsiteY185" fmla="*/ 1644928 h 1684262"/>
              <a:gd name="connsiteX186" fmla="*/ 497921 w 1206769"/>
              <a:gd name="connsiteY186" fmla="*/ 1625878 h 1684262"/>
              <a:gd name="connsiteX187" fmla="*/ 471061 w 1206769"/>
              <a:gd name="connsiteY187" fmla="*/ 1618162 h 1684262"/>
              <a:gd name="connsiteX188" fmla="*/ 471061 w 1206769"/>
              <a:gd name="connsiteY188" fmla="*/ 1664359 h 1684262"/>
              <a:gd name="connsiteX189" fmla="*/ 401814 w 1206769"/>
              <a:gd name="connsiteY189" fmla="*/ 1579777 h 1684262"/>
              <a:gd name="connsiteX190" fmla="*/ 536021 w 1206769"/>
              <a:gd name="connsiteY190" fmla="*/ 1645118 h 1684262"/>
              <a:gd name="connsiteX191" fmla="*/ 616698 w 1206769"/>
              <a:gd name="connsiteY191" fmla="*/ 1564156 h 1684262"/>
              <a:gd name="connsiteX192" fmla="*/ 555262 w 1206769"/>
              <a:gd name="connsiteY192" fmla="*/ 1541105 h 1684262"/>
              <a:gd name="connsiteX193" fmla="*/ 638510 w 1206769"/>
              <a:gd name="connsiteY193" fmla="*/ 1493480 h 1684262"/>
              <a:gd name="connsiteX194" fmla="*/ 644035 w 1206769"/>
              <a:gd name="connsiteY194" fmla="*/ 1491194 h 1684262"/>
              <a:gd name="connsiteX195" fmla="*/ 677658 w 1206769"/>
              <a:gd name="connsiteY195" fmla="*/ 1495671 h 1684262"/>
              <a:gd name="connsiteX196" fmla="*/ 690136 w 1206769"/>
              <a:gd name="connsiteY196" fmla="*/ 1506625 h 1684262"/>
              <a:gd name="connsiteX197" fmla="*/ 739761 w 1206769"/>
              <a:gd name="connsiteY197" fmla="*/ 1525675 h 1684262"/>
              <a:gd name="connsiteX198" fmla="*/ 616698 w 1206769"/>
              <a:gd name="connsiteY198" fmla="*/ 1564346 h 1684262"/>
              <a:gd name="connsiteX199" fmla="*/ 752144 w 1206769"/>
              <a:gd name="connsiteY199" fmla="*/ 1664739 h 1684262"/>
              <a:gd name="connsiteX200" fmla="*/ 739571 w 1206769"/>
              <a:gd name="connsiteY200" fmla="*/ 1664739 h 1684262"/>
              <a:gd name="connsiteX201" fmla="*/ 731093 w 1206769"/>
              <a:gd name="connsiteY201" fmla="*/ 1664739 h 1684262"/>
              <a:gd name="connsiteX202" fmla="*/ 727474 w 1206769"/>
              <a:gd name="connsiteY202" fmla="*/ 1664739 h 1684262"/>
              <a:gd name="connsiteX203" fmla="*/ 713663 w 1206769"/>
              <a:gd name="connsiteY203" fmla="*/ 1666740 h 1684262"/>
              <a:gd name="connsiteX204" fmla="*/ 704138 w 1206769"/>
              <a:gd name="connsiteY204" fmla="*/ 1665216 h 1684262"/>
              <a:gd name="connsiteX205" fmla="*/ 705471 w 1206769"/>
              <a:gd name="connsiteY205" fmla="*/ 1667693 h 1684262"/>
              <a:gd name="connsiteX206" fmla="*/ 789958 w 1206769"/>
              <a:gd name="connsiteY206" fmla="*/ 1610066 h 1684262"/>
              <a:gd name="connsiteX207" fmla="*/ 752144 w 1206769"/>
              <a:gd name="connsiteY207" fmla="*/ 1664930 h 1684262"/>
              <a:gd name="connsiteX208" fmla="*/ 857776 w 1206769"/>
              <a:gd name="connsiteY208" fmla="*/ 1591016 h 1684262"/>
              <a:gd name="connsiteX209" fmla="*/ 838726 w 1206769"/>
              <a:gd name="connsiteY209" fmla="*/ 1568918 h 1684262"/>
              <a:gd name="connsiteX210" fmla="*/ 836059 w 1206769"/>
              <a:gd name="connsiteY210" fmla="*/ 1564251 h 1684262"/>
              <a:gd name="connsiteX211" fmla="*/ 908639 w 1206769"/>
              <a:gd name="connsiteY211" fmla="*/ 1497576 h 1684262"/>
              <a:gd name="connsiteX212" fmla="*/ 921022 w 1206769"/>
              <a:gd name="connsiteY212" fmla="*/ 1495766 h 1684262"/>
              <a:gd name="connsiteX213" fmla="*/ 935595 w 1206769"/>
              <a:gd name="connsiteY213" fmla="*/ 1498243 h 1684262"/>
              <a:gd name="connsiteX214" fmla="*/ 985982 w 1206769"/>
              <a:gd name="connsiteY214" fmla="*/ 1513959 h 1684262"/>
              <a:gd name="connsiteX215" fmla="*/ 857776 w 1206769"/>
              <a:gd name="connsiteY215" fmla="*/ 1591207 h 1684262"/>
              <a:gd name="connsiteX216" fmla="*/ 1028083 w 1206769"/>
              <a:gd name="connsiteY216" fmla="*/ 1444998 h 1684262"/>
              <a:gd name="connsiteX217" fmla="*/ 916545 w 1206769"/>
              <a:gd name="connsiteY217" fmla="*/ 1468144 h 1684262"/>
              <a:gd name="connsiteX218" fmla="*/ 1028083 w 1206769"/>
              <a:gd name="connsiteY218" fmla="*/ 1445188 h 1684262"/>
              <a:gd name="connsiteX219" fmla="*/ 862729 w 1206769"/>
              <a:gd name="connsiteY219" fmla="*/ 1410422 h 1684262"/>
              <a:gd name="connsiteX220" fmla="*/ 647464 w 1206769"/>
              <a:gd name="connsiteY220" fmla="*/ 1448522 h 1684262"/>
              <a:gd name="connsiteX221" fmla="*/ 862729 w 1206769"/>
              <a:gd name="connsiteY221" fmla="*/ 1410613 h 1684262"/>
              <a:gd name="connsiteX222" fmla="*/ 689755 w 1206769"/>
              <a:gd name="connsiteY222" fmla="*/ 1391372 h 1684262"/>
              <a:gd name="connsiteX223" fmla="*/ 924260 w 1206769"/>
              <a:gd name="connsiteY223" fmla="*/ 1306790 h 1684262"/>
              <a:gd name="connsiteX224" fmla="*/ 689755 w 1206769"/>
              <a:gd name="connsiteY224" fmla="*/ 1391372 h 1684262"/>
              <a:gd name="connsiteX225" fmla="*/ 1162576 w 1206769"/>
              <a:gd name="connsiteY225" fmla="*/ 1057045 h 1684262"/>
              <a:gd name="connsiteX226" fmla="*/ 1148669 w 1206769"/>
              <a:gd name="connsiteY226" fmla="*/ 1134388 h 1684262"/>
              <a:gd name="connsiteX227" fmla="*/ 1107140 w 1206769"/>
              <a:gd name="connsiteY227" fmla="*/ 1170773 h 1684262"/>
              <a:gd name="connsiteX228" fmla="*/ 1066754 w 1206769"/>
              <a:gd name="connsiteY228" fmla="*/ 1139722 h 1684262"/>
              <a:gd name="connsiteX229" fmla="*/ 1035703 w 1206769"/>
              <a:gd name="connsiteY229" fmla="*/ 1087715 h 1684262"/>
              <a:gd name="connsiteX230" fmla="*/ 1162576 w 1206769"/>
              <a:gd name="connsiteY230" fmla="*/ 1057045 h 1684262"/>
              <a:gd name="connsiteX231" fmla="*/ 978077 w 1206769"/>
              <a:gd name="connsiteY231" fmla="*/ 1203063 h 1684262"/>
              <a:gd name="connsiteX232" fmla="*/ 972552 w 1206769"/>
              <a:gd name="connsiteY232" fmla="*/ 1215160 h 1684262"/>
              <a:gd name="connsiteX233" fmla="*/ 973790 w 1206769"/>
              <a:gd name="connsiteY233" fmla="*/ 1224685 h 1684262"/>
              <a:gd name="connsiteX234" fmla="*/ 958836 w 1206769"/>
              <a:gd name="connsiteY234" fmla="*/ 1264404 h 1684262"/>
              <a:gd name="connsiteX235" fmla="*/ 905020 w 1206769"/>
              <a:gd name="connsiteY235" fmla="*/ 1118290 h 1684262"/>
              <a:gd name="connsiteX236" fmla="*/ 978077 w 1206769"/>
              <a:gd name="connsiteY236" fmla="*/ 120306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17635 w 1206769"/>
              <a:gd name="connsiteY130" fmla="*/ 708913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17635 w 1206769"/>
              <a:gd name="connsiteY129" fmla="*/ 708913 h 1684262"/>
              <a:gd name="connsiteX130" fmla="*/ 721084 w 1206769"/>
              <a:gd name="connsiteY130" fmla="*/ 657225 h 1684262"/>
              <a:gd name="connsiteX131" fmla="*/ 855767 w 1206769"/>
              <a:gd name="connsiteY131" fmla="*/ 715613 h 1684262"/>
              <a:gd name="connsiteX132" fmla="*/ 856244 w 1206769"/>
              <a:gd name="connsiteY132" fmla="*/ 715613 h 1684262"/>
              <a:gd name="connsiteX133" fmla="*/ 663458 w 1206769"/>
              <a:gd name="connsiteY133" fmla="*/ 722662 h 1684262"/>
              <a:gd name="connsiteX134" fmla="*/ 644408 w 1206769"/>
              <a:gd name="connsiteY134" fmla="*/ 807149 h 1684262"/>
              <a:gd name="connsiteX135" fmla="*/ 662981 w 1206769"/>
              <a:gd name="connsiteY135" fmla="*/ 723138 h 1684262"/>
              <a:gd name="connsiteX136" fmla="*/ 663458 w 1206769"/>
              <a:gd name="connsiteY136" fmla="*/ 722662 h 1684262"/>
              <a:gd name="connsiteX137" fmla="*/ 628882 w 1206769"/>
              <a:gd name="connsiteY137" fmla="*/ 753332 h 1684262"/>
              <a:gd name="connsiteX138" fmla="*/ 655742 w 1206769"/>
              <a:gd name="connsiteY138" fmla="*/ 726472 h 1684262"/>
              <a:gd name="connsiteX139" fmla="*/ 628406 w 1206769"/>
              <a:gd name="connsiteY139" fmla="*/ 753332 h 1684262"/>
              <a:gd name="connsiteX140" fmla="*/ 628882 w 1206769"/>
              <a:gd name="connsiteY140" fmla="*/ 753332 h 1684262"/>
              <a:gd name="connsiteX141" fmla="*/ 771090 w 1206769"/>
              <a:gd name="connsiteY141" fmla="*/ 757237 h 1684262"/>
              <a:gd name="connsiteX142" fmla="*/ 690318 w 1206769"/>
              <a:gd name="connsiteY142" fmla="*/ 822579 h 1684262"/>
              <a:gd name="connsiteX143" fmla="*/ 770614 w 1206769"/>
              <a:gd name="connsiteY143" fmla="*/ 757237 h 1684262"/>
              <a:gd name="connsiteX144" fmla="*/ 771090 w 1206769"/>
              <a:gd name="connsiteY144" fmla="*/ 757237 h 1684262"/>
              <a:gd name="connsiteX145" fmla="*/ 759565 w 1206769"/>
              <a:gd name="connsiteY145" fmla="*/ 538162 h 1684262"/>
              <a:gd name="connsiteX146" fmla="*/ 851767 w 1206769"/>
              <a:gd name="connsiteY146" fmla="*/ 480536 h 1684262"/>
              <a:gd name="connsiteX147" fmla="*/ 759089 w 1206769"/>
              <a:gd name="connsiteY147" fmla="*/ 538067 h 1684262"/>
              <a:gd name="connsiteX148" fmla="*/ 759565 w 1206769"/>
              <a:gd name="connsiteY148" fmla="*/ 538162 h 1684262"/>
              <a:gd name="connsiteX149" fmla="*/ 877961 w 1206769"/>
              <a:gd name="connsiteY149" fmla="*/ 342138 h 1684262"/>
              <a:gd name="connsiteX150" fmla="*/ 812619 w 1206769"/>
              <a:gd name="connsiteY150" fmla="*/ 442055 h 1684262"/>
              <a:gd name="connsiteX151" fmla="*/ 877961 w 1206769"/>
              <a:gd name="connsiteY151" fmla="*/ 342138 h 1684262"/>
              <a:gd name="connsiteX152" fmla="*/ 681841 w 1206769"/>
              <a:gd name="connsiteY152" fmla="*/ 323088 h 1684262"/>
              <a:gd name="connsiteX153" fmla="*/ 758803 w 1206769"/>
              <a:gd name="connsiteY153" fmla="*/ 430816 h 1684262"/>
              <a:gd name="connsiteX154" fmla="*/ 643455 w 1206769"/>
              <a:gd name="connsiteY154" fmla="*/ 396145 h 1684262"/>
              <a:gd name="connsiteX155" fmla="*/ 639550 w 1206769"/>
              <a:gd name="connsiteY155" fmla="*/ 438436 h 1684262"/>
              <a:gd name="connsiteX156" fmla="*/ 682127 w 1206769"/>
              <a:gd name="connsiteY156" fmla="*/ 323088 h 1684262"/>
              <a:gd name="connsiteX157" fmla="*/ 681841 w 1206769"/>
              <a:gd name="connsiteY157" fmla="*/ 323088 h 1684262"/>
              <a:gd name="connsiteX158" fmla="*/ 351323 w 1206769"/>
              <a:gd name="connsiteY158" fmla="*/ 219361 h 1684262"/>
              <a:gd name="connsiteX159" fmla="*/ 383994 w 1206769"/>
              <a:gd name="connsiteY159" fmla="*/ 183070 h 1684262"/>
              <a:gd name="connsiteX160" fmla="*/ 403711 w 1206769"/>
              <a:gd name="connsiteY160" fmla="*/ 175069 h 1684262"/>
              <a:gd name="connsiteX161" fmla="*/ 411331 w 1206769"/>
              <a:gd name="connsiteY161" fmla="*/ 176117 h 1684262"/>
              <a:gd name="connsiteX162" fmla="*/ 569351 w 1206769"/>
              <a:gd name="connsiteY162" fmla="*/ 242792 h 1684262"/>
              <a:gd name="connsiteX163" fmla="*/ 569922 w 1206769"/>
              <a:gd name="connsiteY163" fmla="*/ 242792 h 1684262"/>
              <a:gd name="connsiteX164" fmla="*/ 558873 w 1206769"/>
              <a:gd name="connsiteY164" fmla="*/ 299942 h 1684262"/>
              <a:gd name="connsiteX165" fmla="*/ 351609 w 1206769"/>
              <a:gd name="connsiteY165" fmla="*/ 219075 h 1684262"/>
              <a:gd name="connsiteX166" fmla="*/ 351323 w 1206769"/>
              <a:gd name="connsiteY166" fmla="*/ 219361 h 1684262"/>
              <a:gd name="connsiteX167" fmla="*/ 470767 w 1206769"/>
              <a:gd name="connsiteY167" fmla="*/ 361188 h 1684262"/>
              <a:gd name="connsiteX168" fmla="*/ 566874 w 1206769"/>
              <a:gd name="connsiteY168" fmla="*/ 503396 h 1684262"/>
              <a:gd name="connsiteX169" fmla="*/ 470767 w 1206769"/>
              <a:gd name="connsiteY169" fmla="*/ 361188 h 1684262"/>
              <a:gd name="connsiteX170" fmla="*/ 632216 w 1206769"/>
              <a:gd name="connsiteY170" fmla="*/ 453485 h 1684262"/>
              <a:gd name="connsiteX171" fmla="*/ 699367 w 1206769"/>
              <a:gd name="connsiteY171" fmla="*/ 515112 h 1684262"/>
              <a:gd name="connsiteX172" fmla="*/ 759089 w 1206769"/>
              <a:gd name="connsiteY172" fmla="*/ 438055 h 1684262"/>
              <a:gd name="connsiteX173" fmla="*/ 678317 w 1206769"/>
              <a:gd name="connsiteY173" fmla="*/ 611029 h 1684262"/>
              <a:gd name="connsiteX174" fmla="*/ 640217 w 1206769"/>
              <a:gd name="connsiteY174" fmla="*/ 587978 h 1684262"/>
              <a:gd name="connsiteX175" fmla="*/ 632216 w 1206769"/>
              <a:gd name="connsiteY175" fmla="*/ 453581 h 1684262"/>
              <a:gd name="connsiteX176" fmla="*/ 632216 w 1206769"/>
              <a:gd name="connsiteY176" fmla="*/ 453485 h 1684262"/>
              <a:gd name="connsiteX177" fmla="*/ 686032 w 1206769"/>
              <a:gd name="connsiteY177" fmla="*/ 837819 h 1684262"/>
              <a:gd name="connsiteX178" fmla="*/ 628310 w 1206769"/>
              <a:gd name="connsiteY178" fmla="*/ 930116 h 1684262"/>
              <a:gd name="connsiteX179" fmla="*/ 686032 w 1206769"/>
              <a:gd name="connsiteY179" fmla="*/ 837914 h 1684262"/>
              <a:gd name="connsiteX180" fmla="*/ 686032 w 1206769"/>
              <a:gd name="connsiteY180" fmla="*/ 837819 h 1684262"/>
              <a:gd name="connsiteX181" fmla="*/ 743658 w 1206769"/>
              <a:gd name="connsiteY181" fmla="*/ 1291400 h 1684262"/>
              <a:gd name="connsiteX182" fmla="*/ 547634 w 1206769"/>
              <a:gd name="connsiteY182" fmla="*/ 1206818 h 1684262"/>
              <a:gd name="connsiteX183" fmla="*/ 573446 w 1206769"/>
              <a:gd name="connsiteY183" fmla="*/ 1222439 h 1684262"/>
              <a:gd name="connsiteX184" fmla="*/ 603450 w 1206769"/>
              <a:gd name="connsiteY184" fmla="*/ 1227487 h 1684262"/>
              <a:gd name="connsiteX185" fmla="*/ 743658 w 1206769"/>
              <a:gd name="connsiteY185" fmla="*/ 1291495 h 1684262"/>
              <a:gd name="connsiteX186" fmla="*/ 743658 w 1206769"/>
              <a:gd name="connsiteY186" fmla="*/ 1291400 h 1684262"/>
              <a:gd name="connsiteX187" fmla="*/ 578399 w 1206769"/>
              <a:gd name="connsiteY187" fmla="*/ 945452 h 1684262"/>
              <a:gd name="connsiteX188" fmla="*/ 689842 w 1206769"/>
              <a:gd name="connsiteY188" fmla="*/ 1122236 h 1684262"/>
              <a:gd name="connsiteX189" fmla="*/ 578399 w 1206769"/>
              <a:gd name="connsiteY189" fmla="*/ 945547 h 1684262"/>
              <a:gd name="connsiteX190" fmla="*/ 578399 w 1206769"/>
              <a:gd name="connsiteY190" fmla="*/ 945452 h 1684262"/>
              <a:gd name="connsiteX191" fmla="*/ 351609 w 1206769"/>
              <a:gd name="connsiteY191" fmla="*/ 1045464 h 1684262"/>
              <a:gd name="connsiteX192" fmla="*/ 382375 w 1206769"/>
              <a:gd name="connsiteY192" fmla="*/ 887825 h 1684262"/>
              <a:gd name="connsiteX193" fmla="*/ 351609 w 1206769"/>
              <a:gd name="connsiteY193" fmla="*/ 1045559 h 1684262"/>
              <a:gd name="connsiteX194" fmla="*/ 351609 w 1206769"/>
              <a:gd name="connsiteY194" fmla="*/ 1045464 h 1684262"/>
              <a:gd name="connsiteX195" fmla="*/ 420761 w 1206769"/>
              <a:gd name="connsiteY195" fmla="*/ 1018413 h 1684262"/>
              <a:gd name="connsiteX196" fmla="*/ 605260 w 1206769"/>
              <a:gd name="connsiteY196" fmla="*/ 1180338 h 1684262"/>
              <a:gd name="connsiteX197" fmla="*/ 420761 w 1206769"/>
              <a:gd name="connsiteY197" fmla="*/ 1018413 h 1684262"/>
              <a:gd name="connsiteX198" fmla="*/ 366944 w 1206769"/>
              <a:gd name="connsiteY198" fmla="*/ 1414272 h 1684262"/>
              <a:gd name="connsiteX199" fmla="*/ 597640 w 1206769"/>
              <a:gd name="connsiteY199" fmla="*/ 1460468 h 1684262"/>
              <a:gd name="connsiteX200" fmla="*/ 366944 w 1206769"/>
              <a:gd name="connsiteY200" fmla="*/ 1414463 h 1684262"/>
              <a:gd name="connsiteX201" fmla="*/ 366944 w 1206769"/>
              <a:gd name="connsiteY201" fmla="*/ 1414272 h 1684262"/>
              <a:gd name="connsiteX202" fmla="*/ 536108 w 1206769"/>
              <a:gd name="connsiteY202" fmla="*/ 1644968 h 1684262"/>
              <a:gd name="connsiteX203" fmla="*/ 498008 w 1206769"/>
              <a:gd name="connsiteY203" fmla="*/ 1625918 h 1684262"/>
              <a:gd name="connsiteX204" fmla="*/ 471148 w 1206769"/>
              <a:gd name="connsiteY204" fmla="*/ 1618202 h 1684262"/>
              <a:gd name="connsiteX205" fmla="*/ 471148 w 1206769"/>
              <a:gd name="connsiteY205" fmla="*/ 1664399 h 1684262"/>
              <a:gd name="connsiteX206" fmla="*/ 401901 w 1206769"/>
              <a:gd name="connsiteY206" fmla="*/ 1579817 h 1684262"/>
              <a:gd name="connsiteX207" fmla="*/ 536108 w 1206769"/>
              <a:gd name="connsiteY207" fmla="*/ 1645158 h 1684262"/>
              <a:gd name="connsiteX208" fmla="*/ 536108 w 1206769"/>
              <a:gd name="connsiteY208" fmla="*/ 1644968 h 1684262"/>
              <a:gd name="connsiteX209" fmla="*/ 616785 w 1206769"/>
              <a:gd name="connsiteY209" fmla="*/ 1564196 h 1684262"/>
              <a:gd name="connsiteX210" fmla="*/ 555349 w 1206769"/>
              <a:gd name="connsiteY210" fmla="*/ 1541145 h 1684262"/>
              <a:gd name="connsiteX211" fmla="*/ 638597 w 1206769"/>
              <a:gd name="connsiteY211" fmla="*/ 1493520 h 1684262"/>
              <a:gd name="connsiteX212" fmla="*/ 644122 w 1206769"/>
              <a:gd name="connsiteY212" fmla="*/ 1491234 h 1684262"/>
              <a:gd name="connsiteX213" fmla="*/ 677745 w 1206769"/>
              <a:gd name="connsiteY213" fmla="*/ 1495711 h 1684262"/>
              <a:gd name="connsiteX214" fmla="*/ 690223 w 1206769"/>
              <a:gd name="connsiteY214" fmla="*/ 1506665 h 1684262"/>
              <a:gd name="connsiteX215" fmla="*/ 739848 w 1206769"/>
              <a:gd name="connsiteY215" fmla="*/ 1525715 h 1684262"/>
              <a:gd name="connsiteX216" fmla="*/ 616785 w 1206769"/>
              <a:gd name="connsiteY216" fmla="*/ 1564386 h 1684262"/>
              <a:gd name="connsiteX217" fmla="*/ 616785 w 1206769"/>
              <a:gd name="connsiteY217" fmla="*/ 1564196 h 1684262"/>
              <a:gd name="connsiteX218" fmla="*/ 752231 w 1206769"/>
              <a:gd name="connsiteY218" fmla="*/ 1664779 h 1684262"/>
              <a:gd name="connsiteX219" fmla="*/ 739658 w 1206769"/>
              <a:gd name="connsiteY219" fmla="*/ 1664779 h 1684262"/>
              <a:gd name="connsiteX220" fmla="*/ 731180 w 1206769"/>
              <a:gd name="connsiteY220" fmla="*/ 1664779 h 1684262"/>
              <a:gd name="connsiteX221" fmla="*/ 727561 w 1206769"/>
              <a:gd name="connsiteY221" fmla="*/ 1664779 h 1684262"/>
              <a:gd name="connsiteX222" fmla="*/ 713750 w 1206769"/>
              <a:gd name="connsiteY222" fmla="*/ 1666780 h 1684262"/>
              <a:gd name="connsiteX223" fmla="*/ 704225 w 1206769"/>
              <a:gd name="connsiteY223" fmla="*/ 1665256 h 1684262"/>
              <a:gd name="connsiteX224" fmla="*/ 705558 w 1206769"/>
              <a:gd name="connsiteY224" fmla="*/ 1667733 h 1684262"/>
              <a:gd name="connsiteX225" fmla="*/ 790045 w 1206769"/>
              <a:gd name="connsiteY225" fmla="*/ 1610106 h 1684262"/>
              <a:gd name="connsiteX226" fmla="*/ 752231 w 1206769"/>
              <a:gd name="connsiteY226" fmla="*/ 1664970 h 1684262"/>
              <a:gd name="connsiteX227" fmla="*/ 752231 w 1206769"/>
              <a:gd name="connsiteY227" fmla="*/ 1664779 h 1684262"/>
              <a:gd name="connsiteX228" fmla="*/ 857863 w 1206769"/>
              <a:gd name="connsiteY228" fmla="*/ 1591056 h 1684262"/>
              <a:gd name="connsiteX229" fmla="*/ 838813 w 1206769"/>
              <a:gd name="connsiteY229" fmla="*/ 1568958 h 1684262"/>
              <a:gd name="connsiteX230" fmla="*/ 836146 w 1206769"/>
              <a:gd name="connsiteY230" fmla="*/ 1564291 h 1684262"/>
              <a:gd name="connsiteX231" fmla="*/ 908726 w 1206769"/>
              <a:gd name="connsiteY231" fmla="*/ 1497616 h 1684262"/>
              <a:gd name="connsiteX232" fmla="*/ 921109 w 1206769"/>
              <a:gd name="connsiteY232" fmla="*/ 1495806 h 1684262"/>
              <a:gd name="connsiteX233" fmla="*/ 935682 w 1206769"/>
              <a:gd name="connsiteY233" fmla="*/ 1498283 h 1684262"/>
              <a:gd name="connsiteX234" fmla="*/ 986069 w 1206769"/>
              <a:gd name="connsiteY234" fmla="*/ 1513999 h 1684262"/>
              <a:gd name="connsiteX235" fmla="*/ 857863 w 1206769"/>
              <a:gd name="connsiteY235" fmla="*/ 1591247 h 1684262"/>
              <a:gd name="connsiteX236" fmla="*/ 857863 w 1206769"/>
              <a:gd name="connsiteY236" fmla="*/ 1591056 h 1684262"/>
              <a:gd name="connsiteX237" fmla="*/ 1028170 w 1206769"/>
              <a:gd name="connsiteY237" fmla="*/ 1445038 h 1684262"/>
              <a:gd name="connsiteX238" fmla="*/ 916632 w 1206769"/>
              <a:gd name="connsiteY238" fmla="*/ 1468184 h 1684262"/>
              <a:gd name="connsiteX239" fmla="*/ 1028170 w 1206769"/>
              <a:gd name="connsiteY239" fmla="*/ 1445228 h 1684262"/>
              <a:gd name="connsiteX240" fmla="*/ 1028170 w 1206769"/>
              <a:gd name="connsiteY240" fmla="*/ 1445038 h 1684262"/>
              <a:gd name="connsiteX241" fmla="*/ 862816 w 1206769"/>
              <a:gd name="connsiteY241" fmla="*/ 1410462 h 1684262"/>
              <a:gd name="connsiteX242" fmla="*/ 647551 w 1206769"/>
              <a:gd name="connsiteY242" fmla="*/ 1448562 h 1684262"/>
              <a:gd name="connsiteX243" fmla="*/ 862816 w 1206769"/>
              <a:gd name="connsiteY243" fmla="*/ 1410653 h 1684262"/>
              <a:gd name="connsiteX244" fmla="*/ 862816 w 1206769"/>
              <a:gd name="connsiteY244" fmla="*/ 1410462 h 1684262"/>
              <a:gd name="connsiteX245" fmla="*/ 689842 w 1206769"/>
              <a:gd name="connsiteY245" fmla="*/ 1391412 h 1684262"/>
              <a:gd name="connsiteX246" fmla="*/ 924347 w 1206769"/>
              <a:gd name="connsiteY246" fmla="*/ 1306830 h 1684262"/>
              <a:gd name="connsiteX247" fmla="*/ 689842 w 1206769"/>
              <a:gd name="connsiteY247" fmla="*/ 1391412 h 1684262"/>
              <a:gd name="connsiteX248" fmla="*/ 1162663 w 1206769"/>
              <a:gd name="connsiteY248" fmla="*/ 1057085 h 1684262"/>
              <a:gd name="connsiteX249" fmla="*/ 1148756 w 1206769"/>
              <a:gd name="connsiteY249" fmla="*/ 1134428 h 1684262"/>
              <a:gd name="connsiteX250" fmla="*/ 1099916 w 1206769"/>
              <a:gd name="connsiteY250" fmla="*/ 1153753 h 1684262"/>
              <a:gd name="connsiteX251" fmla="*/ 1066841 w 1206769"/>
              <a:gd name="connsiteY251" fmla="*/ 1139762 h 1684262"/>
              <a:gd name="connsiteX252" fmla="*/ 1035790 w 1206769"/>
              <a:gd name="connsiteY252" fmla="*/ 1087755 h 1684262"/>
              <a:gd name="connsiteX253" fmla="*/ 1162663 w 1206769"/>
              <a:gd name="connsiteY253" fmla="*/ 1057085 h 1684262"/>
              <a:gd name="connsiteX254" fmla="*/ 978164 w 1206769"/>
              <a:gd name="connsiteY254" fmla="*/ 1203103 h 1684262"/>
              <a:gd name="connsiteX255" fmla="*/ 972639 w 1206769"/>
              <a:gd name="connsiteY255" fmla="*/ 1215200 h 1684262"/>
              <a:gd name="connsiteX256" fmla="*/ 973877 w 1206769"/>
              <a:gd name="connsiteY256" fmla="*/ 1224725 h 1684262"/>
              <a:gd name="connsiteX257" fmla="*/ 958923 w 1206769"/>
              <a:gd name="connsiteY257" fmla="*/ 1264444 h 1684262"/>
              <a:gd name="connsiteX258" fmla="*/ 905107 w 1206769"/>
              <a:gd name="connsiteY258" fmla="*/ 1118330 h 1684262"/>
              <a:gd name="connsiteX259" fmla="*/ 978164 w 1206769"/>
              <a:gd name="connsiteY259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73877 w 1206769"/>
              <a:gd name="connsiteY254" fmla="*/ 1224725 h 1684262"/>
              <a:gd name="connsiteX255" fmla="*/ 958923 w 1206769"/>
              <a:gd name="connsiteY255" fmla="*/ 1264444 h 1684262"/>
              <a:gd name="connsiteX256" fmla="*/ 905107 w 1206769"/>
              <a:gd name="connsiteY256" fmla="*/ 1118330 h 1684262"/>
              <a:gd name="connsiteX257" fmla="*/ 978164 w 1206769"/>
              <a:gd name="connsiteY257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78164 w 1206769"/>
              <a:gd name="connsiteY256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87913 w 1206769"/>
              <a:gd name="connsiteY25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58923 w 1206769"/>
              <a:gd name="connsiteY253" fmla="*/ 1264444 h 1684262"/>
              <a:gd name="connsiteX254" fmla="*/ 905107 w 1206769"/>
              <a:gd name="connsiteY254" fmla="*/ 1118330 h 1684262"/>
              <a:gd name="connsiteX255" fmla="*/ 987913 w 1206769"/>
              <a:gd name="connsiteY25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739848 w 1206769"/>
              <a:gd name="connsiteY213" fmla="*/ 1525715 h 1684262"/>
              <a:gd name="connsiteX214" fmla="*/ 616785 w 1206769"/>
              <a:gd name="connsiteY214" fmla="*/ 1564386 h 1684262"/>
              <a:gd name="connsiteX215" fmla="*/ 616785 w 1206769"/>
              <a:gd name="connsiteY215" fmla="*/ 1564196 h 1684262"/>
              <a:gd name="connsiteX216" fmla="*/ 752231 w 1206769"/>
              <a:gd name="connsiteY216" fmla="*/ 1664779 h 1684262"/>
              <a:gd name="connsiteX217" fmla="*/ 739658 w 1206769"/>
              <a:gd name="connsiteY217" fmla="*/ 1664779 h 1684262"/>
              <a:gd name="connsiteX218" fmla="*/ 731180 w 1206769"/>
              <a:gd name="connsiteY218" fmla="*/ 1664779 h 1684262"/>
              <a:gd name="connsiteX219" fmla="*/ 727561 w 1206769"/>
              <a:gd name="connsiteY219" fmla="*/ 1664779 h 1684262"/>
              <a:gd name="connsiteX220" fmla="*/ 713750 w 1206769"/>
              <a:gd name="connsiteY220" fmla="*/ 1666780 h 1684262"/>
              <a:gd name="connsiteX221" fmla="*/ 704225 w 1206769"/>
              <a:gd name="connsiteY221" fmla="*/ 1665256 h 1684262"/>
              <a:gd name="connsiteX222" fmla="*/ 705558 w 1206769"/>
              <a:gd name="connsiteY222" fmla="*/ 1667733 h 1684262"/>
              <a:gd name="connsiteX223" fmla="*/ 790045 w 1206769"/>
              <a:gd name="connsiteY223" fmla="*/ 1610106 h 1684262"/>
              <a:gd name="connsiteX224" fmla="*/ 752231 w 1206769"/>
              <a:gd name="connsiteY224" fmla="*/ 1664970 h 1684262"/>
              <a:gd name="connsiteX225" fmla="*/ 752231 w 1206769"/>
              <a:gd name="connsiteY225" fmla="*/ 1664779 h 1684262"/>
              <a:gd name="connsiteX226" fmla="*/ 857863 w 1206769"/>
              <a:gd name="connsiteY226" fmla="*/ 1591056 h 1684262"/>
              <a:gd name="connsiteX227" fmla="*/ 838813 w 1206769"/>
              <a:gd name="connsiteY227" fmla="*/ 1568958 h 1684262"/>
              <a:gd name="connsiteX228" fmla="*/ 836146 w 1206769"/>
              <a:gd name="connsiteY228" fmla="*/ 1564291 h 1684262"/>
              <a:gd name="connsiteX229" fmla="*/ 908726 w 1206769"/>
              <a:gd name="connsiteY229" fmla="*/ 1497616 h 1684262"/>
              <a:gd name="connsiteX230" fmla="*/ 921109 w 1206769"/>
              <a:gd name="connsiteY230" fmla="*/ 1495806 h 1684262"/>
              <a:gd name="connsiteX231" fmla="*/ 935682 w 1206769"/>
              <a:gd name="connsiteY231" fmla="*/ 1498283 h 1684262"/>
              <a:gd name="connsiteX232" fmla="*/ 986069 w 1206769"/>
              <a:gd name="connsiteY232" fmla="*/ 1513999 h 1684262"/>
              <a:gd name="connsiteX233" fmla="*/ 857863 w 1206769"/>
              <a:gd name="connsiteY233" fmla="*/ 1591247 h 1684262"/>
              <a:gd name="connsiteX234" fmla="*/ 857863 w 1206769"/>
              <a:gd name="connsiteY234" fmla="*/ 1591056 h 1684262"/>
              <a:gd name="connsiteX235" fmla="*/ 1028170 w 1206769"/>
              <a:gd name="connsiteY235" fmla="*/ 1445038 h 1684262"/>
              <a:gd name="connsiteX236" fmla="*/ 916632 w 1206769"/>
              <a:gd name="connsiteY236" fmla="*/ 1468184 h 1684262"/>
              <a:gd name="connsiteX237" fmla="*/ 1028170 w 1206769"/>
              <a:gd name="connsiteY237" fmla="*/ 1445228 h 1684262"/>
              <a:gd name="connsiteX238" fmla="*/ 1028170 w 1206769"/>
              <a:gd name="connsiteY238" fmla="*/ 1445038 h 1684262"/>
              <a:gd name="connsiteX239" fmla="*/ 862816 w 1206769"/>
              <a:gd name="connsiteY239" fmla="*/ 1410462 h 1684262"/>
              <a:gd name="connsiteX240" fmla="*/ 647551 w 1206769"/>
              <a:gd name="connsiteY240" fmla="*/ 1448562 h 1684262"/>
              <a:gd name="connsiteX241" fmla="*/ 862816 w 1206769"/>
              <a:gd name="connsiteY241" fmla="*/ 1410653 h 1684262"/>
              <a:gd name="connsiteX242" fmla="*/ 862816 w 1206769"/>
              <a:gd name="connsiteY242" fmla="*/ 1410462 h 1684262"/>
              <a:gd name="connsiteX243" fmla="*/ 689842 w 1206769"/>
              <a:gd name="connsiteY243" fmla="*/ 1391412 h 1684262"/>
              <a:gd name="connsiteX244" fmla="*/ 924347 w 1206769"/>
              <a:gd name="connsiteY244" fmla="*/ 1306830 h 1684262"/>
              <a:gd name="connsiteX245" fmla="*/ 689842 w 1206769"/>
              <a:gd name="connsiteY245" fmla="*/ 1391412 h 1684262"/>
              <a:gd name="connsiteX246" fmla="*/ 1162663 w 1206769"/>
              <a:gd name="connsiteY246" fmla="*/ 1057085 h 1684262"/>
              <a:gd name="connsiteX247" fmla="*/ 1148756 w 1206769"/>
              <a:gd name="connsiteY247" fmla="*/ 1134428 h 1684262"/>
              <a:gd name="connsiteX248" fmla="*/ 1066841 w 1206769"/>
              <a:gd name="connsiteY248" fmla="*/ 1139762 h 1684262"/>
              <a:gd name="connsiteX249" fmla="*/ 1035790 w 1206769"/>
              <a:gd name="connsiteY249" fmla="*/ 1087755 h 1684262"/>
              <a:gd name="connsiteX250" fmla="*/ 1162663 w 1206769"/>
              <a:gd name="connsiteY250" fmla="*/ 1057085 h 1684262"/>
              <a:gd name="connsiteX251" fmla="*/ 987913 w 1206769"/>
              <a:gd name="connsiteY251" fmla="*/ 1181170 h 1684262"/>
              <a:gd name="connsiteX252" fmla="*/ 958923 w 1206769"/>
              <a:gd name="connsiteY252" fmla="*/ 1264444 h 1684262"/>
              <a:gd name="connsiteX253" fmla="*/ 905107 w 1206769"/>
              <a:gd name="connsiteY253" fmla="*/ 1118330 h 1684262"/>
              <a:gd name="connsiteX254" fmla="*/ 987913 w 1206769"/>
              <a:gd name="connsiteY25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77745 w 1206769"/>
              <a:gd name="connsiteY211" fmla="*/ 1495711 h 1684262"/>
              <a:gd name="connsiteX212" fmla="*/ 739848 w 1206769"/>
              <a:gd name="connsiteY212" fmla="*/ 1525715 h 1684262"/>
              <a:gd name="connsiteX213" fmla="*/ 616785 w 1206769"/>
              <a:gd name="connsiteY213" fmla="*/ 1564386 h 1684262"/>
              <a:gd name="connsiteX214" fmla="*/ 616785 w 1206769"/>
              <a:gd name="connsiteY214" fmla="*/ 1564196 h 1684262"/>
              <a:gd name="connsiteX215" fmla="*/ 752231 w 1206769"/>
              <a:gd name="connsiteY215" fmla="*/ 1664779 h 1684262"/>
              <a:gd name="connsiteX216" fmla="*/ 739658 w 1206769"/>
              <a:gd name="connsiteY216" fmla="*/ 1664779 h 1684262"/>
              <a:gd name="connsiteX217" fmla="*/ 731180 w 1206769"/>
              <a:gd name="connsiteY217" fmla="*/ 1664779 h 1684262"/>
              <a:gd name="connsiteX218" fmla="*/ 727561 w 1206769"/>
              <a:gd name="connsiteY218" fmla="*/ 1664779 h 1684262"/>
              <a:gd name="connsiteX219" fmla="*/ 713750 w 1206769"/>
              <a:gd name="connsiteY219" fmla="*/ 1666780 h 1684262"/>
              <a:gd name="connsiteX220" fmla="*/ 704225 w 1206769"/>
              <a:gd name="connsiteY220" fmla="*/ 1665256 h 1684262"/>
              <a:gd name="connsiteX221" fmla="*/ 705558 w 1206769"/>
              <a:gd name="connsiteY221" fmla="*/ 1667733 h 1684262"/>
              <a:gd name="connsiteX222" fmla="*/ 790045 w 1206769"/>
              <a:gd name="connsiteY222" fmla="*/ 1610106 h 1684262"/>
              <a:gd name="connsiteX223" fmla="*/ 752231 w 1206769"/>
              <a:gd name="connsiteY223" fmla="*/ 1664970 h 1684262"/>
              <a:gd name="connsiteX224" fmla="*/ 752231 w 1206769"/>
              <a:gd name="connsiteY224" fmla="*/ 1664779 h 1684262"/>
              <a:gd name="connsiteX225" fmla="*/ 857863 w 1206769"/>
              <a:gd name="connsiteY225" fmla="*/ 1591056 h 1684262"/>
              <a:gd name="connsiteX226" fmla="*/ 838813 w 1206769"/>
              <a:gd name="connsiteY226" fmla="*/ 1568958 h 1684262"/>
              <a:gd name="connsiteX227" fmla="*/ 836146 w 1206769"/>
              <a:gd name="connsiteY227" fmla="*/ 1564291 h 1684262"/>
              <a:gd name="connsiteX228" fmla="*/ 908726 w 1206769"/>
              <a:gd name="connsiteY228" fmla="*/ 1497616 h 1684262"/>
              <a:gd name="connsiteX229" fmla="*/ 921109 w 1206769"/>
              <a:gd name="connsiteY229" fmla="*/ 1495806 h 1684262"/>
              <a:gd name="connsiteX230" fmla="*/ 935682 w 1206769"/>
              <a:gd name="connsiteY230" fmla="*/ 1498283 h 1684262"/>
              <a:gd name="connsiteX231" fmla="*/ 986069 w 1206769"/>
              <a:gd name="connsiteY231" fmla="*/ 1513999 h 1684262"/>
              <a:gd name="connsiteX232" fmla="*/ 857863 w 1206769"/>
              <a:gd name="connsiteY232" fmla="*/ 1591247 h 1684262"/>
              <a:gd name="connsiteX233" fmla="*/ 857863 w 1206769"/>
              <a:gd name="connsiteY233" fmla="*/ 1591056 h 1684262"/>
              <a:gd name="connsiteX234" fmla="*/ 1028170 w 1206769"/>
              <a:gd name="connsiteY234" fmla="*/ 1445038 h 1684262"/>
              <a:gd name="connsiteX235" fmla="*/ 916632 w 1206769"/>
              <a:gd name="connsiteY235" fmla="*/ 1468184 h 1684262"/>
              <a:gd name="connsiteX236" fmla="*/ 1028170 w 1206769"/>
              <a:gd name="connsiteY236" fmla="*/ 1445228 h 1684262"/>
              <a:gd name="connsiteX237" fmla="*/ 1028170 w 1206769"/>
              <a:gd name="connsiteY237" fmla="*/ 1445038 h 1684262"/>
              <a:gd name="connsiteX238" fmla="*/ 862816 w 1206769"/>
              <a:gd name="connsiteY238" fmla="*/ 1410462 h 1684262"/>
              <a:gd name="connsiteX239" fmla="*/ 647551 w 1206769"/>
              <a:gd name="connsiteY239" fmla="*/ 1448562 h 1684262"/>
              <a:gd name="connsiteX240" fmla="*/ 862816 w 1206769"/>
              <a:gd name="connsiteY240" fmla="*/ 1410653 h 1684262"/>
              <a:gd name="connsiteX241" fmla="*/ 862816 w 1206769"/>
              <a:gd name="connsiteY241" fmla="*/ 1410462 h 1684262"/>
              <a:gd name="connsiteX242" fmla="*/ 689842 w 1206769"/>
              <a:gd name="connsiteY242" fmla="*/ 1391412 h 1684262"/>
              <a:gd name="connsiteX243" fmla="*/ 924347 w 1206769"/>
              <a:gd name="connsiteY243" fmla="*/ 1306830 h 1684262"/>
              <a:gd name="connsiteX244" fmla="*/ 689842 w 1206769"/>
              <a:gd name="connsiteY244" fmla="*/ 1391412 h 1684262"/>
              <a:gd name="connsiteX245" fmla="*/ 1162663 w 1206769"/>
              <a:gd name="connsiteY245" fmla="*/ 1057085 h 1684262"/>
              <a:gd name="connsiteX246" fmla="*/ 1148756 w 1206769"/>
              <a:gd name="connsiteY246" fmla="*/ 1134428 h 1684262"/>
              <a:gd name="connsiteX247" fmla="*/ 1066841 w 1206769"/>
              <a:gd name="connsiteY247" fmla="*/ 1139762 h 1684262"/>
              <a:gd name="connsiteX248" fmla="*/ 1035790 w 1206769"/>
              <a:gd name="connsiteY248" fmla="*/ 1087755 h 1684262"/>
              <a:gd name="connsiteX249" fmla="*/ 1162663 w 1206769"/>
              <a:gd name="connsiteY249" fmla="*/ 1057085 h 1684262"/>
              <a:gd name="connsiteX250" fmla="*/ 987913 w 1206769"/>
              <a:gd name="connsiteY250" fmla="*/ 1181170 h 1684262"/>
              <a:gd name="connsiteX251" fmla="*/ 958923 w 1206769"/>
              <a:gd name="connsiteY251" fmla="*/ 1264444 h 1684262"/>
              <a:gd name="connsiteX252" fmla="*/ 905107 w 1206769"/>
              <a:gd name="connsiteY252" fmla="*/ 1118330 h 1684262"/>
              <a:gd name="connsiteX253" fmla="*/ 987913 w 1206769"/>
              <a:gd name="connsiteY25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677745 w 1206769"/>
              <a:gd name="connsiteY210" fmla="*/ 1495711 h 1684262"/>
              <a:gd name="connsiteX211" fmla="*/ 739848 w 1206769"/>
              <a:gd name="connsiteY211" fmla="*/ 1525715 h 1684262"/>
              <a:gd name="connsiteX212" fmla="*/ 616785 w 1206769"/>
              <a:gd name="connsiteY212" fmla="*/ 1564386 h 1684262"/>
              <a:gd name="connsiteX213" fmla="*/ 616785 w 1206769"/>
              <a:gd name="connsiteY213" fmla="*/ 1564196 h 1684262"/>
              <a:gd name="connsiteX214" fmla="*/ 752231 w 1206769"/>
              <a:gd name="connsiteY214" fmla="*/ 1664779 h 1684262"/>
              <a:gd name="connsiteX215" fmla="*/ 739658 w 1206769"/>
              <a:gd name="connsiteY215" fmla="*/ 1664779 h 1684262"/>
              <a:gd name="connsiteX216" fmla="*/ 731180 w 1206769"/>
              <a:gd name="connsiteY216" fmla="*/ 1664779 h 1684262"/>
              <a:gd name="connsiteX217" fmla="*/ 727561 w 1206769"/>
              <a:gd name="connsiteY217" fmla="*/ 1664779 h 1684262"/>
              <a:gd name="connsiteX218" fmla="*/ 713750 w 1206769"/>
              <a:gd name="connsiteY218" fmla="*/ 1666780 h 1684262"/>
              <a:gd name="connsiteX219" fmla="*/ 704225 w 1206769"/>
              <a:gd name="connsiteY219" fmla="*/ 1665256 h 1684262"/>
              <a:gd name="connsiteX220" fmla="*/ 705558 w 1206769"/>
              <a:gd name="connsiteY220" fmla="*/ 1667733 h 1684262"/>
              <a:gd name="connsiteX221" fmla="*/ 790045 w 1206769"/>
              <a:gd name="connsiteY221" fmla="*/ 1610106 h 1684262"/>
              <a:gd name="connsiteX222" fmla="*/ 752231 w 1206769"/>
              <a:gd name="connsiteY222" fmla="*/ 1664970 h 1684262"/>
              <a:gd name="connsiteX223" fmla="*/ 752231 w 1206769"/>
              <a:gd name="connsiteY223" fmla="*/ 1664779 h 1684262"/>
              <a:gd name="connsiteX224" fmla="*/ 857863 w 1206769"/>
              <a:gd name="connsiteY224" fmla="*/ 1591056 h 1684262"/>
              <a:gd name="connsiteX225" fmla="*/ 838813 w 1206769"/>
              <a:gd name="connsiteY225" fmla="*/ 1568958 h 1684262"/>
              <a:gd name="connsiteX226" fmla="*/ 836146 w 1206769"/>
              <a:gd name="connsiteY226" fmla="*/ 1564291 h 1684262"/>
              <a:gd name="connsiteX227" fmla="*/ 908726 w 1206769"/>
              <a:gd name="connsiteY227" fmla="*/ 1497616 h 1684262"/>
              <a:gd name="connsiteX228" fmla="*/ 921109 w 1206769"/>
              <a:gd name="connsiteY228" fmla="*/ 1495806 h 1684262"/>
              <a:gd name="connsiteX229" fmla="*/ 935682 w 1206769"/>
              <a:gd name="connsiteY229" fmla="*/ 1498283 h 1684262"/>
              <a:gd name="connsiteX230" fmla="*/ 986069 w 1206769"/>
              <a:gd name="connsiteY230" fmla="*/ 1513999 h 1684262"/>
              <a:gd name="connsiteX231" fmla="*/ 857863 w 1206769"/>
              <a:gd name="connsiteY231" fmla="*/ 1591247 h 1684262"/>
              <a:gd name="connsiteX232" fmla="*/ 857863 w 1206769"/>
              <a:gd name="connsiteY232" fmla="*/ 1591056 h 1684262"/>
              <a:gd name="connsiteX233" fmla="*/ 1028170 w 1206769"/>
              <a:gd name="connsiteY233" fmla="*/ 1445038 h 1684262"/>
              <a:gd name="connsiteX234" fmla="*/ 916632 w 1206769"/>
              <a:gd name="connsiteY234" fmla="*/ 1468184 h 1684262"/>
              <a:gd name="connsiteX235" fmla="*/ 1028170 w 1206769"/>
              <a:gd name="connsiteY235" fmla="*/ 1445228 h 1684262"/>
              <a:gd name="connsiteX236" fmla="*/ 1028170 w 1206769"/>
              <a:gd name="connsiteY236" fmla="*/ 1445038 h 1684262"/>
              <a:gd name="connsiteX237" fmla="*/ 862816 w 1206769"/>
              <a:gd name="connsiteY237" fmla="*/ 1410462 h 1684262"/>
              <a:gd name="connsiteX238" fmla="*/ 647551 w 1206769"/>
              <a:gd name="connsiteY238" fmla="*/ 1448562 h 1684262"/>
              <a:gd name="connsiteX239" fmla="*/ 862816 w 1206769"/>
              <a:gd name="connsiteY239" fmla="*/ 1410653 h 1684262"/>
              <a:gd name="connsiteX240" fmla="*/ 862816 w 1206769"/>
              <a:gd name="connsiteY240" fmla="*/ 1410462 h 1684262"/>
              <a:gd name="connsiteX241" fmla="*/ 689842 w 1206769"/>
              <a:gd name="connsiteY241" fmla="*/ 1391412 h 1684262"/>
              <a:gd name="connsiteX242" fmla="*/ 924347 w 1206769"/>
              <a:gd name="connsiteY242" fmla="*/ 1306830 h 1684262"/>
              <a:gd name="connsiteX243" fmla="*/ 689842 w 1206769"/>
              <a:gd name="connsiteY243" fmla="*/ 1391412 h 1684262"/>
              <a:gd name="connsiteX244" fmla="*/ 1162663 w 1206769"/>
              <a:gd name="connsiteY244" fmla="*/ 1057085 h 1684262"/>
              <a:gd name="connsiteX245" fmla="*/ 1148756 w 1206769"/>
              <a:gd name="connsiteY245" fmla="*/ 1134428 h 1684262"/>
              <a:gd name="connsiteX246" fmla="*/ 1066841 w 1206769"/>
              <a:gd name="connsiteY246" fmla="*/ 1139762 h 1684262"/>
              <a:gd name="connsiteX247" fmla="*/ 1035790 w 1206769"/>
              <a:gd name="connsiteY247" fmla="*/ 1087755 h 1684262"/>
              <a:gd name="connsiteX248" fmla="*/ 1162663 w 1206769"/>
              <a:gd name="connsiteY248" fmla="*/ 1057085 h 1684262"/>
              <a:gd name="connsiteX249" fmla="*/ 987913 w 1206769"/>
              <a:gd name="connsiteY249" fmla="*/ 1181170 h 1684262"/>
              <a:gd name="connsiteX250" fmla="*/ 958923 w 1206769"/>
              <a:gd name="connsiteY250" fmla="*/ 1264444 h 1684262"/>
              <a:gd name="connsiteX251" fmla="*/ 905107 w 1206769"/>
              <a:gd name="connsiteY251" fmla="*/ 1118330 h 1684262"/>
              <a:gd name="connsiteX252" fmla="*/ 987913 w 1206769"/>
              <a:gd name="connsiteY25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986069 w 1206769"/>
              <a:gd name="connsiteY229" fmla="*/ 1513999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55179 w 1206769"/>
              <a:gd name="connsiteY228" fmla="*/ 1500720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55179 w 1206769"/>
              <a:gd name="connsiteY227" fmla="*/ 1500720 h 1684262"/>
              <a:gd name="connsiteX228" fmla="*/ 1066493 w 1206769"/>
              <a:gd name="connsiteY228" fmla="*/ 1492065 h 1684262"/>
              <a:gd name="connsiteX229" fmla="*/ 857863 w 1206769"/>
              <a:gd name="connsiteY229" fmla="*/ 1591247 h 1684262"/>
              <a:gd name="connsiteX230" fmla="*/ 857863 w 1206769"/>
              <a:gd name="connsiteY230" fmla="*/ 1591056 h 1684262"/>
              <a:gd name="connsiteX231" fmla="*/ 1028170 w 1206769"/>
              <a:gd name="connsiteY231" fmla="*/ 1445038 h 1684262"/>
              <a:gd name="connsiteX232" fmla="*/ 916632 w 1206769"/>
              <a:gd name="connsiteY232" fmla="*/ 1468184 h 1684262"/>
              <a:gd name="connsiteX233" fmla="*/ 1028170 w 1206769"/>
              <a:gd name="connsiteY233" fmla="*/ 1445228 h 1684262"/>
              <a:gd name="connsiteX234" fmla="*/ 1028170 w 1206769"/>
              <a:gd name="connsiteY234" fmla="*/ 1445038 h 1684262"/>
              <a:gd name="connsiteX235" fmla="*/ 862816 w 1206769"/>
              <a:gd name="connsiteY235" fmla="*/ 1410462 h 1684262"/>
              <a:gd name="connsiteX236" fmla="*/ 647551 w 1206769"/>
              <a:gd name="connsiteY236" fmla="*/ 1448562 h 1684262"/>
              <a:gd name="connsiteX237" fmla="*/ 862816 w 1206769"/>
              <a:gd name="connsiteY237" fmla="*/ 1410653 h 1684262"/>
              <a:gd name="connsiteX238" fmla="*/ 862816 w 1206769"/>
              <a:gd name="connsiteY238" fmla="*/ 1410462 h 1684262"/>
              <a:gd name="connsiteX239" fmla="*/ 689842 w 1206769"/>
              <a:gd name="connsiteY239" fmla="*/ 1391412 h 1684262"/>
              <a:gd name="connsiteX240" fmla="*/ 924347 w 1206769"/>
              <a:gd name="connsiteY240" fmla="*/ 1306830 h 1684262"/>
              <a:gd name="connsiteX241" fmla="*/ 689842 w 1206769"/>
              <a:gd name="connsiteY241" fmla="*/ 1391412 h 1684262"/>
              <a:gd name="connsiteX242" fmla="*/ 1162663 w 1206769"/>
              <a:gd name="connsiteY242" fmla="*/ 1057085 h 1684262"/>
              <a:gd name="connsiteX243" fmla="*/ 1148756 w 1206769"/>
              <a:gd name="connsiteY243" fmla="*/ 1134428 h 1684262"/>
              <a:gd name="connsiteX244" fmla="*/ 1066841 w 1206769"/>
              <a:gd name="connsiteY244" fmla="*/ 1139762 h 1684262"/>
              <a:gd name="connsiteX245" fmla="*/ 1035790 w 1206769"/>
              <a:gd name="connsiteY245" fmla="*/ 1087755 h 1684262"/>
              <a:gd name="connsiteX246" fmla="*/ 1162663 w 1206769"/>
              <a:gd name="connsiteY246" fmla="*/ 1057085 h 1684262"/>
              <a:gd name="connsiteX247" fmla="*/ 987913 w 1206769"/>
              <a:gd name="connsiteY247" fmla="*/ 1181170 h 1684262"/>
              <a:gd name="connsiteX248" fmla="*/ 958923 w 1206769"/>
              <a:gd name="connsiteY248" fmla="*/ 1264444 h 1684262"/>
              <a:gd name="connsiteX249" fmla="*/ 905107 w 1206769"/>
              <a:gd name="connsiteY249" fmla="*/ 1118330 h 1684262"/>
              <a:gd name="connsiteX250" fmla="*/ 987913 w 1206769"/>
              <a:gd name="connsiteY25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28170 w 1206769"/>
              <a:gd name="connsiteY230" fmla="*/ 1445038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28170 w 1206769"/>
              <a:gd name="connsiteY233" fmla="*/ 1445038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45230 w 1206769"/>
              <a:gd name="connsiteY230" fmla="*/ 1457223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45230 w 1206769"/>
              <a:gd name="connsiteY233" fmla="*/ 1457223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73028 w 1206769"/>
              <a:gd name="connsiteY76" fmla="*/ 1515809 h 1684262"/>
              <a:gd name="connsiteX77" fmla="*/ 255883 w 1206769"/>
              <a:gd name="connsiteY77" fmla="*/ 1502664 h 1684262"/>
              <a:gd name="connsiteX78" fmla="*/ 255883 w 1206769"/>
              <a:gd name="connsiteY78" fmla="*/ 1502664 h 1684262"/>
              <a:gd name="connsiteX79" fmla="*/ 239976 w 1206769"/>
              <a:gd name="connsiteY79" fmla="*/ 1484281 h 1684262"/>
              <a:gd name="connsiteX80" fmla="*/ 203495 w 1206769"/>
              <a:gd name="connsiteY80" fmla="*/ 1484281 h 1684262"/>
              <a:gd name="connsiteX81" fmla="*/ 187303 w 1206769"/>
              <a:gd name="connsiteY81" fmla="*/ 1499140 h 1684262"/>
              <a:gd name="connsiteX82" fmla="*/ 490674 w 1206769"/>
              <a:gd name="connsiteY82" fmla="*/ 1673352 h 1684262"/>
              <a:gd name="connsiteX83" fmla="*/ 757374 w 1206769"/>
              <a:gd name="connsiteY83" fmla="*/ 1682401 h 1684262"/>
              <a:gd name="connsiteX84" fmla="*/ 988070 w 1206769"/>
              <a:gd name="connsiteY84" fmla="*/ 1594485 h 1684262"/>
              <a:gd name="connsiteX85" fmla="*/ 1152566 w 1206769"/>
              <a:gd name="connsiteY85" fmla="*/ 1394460 h 1684262"/>
              <a:gd name="connsiteX86" fmla="*/ 918822 w 1206769"/>
              <a:gd name="connsiteY86" fmla="*/ 1363507 h 1684262"/>
              <a:gd name="connsiteX87" fmla="*/ 802904 w 1206769"/>
              <a:gd name="connsiteY87" fmla="*/ 1350454 h 1684262"/>
              <a:gd name="connsiteX88" fmla="*/ 841956 w 1206769"/>
              <a:gd name="connsiteY88" fmla="*/ 1326547 h 1684262"/>
              <a:gd name="connsiteX89" fmla="*/ 1018286 w 1206769"/>
              <a:gd name="connsiteY89" fmla="*/ 1315425 h 1684262"/>
              <a:gd name="connsiteX90" fmla="*/ 980354 w 1206769"/>
              <a:gd name="connsiteY90" fmla="*/ 1268921 h 1684262"/>
              <a:gd name="connsiteX91" fmla="*/ 1091488 w 1206769"/>
              <a:gd name="connsiteY91" fmla="*/ 1221043 h 1684262"/>
              <a:gd name="connsiteX92" fmla="*/ 911203 w 1206769"/>
              <a:gd name="connsiteY92" fmla="*/ 1022890 h 1684262"/>
              <a:gd name="connsiteX93" fmla="*/ 1193429 w 1206769"/>
              <a:gd name="connsiteY93" fmla="*/ 899446 h 1684262"/>
              <a:gd name="connsiteX94" fmla="*/ 759089 w 1206769"/>
              <a:gd name="connsiteY94" fmla="*/ 61246 h 1684262"/>
              <a:gd name="connsiteX95" fmla="*/ 720989 w 1206769"/>
              <a:gd name="connsiteY95" fmla="*/ 145828 h 1684262"/>
              <a:gd name="connsiteX96" fmla="*/ 759089 w 1206769"/>
              <a:gd name="connsiteY96" fmla="*/ 61436 h 1684262"/>
              <a:gd name="connsiteX97" fmla="*/ 759089 w 1206769"/>
              <a:gd name="connsiteY97" fmla="*/ 61246 h 1684262"/>
              <a:gd name="connsiteX98" fmla="*/ 363611 w 1206769"/>
              <a:gd name="connsiteY98" fmla="*/ 545783 h 1684262"/>
              <a:gd name="connsiteX99" fmla="*/ 348275 w 1206769"/>
              <a:gd name="connsiteY99" fmla="*/ 553498 h 1684262"/>
              <a:gd name="connsiteX100" fmla="*/ 363611 w 1206769"/>
              <a:gd name="connsiteY100" fmla="*/ 545783 h 1684262"/>
              <a:gd name="connsiteX101" fmla="*/ 232451 w 1206769"/>
              <a:gd name="connsiteY101" fmla="*/ 523113 h 1684262"/>
              <a:gd name="connsiteX102" fmla="*/ 254694 w 1206769"/>
              <a:gd name="connsiteY102" fmla="*/ 664096 h 1684262"/>
              <a:gd name="connsiteX103" fmla="*/ 232451 w 1206769"/>
              <a:gd name="connsiteY103" fmla="*/ 523113 h 1684262"/>
              <a:gd name="connsiteX104" fmla="*/ 340084 w 1206769"/>
              <a:gd name="connsiteY104" fmla="*/ 692277 h 1684262"/>
              <a:gd name="connsiteX105" fmla="*/ 470767 w 1206769"/>
              <a:gd name="connsiteY105" fmla="*/ 684562 h 1684262"/>
              <a:gd name="connsiteX106" fmla="*/ 340084 w 1206769"/>
              <a:gd name="connsiteY106" fmla="*/ 691896 h 1684262"/>
              <a:gd name="connsiteX107" fmla="*/ 340084 w 1206769"/>
              <a:gd name="connsiteY107" fmla="*/ 692277 h 1684262"/>
              <a:gd name="connsiteX108" fmla="*/ 382375 w 1206769"/>
              <a:gd name="connsiteY108" fmla="*/ 615410 h 1684262"/>
              <a:gd name="connsiteX109" fmla="*/ 516868 w 1206769"/>
              <a:gd name="connsiteY109" fmla="*/ 688372 h 1684262"/>
              <a:gd name="connsiteX110" fmla="*/ 382661 w 1206769"/>
              <a:gd name="connsiteY110" fmla="*/ 615029 h 1684262"/>
              <a:gd name="connsiteX111" fmla="*/ 382375 w 1206769"/>
              <a:gd name="connsiteY111" fmla="*/ 615410 h 1684262"/>
              <a:gd name="connsiteX112" fmla="*/ 201400 w 1206769"/>
              <a:gd name="connsiteY112" fmla="*/ 907542 h 1684262"/>
              <a:gd name="connsiteX113" fmla="*/ 163300 w 1206769"/>
              <a:gd name="connsiteY113" fmla="*/ 838295 h 1684262"/>
              <a:gd name="connsiteX114" fmla="*/ 201686 w 1206769"/>
              <a:gd name="connsiteY114" fmla="*/ 907161 h 1684262"/>
              <a:gd name="connsiteX115" fmla="*/ 201400 w 1206769"/>
              <a:gd name="connsiteY115" fmla="*/ 907542 h 1684262"/>
              <a:gd name="connsiteX116" fmla="*/ 97811 w 1206769"/>
              <a:gd name="connsiteY116" fmla="*/ 1285557 h 1684262"/>
              <a:gd name="connsiteX117" fmla="*/ 123279 w 1206769"/>
              <a:gd name="connsiteY117" fmla="*/ 1264178 h 1684262"/>
              <a:gd name="connsiteX118" fmla="*/ 231975 w 1206769"/>
              <a:gd name="connsiteY118" fmla="*/ 1341501 h 1684262"/>
              <a:gd name="connsiteX119" fmla="*/ 97811 w 1206769"/>
              <a:gd name="connsiteY119" fmla="*/ 1285557 h 1684262"/>
              <a:gd name="connsiteX120" fmla="*/ 232928 w 1206769"/>
              <a:gd name="connsiteY120" fmla="*/ 1376077 h 1684262"/>
              <a:gd name="connsiteX121" fmla="*/ 279029 w 1206769"/>
              <a:gd name="connsiteY121" fmla="*/ 1379887 h 1684262"/>
              <a:gd name="connsiteX122" fmla="*/ 232451 w 1206769"/>
              <a:gd name="connsiteY122" fmla="*/ 1376077 h 1684262"/>
              <a:gd name="connsiteX123" fmla="*/ 232928 w 1206769"/>
              <a:gd name="connsiteY123" fmla="*/ 1376077 h 1684262"/>
              <a:gd name="connsiteX124" fmla="*/ 856244 w 1206769"/>
              <a:gd name="connsiteY124" fmla="*/ 715613 h 1684262"/>
              <a:gd name="connsiteX125" fmla="*/ 817635 w 1206769"/>
              <a:gd name="connsiteY125" fmla="*/ 708913 h 1684262"/>
              <a:gd name="connsiteX126" fmla="*/ 721084 w 1206769"/>
              <a:gd name="connsiteY126" fmla="*/ 657225 h 1684262"/>
              <a:gd name="connsiteX127" fmla="*/ 855767 w 1206769"/>
              <a:gd name="connsiteY127" fmla="*/ 715613 h 1684262"/>
              <a:gd name="connsiteX128" fmla="*/ 856244 w 1206769"/>
              <a:gd name="connsiteY128" fmla="*/ 715613 h 1684262"/>
              <a:gd name="connsiteX129" fmla="*/ 663458 w 1206769"/>
              <a:gd name="connsiteY129" fmla="*/ 722662 h 1684262"/>
              <a:gd name="connsiteX130" fmla="*/ 644408 w 1206769"/>
              <a:gd name="connsiteY130" fmla="*/ 807149 h 1684262"/>
              <a:gd name="connsiteX131" fmla="*/ 662981 w 1206769"/>
              <a:gd name="connsiteY131" fmla="*/ 723138 h 1684262"/>
              <a:gd name="connsiteX132" fmla="*/ 663458 w 1206769"/>
              <a:gd name="connsiteY132" fmla="*/ 722662 h 1684262"/>
              <a:gd name="connsiteX133" fmla="*/ 628882 w 1206769"/>
              <a:gd name="connsiteY133" fmla="*/ 753332 h 1684262"/>
              <a:gd name="connsiteX134" fmla="*/ 655742 w 1206769"/>
              <a:gd name="connsiteY134" fmla="*/ 726472 h 1684262"/>
              <a:gd name="connsiteX135" fmla="*/ 628406 w 1206769"/>
              <a:gd name="connsiteY135" fmla="*/ 753332 h 1684262"/>
              <a:gd name="connsiteX136" fmla="*/ 628882 w 1206769"/>
              <a:gd name="connsiteY136" fmla="*/ 753332 h 1684262"/>
              <a:gd name="connsiteX137" fmla="*/ 771090 w 1206769"/>
              <a:gd name="connsiteY137" fmla="*/ 757237 h 1684262"/>
              <a:gd name="connsiteX138" fmla="*/ 690318 w 1206769"/>
              <a:gd name="connsiteY138" fmla="*/ 822579 h 1684262"/>
              <a:gd name="connsiteX139" fmla="*/ 770614 w 1206769"/>
              <a:gd name="connsiteY139" fmla="*/ 757237 h 1684262"/>
              <a:gd name="connsiteX140" fmla="*/ 771090 w 1206769"/>
              <a:gd name="connsiteY140" fmla="*/ 757237 h 1684262"/>
              <a:gd name="connsiteX141" fmla="*/ 759565 w 1206769"/>
              <a:gd name="connsiteY141" fmla="*/ 538162 h 1684262"/>
              <a:gd name="connsiteX142" fmla="*/ 851767 w 1206769"/>
              <a:gd name="connsiteY142" fmla="*/ 480536 h 1684262"/>
              <a:gd name="connsiteX143" fmla="*/ 759089 w 1206769"/>
              <a:gd name="connsiteY143" fmla="*/ 538067 h 1684262"/>
              <a:gd name="connsiteX144" fmla="*/ 759565 w 1206769"/>
              <a:gd name="connsiteY144" fmla="*/ 538162 h 1684262"/>
              <a:gd name="connsiteX145" fmla="*/ 877961 w 1206769"/>
              <a:gd name="connsiteY145" fmla="*/ 342138 h 1684262"/>
              <a:gd name="connsiteX146" fmla="*/ 812619 w 1206769"/>
              <a:gd name="connsiteY146" fmla="*/ 442055 h 1684262"/>
              <a:gd name="connsiteX147" fmla="*/ 877961 w 1206769"/>
              <a:gd name="connsiteY147" fmla="*/ 342138 h 1684262"/>
              <a:gd name="connsiteX148" fmla="*/ 681841 w 1206769"/>
              <a:gd name="connsiteY148" fmla="*/ 323088 h 1684262"/>
              <a:gd name="connsiteX149" fmla="*/ 758803 w 1206769"/>
              <a:gd name="connsiteY149" fmla="*/ 430816 h 1684262"/>
              <a:gd name="connsiteX150" fmla="*/ 643455 w 1206769"/>
              <a:gd name="connsiteY150" fmla="*/ 396145 h 1684262"/>
              <a:gd name="connsiteX151" fmla="*/ 639550 w 1206769"/>
              <a:gd name="connsiteY151" fmla="*/ 438436 h 1684262"/>
              <a:gd name="connsiteX152" fmla="*/ 682127 w 1206769"/>
              <a:gd name="connsiteY152" fmla="*/ 323088 h 1684262"/>
              <a:gd name="connsiteX153" fmla="*/ 681841 w 1206769"/>
              <a:gd name="connsiteY153" fmla="*/ 323088 h 1684262"/>
              <a:gd name="connsiteX154" fmla="*/ 351323 w 1206769"/>
              <a:gd name="connsiteY154" fmla="*/ 219361 h 1684262"/>
              <a:gd name="connsiteX155" fmla="*/ 383994 w 1206769"/>
              <a:gd name="connsiteY155" fmla="*/ 183070 h 1684262"/>
              <a:gd name="connsiteX156" fmla="*/ 403711 w 1206769"/>
              <a:gd name="connsiteY156" fmla="*/ 175069 h 1684262"/>
              <a:gd name="connsiteX157" fmla="*/ 411331 w 1206769"/>
              <a:gd name="connsiteY157" fmla="*/ 176117 h 1684262"/>
              <a:gd name="connsiteX158" fmla="*/ 569351 w 1206769"/>
              <a:gd name="connsiteY158" fmla="*/ 242792 h 1684262"/>
              <a:gd name="connsiteX159" fmla="*/ 569922 w 1206769"/>
              <a:gd name="connsiteY159" fmla="*/ 242792 h 1684262"/>
              <a:gd name="connsiteX160" fmla="*/ 558873 w 1206769"/>
              <a:gd name="connsiteY160" fmla="*/ 299942 h 1684262"/>
              <a:gd name="connsiteX161" fmla="*/ 351609 w 1206769"/>
              <a:gd name="connsiteY161" fmla="*/ 219075 h 1684262"/>
              <a:gd name="connsiteX162" fmla="*/ 351323 w 1206769"/>
              <a:gd name="connsiteY162" fmla="*/ 219361 h 1684262"/>
              <a:gd name="connsiteX163" fmla="*/ 470767 w 1206769"/>
              <a:gd name="connsiteY163" fmla="*/ 361188 h 1684262"/>
              <a:gd name="connsiteX164" fmla="*/ 566874 w 1206769"/>
              <a:gd name="connsiteY164" fmla="*/ 503396 h 1684262"/>
              <a:gd name="connsiteX165" fmla="*/ 470767 w 1206769"/>
              <a:gd name="connsiteY165" fmla="*/ 361188 h 1684262"/>
              <a:gd name="connsiteX166" fmla="*/ 632216 w 1206769"/>
              <a:gd name="connsiteY166" fmla="*/ 453485 h 1684262"/>
              <a:gd name="connsiteX167" fmla="*/ 699367 w 1206769"/>
              <a:gd name="connsiteY167" fmla="*/ 515112 h 1684262"/>
              <a:gd name="connsiteX168" fmla="*/ 759089 w 1206769"/>
              <a:gd name="connsiteY168" fmla="*/ 438055 h 1684262"/>
              <a:gd name="connsiteX169" fmla="*/ 678317 w 1206769"/>
              <a:gd name="connsiteY169" fmla="*/ 611029 h 1684262"/>
              <a:gd name="connsiteX170" fmla="*/ 640217 w 1206769"/>
              <a:gd name="connsiteY170" fmla="*/ 587978 h 1684262"/>
              <a:gd name="connsiteX171" fmla="*/ 632216 w 1206769"/>
              <a:gd name="connsiteY171" fmla="*/ 453581 h 1684262"/>
              <a:gd name="connsiteX172" fmla="*/ 632216 w 1206769"/>
              <a:gd name="connsiteY172" fmla="*/ 453485 h 1684262"/>
              <a:gd name="connsiteX173" fmla="*/ 686032 w 1206769"/>
              <a:gd name="connsiteY173" fmla="*/ 837819 h 1684262"/>
              <a:gd name="connsiteX174" fmla="*/ 628310 w 1206769"/>
              <a:gd name="connsiteY174" fmla="*/ 930116 h 1684262"/>
              <a:gd name="connsiteX175" fmla="*/ 686032 w 1206769"/>
              <a:gd name="connsiteY175" fmla="*/ 837914 h 1684262"/>
              <a:gd name="connsiteX176" fmla="*/ 686032 w 1206769"/>
              <a:gd name="connsiteY176" fmla="*/ 837819 h 1684262"/>
              <a:gd name="connsiteX177" fmla="*/ 743658 w 1206769"/>
              <a:gd name="connsiteY177" fmla="*/ 1291400 h 1684262"/>
              <a:gd name="connsiteX178" fmla="*/ 547634 w 1206769"/>
              <a:gd name="connsiteY178" fmla="*/ 1206818 h 1684262"/>
              <a:gd name="connsiteX179" fmla="*/ 573446 w 1206769"/>
              <a:gd name="connsiteY179" fmla="*/ 1222439 h 1684262"/>
              <a:gd name="connsiteX180" fmla="*/ 603450 w 1206769"/>
              <a:gd name="connsiteY180" fmla="*/ 1227487 h 1684262"/>
              <a:gd name="connsiteX181" fmla="*/ 743658 w 1206769"/>
              <a:gd name="connsiteY181" fmla="*/ 1291495 h 1684262"/>
              <a:gd name="connsiteX182" fmla="*/ 743658 w 1206769"/>
              <a:gd name="connsiteY182" fmla="*/ 1291400 h 1684262"/>
              <a:gd name="connsiteX183" fmla="*/ 578399 w 1206769"/>
              <a:gd name="connsiteY183" fmla="*/ 945452 h 1684262"/>
              <a:gd name="connsiteX184" fmla="*/ 689842 w 1206769"/>
              <a:gd name="connsiteY184" fmla="*/ 1122236 h 1684262"/>
              <a:gd name="connsiteX185" fmla="*/ 578399 w 1206769"/>
              <a:gd name="connsiteY185" fmla="*/ 945547 h 1684262"/>
              <a:gd name="connsiteX186" fmla="*/ 578399 w 1206769"/>
              <a:gd name="connsiteY186" fmla="*/ 945452 h 1684262"/>
              <a:gd name="connsiteX187" fmla="*/ 351609 w 1206769"/>
              <a:gd name="connsiteY187" fmla="*/ 1045464 h 1684262"/>
              <a:gd name="connsiteX188" fmla="*/ 382375 w 1206769"/>
              <a:gd name="connsiteY188" fmla="*/ 887825 h 1684262"/>
              <a:gd name="connsiteX189" fmla="*/ 351609 w 1206769"/>
              <a:gd name="connsiteY189" fmla="*/ 1045559 h 1684262"/>
              <a:gd name="connsiteX190" fmla="*/ 351609 w 1206769"/>
              <a:gd name="connsiteY190" fmla="*/ 1045464 h 1684262"/>
              <a:gd name="connsiteX191" fmla="*/ 420761 w 1206769"/>
              <a:gd name="connsiteY191" fmla="*/ 1018413 h 1684262"/>
              <a:gd name="connsiteX192" fmla="*/ 605260 w 1206769"/>
              <a:gd name="connsiteY192" fmla="*/ 1180338 h 1684262"/>
              <a:gd name="connsiteX193" fmla="*/ 420761 w 1206769"/>
              <a:gd name="connsiteY193" fmla="*/ 1018413 h 1684262"/>
              <a:gd name="connsiteX194" fmla="*/ 366944 w 1206769"/>
              <a:gd name="connsiteY194" fmla="*/ 1414272 h 1684262"/>
              <a:gd name="connsiteX195" fmla="*/ 597640 w 1206769"/>
              <a:gd name="connsiteY195" fmla="*/ 1460468 h 1684262"/>
              <a:gd name="connsiteX196" fmla="*/ 366944 w 1206769"/>
              <a:gd name="connsiteY196" fmla="*/ 1414463 h 1684262"/>
              <a:gd name="connsiteX197" fmla="*/ 366944 w 1206769"/>
              <a:gd name="connsiteY197" fmla="*/ 1414272 h 1684262"/>
              <a:gd name="connsiteX198" fmla="*/ 536108 w 1206769"/>
              <a:gd name="connsiteY198" fmla="*/ 1644968 h 1684262"/>
              <a:gd name="connsiteX199" fmla="*/ 498008 w 1206769"/>
              <a:gd name="connsiteY199" fmla="*/ 1625918 h 1684262"/>
              <a:gd name="connsiteX200" fmla="*/ 471148 w 1206769"/>
              <a:gd name="connsiteY200" fmla="*/ 1618202 h 1684262"/>
              <a:gd name="connsiteX201" fmla="*/ 471148 w 1206769"/>
              <a:gd name="connsiteY201" fmla="*/ 1664399 h 1684262"/>
              <a:gd name="connsiteX202" fmla="*/ 401901 w 1206769"/>
              <a:gd name="connsiteY202" fmla="*/ 1579817 h 1684262"/>
              <a:gd name="connsiteX203" fmla="*/ 536108 w 1206769"/>
              <a:gd name="connsiteY203" fmla="*/ 1645158 h 1684262"/>
              <a:gd name="connsiteX204" fmla="*/ 536108 w 1206769"/>
              <a:gd name="connsiteY204" fmla="*/ 1644968 h 1684262"/>
              <a:gd name="connsiteX205" fmla="*/ 616785 w 1206769"/>
              <a:gd name="connsiteY205" fmla="*/ 1564196 h 1684262"/>
              <a:gd name="connsiteX206" fmla="*/ 555349 w 1206769"/>
              <a:gd name="connsiteY206" fmla="*/ 1541145 h 1684262"/>
              <a:gd name="connsiteX207" fmla="*/ 638597 w 1206769"/>
              <a:gd name="connsiteY207" fmla="*/ 1493520 h 1684262"/>
              <a:gd name="connsiteX208" fmla="*/ 739848 w 1206769"/>
              <a:gd name="connsiteY208" fmla="*/ 1525715 h 1684262"/>
              <a:gd name="connsiteX209" fmla="*/ 616785 w 1206769"/>
              <a:gd name="connsiteY209" fmla="*/ 1564386 h 1684262"/>
              <a:gd name="connsiteX210" fmla="*/ 616785 w 1206769"/>
              <a:gd name="connsiteY210" fmla="*/ 1564196 h 1684262"/>
              <a:gd name="connsiteX211" fmla="*/ 752231 w 1206769"/>
              <a:gd name="connsiteY211" fmla="*/ 1664779 h 1684262"/>
              <a:gd name="connsiteX212" fmla="*/ 739658 w 1206769"/>
              <a:gd name="connsiteY212" fmla="*/ 1664779 h 1684262"/>
              <a:gd name="connsiteX213" fmla="*/ 731180 w 1206769"/>
              <a:gd name="connsiteY213" fmla="*/ 1664779 h 1684262"/>
              <a:gd name="connsiteX214" fmla="*/ 727561 w 1206769"/>
              <a:gd name="connsiteY214" fmla="*/ 1664779 h 1684262"/>
              <a:gd name="connsiteX215" fmla="*/ 713750 w 1206769"/>
              <a:gd name="connsiteY215" fmla="*/ 1666780 h 1684262"/>
              <a:gd name="connsiteX216" fmla="*/ 704225 w 1206769"/>
              <a:gd name="connsiteY216" fmla="*/ 1665256 h 1684262"/>
              <a:gd name="connsiteX217" fmla="*/ 705558 w 1206769"/>
              <a:gd name="connsiteY217" fmla="*/ 1667733 h 1684262"/>
              <a:gd name="connsiteX218" fmla="*/ 790045 w 1206769"/>
              <a:gd name="connsiteY218" fmla="*/ 1610106 h 1684262"/>
              <a:gd name="connsiteX219" fmla="*/ 752231 w 1206769"/>
              <a:gd name="connsiteY219" fmla="*/ 1664970 h 1684262"/>
              <a:gd name="connsiteX220" fmla="*/ 752231 w 1206769"/>
              <a:gd name="connsiteY220" fmla="*/ 1664779 h 1684262"/>
              <a:gd name="connsiteX221" fmla="*/ 857863 w 1206769"/>
              <a:gd name="connsiteY221" fmla="*/ 1591056 h 1684262"/>
              <a:gd name="connsiteX222" fmla="*/ 838813 w 1206769"/>
              <a:gd name="connsiteY222" fmla="*/ 1568958 h 1684262"/>
              <a:gd name="connsiteX223" fmla="*/ 836146 w 1206769"/>
              <a:gd name="connsiteY223" fmla="*/ 1564291 h 1684262"/>
              <a:gd name="connsiteX224" fmla="*/ 955179 w 1206769"/>
              <a:gd name="connsiteY224" fmla="*/ 1500720 h 1684262"/>
              <a:gd name="connsiteX225" fmla="*/ 1066493 w 1206769"/>
              <a:gd name="connsiteY225" fmla="*/ 1492065 h 1684262"/>
              <a:gd name="connsiteX226" fmla="*/ 857863 w 1206769"/>
              <a:gd name="connsiteY226" fmla="*/ 1591247 h 1684262"/>
              <a:gd name="connsiteX227" fmla="*/ 857863 w 1206769"/>
              <a:gd name="connsiteY227" fmla="*/ 1591056 h 1684262"/>
              <a:gd name="connsiteX228" fmla="*/ 1054979 w 1206769"/>
              <a:gd name="connsiteY228" fmla="*/ 1445037 h 1684262"/>
              <a:gd name="connsiteX229" fmla="*/ 916632 w 1206769"/>
              <a:gd name="connsiteY229" fmla="*/ 1468184 h 1684262"/>
              <a:gd name="connsiteX230" fmla="*/ 1028170 w 1206769"/>
              <a:gd name="connsiteY230" fmla="*/ 1445228 h 1684262"/>
              <a:gd name="connsiteX231" fmla="*/ 1054979 w 1206769"/>
              <a:gd name="connsiteY231" fmla="*/ 1445037 h 1684262"/>
              <a:gd name="connsiteX232" fmla="*/ 862816 w 1206769"/>
              <a:gd name="connsiteY232" fmla="*/ 1410462 h 1684262"/>
              <a:gd name="connsiteX233" fmla="*/ 647551 w 1206769"/>
              <a:gd name="connsiteY233" fmla="*/ 1448562 h 1684262"/>
              <a:gd name="connsiteX234" fmla="*/ 862816 w 1206769"/>
              <a:gd name="connsiteY234" fmla="*/ 1410653 h 1684262"/>
              <a:gd name="connsiteX235" fmla="*/ 862816 w 1206769"/>
              <a:gd name="connsiteY235" fmla="*/ 1410462 h 1684262"/>
              <a:gd name="connsiteX236" fmla="*/ 689842 w 1206769"/>
              <a:gd name="connsiteY236" fmla="*/ 1391412 h 1684262"/>
              <a:gd name="connsiteX237" fmla="*/ 924347 w 1206769"/>
              <a:gd name="connsiteY237" fmla="*/ 1306830 h 1684262"/>
              <a:gd name="connsiteX238" fmla="*/ 689842 w 1206769"/>
              <a:gd name="connsiteY238" fmla="*/ 1391412 h 1684262"/>
              <a:gd name="connsiteX239" fmla="*/ 1162663 w 1206769"/>
              <a:gd name="connsiteY239" fmla="*/ 1057085 h 1684262"/>
              <a:gd name="connsiteX240" fmla="*/ 1148756 w 1206769"/>
              <a:gd name="connsiteY240" fmla="*/ 1134428 h 1684262"/>
              <a:gd name="connsiteX241" fmla="*/ 1066841 w 1206769"/>
              <a:gd name="connsiteY241" fmla="*/ 1139762 h 1684262"/>
              <a:gd name="connsiteX242" fmla="*/ 1035790 w 1206769"/>
              <a:gd name="connsiteY242" fmla="*/ 1087755 h 1684262"/>
              <a:gd name="connsiteX243" fmla="*/ 1162663 w 1206769"/>
              <a:gd name="connsiteY243" fmla="*/ 1057085 h 1684262"/>
              <a:gd name="connsiteX244" fmla="*/ 987913 w 1206769"/>
              <a:gd name="connsiteY244" fmla="*/ 1181170 h 1684262"/>
              <a:gd name="connsiteX245" fmla="*/ 958923 w 1206769"/>
              <a:gd name="connsiteY245" fmla="*/ 1264444 h 1684262"/>
              <a:gd name="connsiteX246" fmla="*/ 905107 w 1206769"/>
              <a:gd name="connsiteY246" fmla="*/ 1118330 h 1684262"/>
              <a:gd name="connsiteX247" fmla="*/ 987913 w 1206769"/>
              <a:gd name="connsiteY247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55883 w 1206769"/>
              <a:gd name="connsiteY76" fmla="*/ 1502664 h 1684262"/>
              <a:gd name="connsiteX77" fmla="*/ 255883 w 1206769"/>
              <a:gd name="connsiteY77" fmla="*/ 1502664 h 1684262"/>
              <a:gd name="connsiteX78" fmla="*/ 239976 w 1206769"/>
              <a:gd name="connsiteY78" fmla="*/ 1484281 h 1684262"/>
              <a:gd name="connsiteX79" fmla="*/ 203495 w 1206769"/>
              <a:gd name="connsiteY79" fmla="*/ 1484281 h 1684262"/>
              <a:gd name="connsiteX80" fmla="*/ 187303 w 1206769"/>
              <a:gd name="connsiteY80" fmla="*/ 1499140 h 1684262"/>
              <a:gd name="connsiteX81" fmla="*/ 490674 w 1206769"/>
              <a:gd name="connsiteY81" fmla="*/ 1673352 h 1684262"/>
              <a:gd name="connsiteX82" fmla="*/ 757374 w 1206769"/>
              <a:gd name="connsiteY82" fmla="*/ 1682401 h 1684262"/>
              <a:gd name="connsiteX83" fmla="*/ 988070 w 1206769"/>
              <a:gd name="connsiteY83" fmla="*/ 1594485 h 1684262"/>
              <a:gd name="connsiteX84" fmla="*/ 1152566 w 1206769"/>
              <a:gd name="connsiteY84" fmla="*/ 1394460 h 1684262"/>
              <a:gd name="connsiteX85" fmla="*/ 918822 w 1206769"/>
              <a:gd name="connsiteY85" fmla="*/ 1363507 h 1684262"/>
              <a:gd name="connsiteX86" fmla="*/ 802904 w 1206769"/>
              <a:gd name="connsiteY86" fmla="*/ 1350454 h 1684262"/>
              <a:gd name="connsiteX87" fmla="*/ 841956 w 1206769"/>
              <a:gd name="connsiteY87" fmla="*/ 1326547 h 1684262"/>
              <a:gd name="connsiteX88" fmla="*/ 1018286 w 1206769"/>
              <a:gd name="connsiteY88" fmla="*/ 1315425 h 1684262"/>
              <a:gd name="connsiteX89" fmla="*/ 980354 w 1206769"/>
              <a:gd name="connsiteY89" fmla="*/ 1268921 h 1684262"/>
              <a:gd name="connsiteX90" fmla="*/ 1091488 w 1206769"/>
              <a:gd name="connsiteY90" fmla="*/ 1221043 h 1684262"/>
              <a:gd name="connsiteX91" fmla="*/ 911203 w 1206769"/>
              <a:gd name="connsiteY91" fmla="*/ 1022890 h 1684262"/>
              <a:gd name="connsiteX92" fmla="*/ 1193429 w 1206769"/>
              <a:gd name="connsiteY92" fmla="*/ 899446 h 1684262"/>
              <a:gd name="connsiteX93" fmla="*/ 759089 w 1206769"/>
              <a:gd name="connsiteY93" fmla="*/ 61246 h 1684262"/>
              <a:gd name="connsiteX94" fmla="*/ 720989 w 1206769"/>
              <a:gd name="connsiteY94" fmla="*/ 145828 h 1684262"/>
              <a:gd name="connsiteX95" fmla="*/ 759089 w 1206769"/>
              <a:gd name="connsiteY95" fmla="*/ 61436 h 1684262"/>
              <a:gd name="connsiteX96" fmla="*/ 759089 w 1206769"/>
              <a:gd name="connsiteY96" fmla="*/ 61246 h 1684262"/>
              <a:gd name="connsiteX97" fmla="*/ 363611 w 1206769"/>
              <a:gd name="connsiteY97" fmla="*/ 545783 h 1684262"/>
              <a:gd name="connsiteX98" fmla="*/ 348275 w 1206769"/>
              <a:gd name="connsiteY98" fmla="*/ 553498 h 1684262"/>
              <a:gd name="connsiteX99" fmla="*/ 363611 w 1206769"/>
              <a:gd name="connsiteY99" fmla="*/ 545783 h 1684262"/>
              <a:gd name="connsiteX100" fmla="*/ 232451 w 1206769"/>
              <a:gd name="connsiteY100" fmla="*/ 523113 h 1684262"/>
              <a:gd name="connsiteX101" fmla="*/ 254694 w 1206769"/>
              <a:gd name="connsiteY101" fmla="*/ 664096 h 1684262"/>
              <a:gd name="connsiteX102" fmla="*/ 232451 w 1206769"/>
              <a:gd name="connsiteY102" fmla="*/ 523113 h 1684262"/>
              <a:gd name="connsiteX103" fmla="*/ 340084 w 1206769"/>
              <a:gd name="connsiteY103" fmla="*/ 692277 h 1684262"/>
              <a:gd name="connsiteX104" fmla="*/ 470767 w 1206769"/>
              <a:gd name="connsiteY104" fmla="*/ 684562 h 1684262"/>
              <a:gd name="connsiteX105" fmla="*/ 340084 w 1206769"/>
              <a:gd name="connsiteY105" fmla="*/ 691896 h 1684262"/>
              <a:gd name="connsiteX106" fmla="*/ 340084 w 1206769"/>
              <a:gd name="connsiteY106" fmla="*/ 692277 h 1684262"/>
              <a:gd name="connsiteX107" fmla="*/ 382375 w 1206769"/>
              <a:gd name="connsiteY107" fmla="*/ 615410 h 1684262"/>
              <a:gd name="connsiteX108" fmla="*/ 516868 w 1206769"/>
              <a:gd name="connsiteY108" fmla="*/ 688372 h 1684262"/>
              <a:gd name="connsiteX109" fmla="*/ 382661 w 1206769"/>
              <a:gd name="connsiteY109" fmla="*/ 615029 h 1684262"/>
              <a:gd name="connsiteX110" fmla="*/ 382375 w 1206769"/>
              <a:gd name="connsiteY110" fmla="*/ 615410 h 1684262"/>
              <a:gd name="connsiteX111" fmla="*/ 201400 w 1206769"/>
              <a:gd name="connsiteY111" fmla="*/ 907542 h 1684262"/>
              <a:gd name="connsiteX112" fmla="*/ 163300 w 1206769"/>
              <a:gd name="connsiteY112" fmla="*/ 838295 h 1684262"/>
              <a:gd name="connsiteX113" fmla="*/ 201686 w 1206769"/>
              <a:gd name="connsiteY113" fmla="*/ 907161 h 1684262"/>
              <a:gd name="connsiteX114" fmla="*/ 201400 w 1206769"/>
              <a:gd name="connsiteY114" fmla="*/ 907542 h 1684262"/>
              <a:gd name="connsiteX115" fmla="*/ 97811 w 1206769"/>
              <a:gd name="connsiteY115" fmla="*/ 1285557 h 1684262"/>
              <a:gd name="connsiteX116" fmla="*/ 123279 w 1206769"/>
              <a:gd name="connsiteY116" fmla="*/ 1264178 h 1684262"/>
              <a:gd name="connsiteX117" fmla="*/ 231975 w 1206769"/>
              <a:gd name="connsiteY117" fmla="*/ 1341501 h 1684262"/>
              <a:gd name="connsiteX118" fmla="*/ 97811 w 1206769"/>
              <a:gd name="connsiteY118" fmla="*/ 1285557 h 1684262"/>
              <a:gd name="connsiteX119" fmla="*/ 232928 w 1206769"/>
              <a:gd name="connsiteY119" fmla="*/ 1376077 h 1684262"/>
              <a:gd name="connsiteX120" fmla="*/ 279029 w 1206769"/>
              <a:gd name="connsiteY120" fmla="*/ 1379887 h 1684262"/>
              <a:gd name="connsiteX121" fmla="*/ 232451 w 1206769"/>
              <a:gd name="connsiteY121" fmla="*/ 1376077 h 1684262"/>
              <a:gd name="connsiteX122" fmla="*/ 232928 w 1206769"/>
              <a:gd name="connsiteY122" fmla="*/ 1376077 h 1684262"/>
              <a:gd name="connsiteX123" fmla="*/ 856244 w 1206769"/>
              <a:gd name="connsiteY123" fmla="*/ 715613 h 1684262"/>
              <a:gd name="connsiteX124" fmla="*/ 817635 w 1206769"/>
              <a:gd name="connsiteY124" fmla="*/ 708913 h 1684262"/>
              <a:gd name="connsiteX125" fmla="*/ 721084 w 1206769"/>
              <a:gd name="connsiteY125" fmla="*/ 657225 h 1684262"/>
              <a:gd name="connsiteX126" fmla="*/ 855767 w 1206769"/>
              <a:gd name="connsiteY126" fmla="*/ 715613 h 1684262"/>
              <a:gd name="connsiteX127" fmla="*/ 856244 w 1206769"/>
              <a:gd name="connsiteY127" fmla="*/ 715613 h 1684262"/>
              <a:gd name="connsiteX128" fmla="*/ 663458 w 1206769"/>
              <a:gd name="connsiteY128" fmla="*/ 722662 h 1684262"/>
              <a:gd name="connsiteX129" fmla="*/ 644408 w 1206769"/>
              <a:gd name="connsiteY129" fmla="*/ 807149 h 1684262"/>
              <a:gd name="connsiteX130" fmla="*/ 662981 w 1206769"/>
              <a:gd name="connsiteY130" fmla="*/ 723138 h 1684262"/>
              <a:gd name="connsiteX131" fmla="*/ 663458 w 1206769"/>
              <a:gd name="connsiteY131" fmla="*/ 722662 h 1684262"/>
              <a:gd name="connsiteX132" fmla="*/ 628882 w 1206769"/>
              <a:gd name="connsiteY132" fmla="*/ 753332 h 1684262"/>
              <a:gd name="connsiteX133" fmla="*/ 655742 w 1206769"/>
              <a:gd name="connsiteY133" fmla="*/ 726472 h 1684262"/>
              <a:gd name="connsiteX134" fmla="*/ 628406 w 1206769"/>
              <a:gd name="connsiteY134" fmla="*/ 753332 h 1684262"/>
              <a:gd name="connsiteX135" fmla="*/ 628882 w 1206769"/>
              <a:gd name="connsiteY135" fmla="*/ 753332 h 1684262"/>
              <a:gd name="connsiteX136" fmla="*/ 771090 w 1206769"/>
              <a:gd name="connsiteY136" fmla="*/ 757237 h 1684262"/>
              <a:gd name="connsiteX137" fmla="*/ 690318 w 1206769"/>
              <a:gd name="connsiteY137" fmla="*/ 822579 h 1684262"/>
              <a:gd name="connsiteX138" fmla="*/ 770614 w 1206769"/>
              <a:gd name="connsiteY138" fmla="*/ 757237 h 1684262"/>
              <a:gd name="connsiteX139" fmla="*/ 771090 w 1206769"/>
              <a:gd name="connsiteY139" fmla="*/ 757237 h 1684262"/>
              <a:gd name="connsiteX140" fmla="*/ 759565 w 1206769"/>
              <a:gd name="connsiteY140" fmla="*/ 538162 h 1684262"/>
              <a:gd name="connsiteX141" fmla="*/ 851767 w 1206769"/>
              <a:gd name="connsiteY141" fmla="*/ 480536 h 1684262"/>
              <a:gd name="connsiteX142" fmla="*/ 759089 w 1206769"/>
              <a:gd name="connsiteY142" fmla="*/ 538067 h 1684262"/>
              <a:gd name="connsiteX143" fmla="*/ 759565 w 1206769"/>
              <a:gd name="connsiteY143" fmla="*/ 538162 h 1684262"/>
              <a:gd name="connsiteX144" fmla="*/ 877961 w 1206769"/>
              <a:gd name="connsiteY144" fmla="*/ 342138 h 1684262"/>
              <a:gd name="connsiteX145" fmla="*/ 812619 w 1206769"/>
              <a:gd name="connsiteY145" fmla="*/ 442055 h 1684262"/>
              <a:gd name="connsiteX146" fmla="*/ 877961 w 1206769"/>
              <a:gd name="connsiteY146" fmla="*/ 342138 h 1684262"/>
              <a:gd name="connsiteX147" fmla="*/ 681841 w 1206769"/>
              <a:gd name="connsiteY147" fmla="*/ 323088 h 1684262"/>
              <a:gd name="connsiteX148" fmla="*/ 758803 w 1206769"/>
              <a:gd name="connsiteY148" fmla="*/ 430816 h 1684262"/>
              <a:gd name="connsiteX149" fmla="*/ 643455 w 1206769"/>
              <a:gd name="connsiteY149" fmla="*/ 396145 h 1684262"/>
              <a:gd name="connsiteX150" fmla="*/ 639550 w 1206769"/>
              <a:gd name="connsiteY150" fmla="*/ 438436 h 1684262"/>
              <a:gd name="connsiteX151" fmla="*/ 682127 w 1206769"/>
              <a:gd name="connsiteY151" fmla="*/ 323088 h 1684262"/>
              <a:gd name="connsiteX152" fmla="*/ 681841 w 1206769"/>
              <a:gd name="connsiteY152" fmla="*/ 323088 h 1684262"/>
              <a:gd name="connsiteX153" fmla="*/ 351323 w 1206769"/>
              <a:gd name="connsiteY153" fmla="*/ 219361 h 1684262"/>
              <a:gd name="connsiteX154" fmla="*/ 383994 w 1206769"/>
              <a:gd name="connsiteY154" fmla="*/ 183070 h 1684262"/>
              <a:gd name="connsiteX155" fmla="*/ 403711 w 1206769"/>
              <a:gd name="connsiteY155" fmla="*/ 175069 h 1684262"/>
              <a:gd name="connsiteX156" fmla="*/ 411331 w 1206769"/>
              <a:gd name="connsiteY156" fmla="*/ 176117 h 1684262"/>
              <a:gd name="connsiteX157" fmla="*/ 569351 w 1206769"/>
              <a:gd name="connsiteY157" fmla="*/ 242792 h 1684262"/>
              <a:gd name="connsiteX158" fmla="*/ 569922 w 1206769"/>
              <a:gd name="connsiteY158" fmla="*/ 242792 h 1684262"/>
              <a:gd name="connsiteX159" fmla="*/ 558873 w 1206769"/>
              <a:gd name="connsiteY159" fmla="*/ 299942 h 1684262"/>
              <a:gd name="connsiteX160" fmla="*/ 351609 w 1206769"/>
              <a:gd name="connsiteY160" fmla="*/ 219075 h 1684262"/>
              <a:gd name="connsiteX161" fmla="*/ 351323 w 1206769"/>
              <a:gd name="connsiteY161" fmla="*/ 219361 h 1684262"/>
              <a:gd name="connsiteX162" fmla="*/ 470767 w 1206769"/>
              <a:gd name="connsiteY162" fmla="*/ 361188 h 1684262"/>
              <a:gd name="connsiteX163" fmla="*/ 566874 w 1206769"/>
              <a:gd name="connsiteY163" fmla="*/ 503396 h 1684262"/>
              <a:gd name="connsiteX164" fmla="*/ 470767 w 1206769"/>
              <a:gd name="connsiteY164" fmla="*/ 361188 h 1684262"/>
              <a:gd name="connsiteX165" fmla="*/ 632216 w 1206769"/>
              <a:gd name="connsiteY165" fmla="*/ 453485 h 1684262"/>
              <a:gd name="connsiteX166" fmla="*/ 699367 w 1206769"/>
              <a:gd name="connsiteY166" fmla="*/ 515112 h 1684262"/>
              <a:gd name="connsiteX167" fmla="*/ 759089 w 1206769"/>
              <a:gd name="connsiteY167" fmla="*/ 438055 h 1684262"/>
              <a:gd name="connsiteX168" fmla="*/ 678317 w 1206769"/>
              <a:gd name="connsiteY168" fmla="*/ 611029 h 1684262"/>
              <a:gd name="connsiteX169" fmla="*/ 640217 w 1206769"/>
              <a:gd name="connsiteY169" fmla="*/ 587978 h 1684262"/>
              <a:gd name="connsiteX170" fmla="*/ 632216 w 1206769"/>
              <a:gd name="connsiteY170" fmla="*/ 453581 h 1684262"/>
              <a:gd name="connsiteX171" fmla="*/ 632216 w 1206769"/>
              <a:gd name="connsiteY171" fmla="*/ 453485 h 1684262"/>
              <a:gd name="connsiteX172" fmla="*/ 686032 w 1206769"/>
              <a:gd name="connsiteY172" fmla="*/ 837819 h 1684262"/>
              <a:gd name="connsiteX173" fmla="*/ 628310 w 1206769"/>
              <a:gd name="connsiteY173" fmla="*/ 930116 h 1684262"/>
              <a:gd name="connsiteX174" fmla="*/ 686032 w 1206769"/>
              <a:gd name="connsiteY174" fmla="*/ 837914 h 1684262"/>
              <a:gd name="connsiteX175" fmla="*/ 686032 w 1206769"/>
              <a:gd name="connsiteY175" fmla="*/ 837819 h 1684262"/>
              <a:gd name="connsiteX176" fmla="*/ 743658 w 1206769"/>
              <a:gd name="connsiteY176" fmla="*/ 1291400 h 1684262"/>
              <a:gd name="connsiteX177" fmla="*/ 547634 w 1206769"/>
              <a:gd name="connsiteY177" fmla="*/ 1206818 h 1684262"/>
              <a:gd name="connsiteX178" fmla="*/ 573446 w 1206769"/>
              <a:gd name="connsiteY178" fmla="*/ 1222439 h 1684262"/>
              <a:gd name="connsiteX179" fmla="*/ 603450 w 1206769"/>
              <a:gd name="connsiteY179" fmla="*/ 1227487 h 1684262"/>
              <a:gd name="connsiteX180" fmla="*/ 743658 w 1206769"/>
              <a:gd name="connsiteY180" fmla="*/ 1291495 h 1684262"/>
              <a:gd name="connsiteX181" fmla="*/ 743658 w 1206769"/>
              <a:gd name="connsiteY181" fmla="*/ 1291400 h 1684262"/>
              <a:gd name="connsiteX182" fmla="*/ 578399 w 1206769"/>
              <a:gd name="connsiteY182" fmla="*/ 945452 h 1684262"/>
              <a:gd name="connsiteX183" fmla="*/ 689842 w 1206769"/>
              <a:gd name="connsiteY183" fmla="*/ 1122236 h 1684262"/>
              <a:gd name="connsiteX184" fmla="*/ 578399 w 1206769"/>
              <a:gd name="connsiteY184" fmla="*/ 945547 h 1684262"/>
              <a:gd name="connsiteX185" fmla="*/ 578399 w 1206769"/>
              <a:gd name="connsiteY185" fmla="*/ 945452 h 1684262"/>
              <a:gd name="connsiteX186" fmla="*/ 351609 w 1206769"/>
              <a:gd name="connsiteY186" fmla="*/ 1045464 h 1684262"/>
              <a:gd name="connsiteX187" fmla="*/ 382375 w 1206769"/>
              <a:gd name="connsiteY187" fmla="*/ 887825 h 1684262"/>
              <a:gd name="connsiteX188" fmla="*/ 351609 w 1206769"/>
              <a:gd name="connsiteY188" fmla="*/ 1045559 h 1684262"/>
              <a:gd name="connsiteX189" fmla="*/ 351609 w 1206769"/>
              <a:gd name="connsiteY189" fmla="*/ 1045464 h 1684262"/>
              <a:gd name="connsiteX190" fmla="*/ 420761 w 1206769"/>
              <a:gd name="connsiteY190" fmla="*/ 1018413 h 1684262"/>
              <a:gd name="connsiteX191" fmla="*/ 605260 w 1206769"/>
              <a:gd name="connsiteY191" fmla="*/ 1180338 h 1684262"/>
              <a:gd name="connsiteX192" fmla="*/ 420761 w 1206769"/>
              <a:gd name="connsiteY192" fmla="*/ 1018413 h 1684262"/>
              <a:gd name="connsiteX193" fmla="*/ 366944 w 1206769"/>
              <a:gd name="connsiteY193" fmla="*/ 1414272 h 1684262"/>
              <a:gd name="connsiteX194" fmla="*/ 597640 w 1206769"/>
              <a:gd name="connsiteY194" fmla="*/ 1460468 h 1684262"/>
              <a:gd name="connsiteX195" fmla="*/ 366944 w 1206769"/>
              <a:gd name="connsiteY195" fmla="*/ 1414463 h 1684262"/>
              <a:gd name="connsiteX196" fmla="*/ 366944 w 1206769"/>
              <a:gd name="connsiteY196" fmla="*/ 1414272 h 1684262"/>
              <a:gd name="connsiteX197" fmla="*/ 536108 w 1206769"/>
              <a:gd name="connsiteY197" fmla="*/ 1644968 h 1684262"/>
              <a:gd name="connsiteX198" fmla="*/ 498008 w 1206769"/>
              <a:gd name="connsiteY198" fmla="*/ 1625918 h 1684262"/>
              <a:gd name="connsiteX199" fmla="*/ 471148 w 1206769"/>
              <a:gd name="connsiteY199" fmla="*/ 1618202 h 1684262"/>
              <a:gd name="connsiteX200" fmla="*/ 471148 w 1206769"/>
              <a:gd name="connsiteY200" fmla="*/ 1664399 h 1684262"/>
              <a:gd name="connsiteX201" fmla="*/ 401901 w 1206769"/>
              <a:gd name="connsiteY201" fmla="*/ 1579817 h 1684262"/>
              <a:gd name="connsiteX202" fmla="*/ 536108 w 1206769"/>
              <a:gd name="connsiteY202" fmla="*/ 1645158 h 1684262"/>
              <a:gd name="connsiteX203" fmla="*/ 536108 w 1206769"/>
              <a:gd name="connsiteY203" fmla="*/ 1644968 h 1684262"/>
              <a:gd name="connsiteX204" fmla="*/ 616785 w 1206769"/>
              <a:gd name="connsiteY204" fmla="*/ 1564196 h 1684262"/>
              <a:gd name="connsiteX205" fmla="*/ 555349 w 1206769"/>
              <a:gd name="connsiteY205" fmla="*/ 1541145 h 1684262"/>
              <a:gd name="connsiteX206" fmla="*/ 638597 w 1206769"/>
              <a:gd name="connsiteY206" fmla="*/ 1493520 h 1684262"/>
              <a:gd name="connsiteX207" fmla="*/ 739848 w 1206769"/>
              <a:gd name="connsiteY207" fmla="*/ 1525715 h 1684262"/>
              <a:gd name="connsiteX208" fmla="*/ 616785 w 1206769"/>
              <a:gd name="connsiteY208" fmla="*/ 1564386 h 1684262"/>
              <a:gd name="connsiteX209" fmla="*/ 616785 w 1206769"/>
              <a:gd name="connsiteY209" fmla="*/ 1564196 h 1684262"/>
              <a:gd name="connsiteX210" fmla="*/ 752231 w 1206769"/>
              <a:gd name="connsiteY210" fmla="*/ 1664779 h 1684262"/>
              <a:gd name="connsiteX211" fmla="*/ 739658 w 1206769"/>
              <a:gd name="connsiteY211" fmla="*/ 1664779 h 1684262"/>
              <a:gd name="connsiteX212" fmla="*/ 731180 w 1206769"/>
              <a:gd name="connsiteY212" fmla="*/ 1664779 h 1684262"/>
              <a:gd name="connsiteX213" fmla="*/ 727561 w 1206769"/>
              <a:gd name="connsiteY213" fmla="*/ 1664779 h 1684262"/>
              <a:gd name="connsiteX214" fmla="*/ 713750 w 1206769"/>
              <a:gd name="connsiteY214" fmla="*/ 1666780 h 1684262"/>
              <a:gd name="connsiteX215" fmla="*/ 704225 w 1206769"/>
              <a:gd name="connsiteY215" fmla="*/ 1665256 h 1684262"/>
              <a:gd name="connsiteX216" fmla="*/ 705558 w 1206769"/>
              <a:gd name="connsiteY216" fmla="*/ 1667733 h 1684262"/>
              <a:gd name="connsiteX217" fmla="*/ 790045 w 1206769"/>
              <a:gd name="connsiteY217" fmla="*/ 1610106 h 1684262"/>
              <a:gd name="connsiteX218" fmla="*/ 752231 w 1206769"/>
              <a:gd name="connsiteY218" fmla="*/ 1664970 h 1684262"/>
              <a:gd name="connsiteX219" fmla="*/ 752231 w 1206769"/>
              <a:gd name="connsiteY219" fmla="*/ 1664779 h 1684262"/>
              <a:gd name="connsiteX220" fmla="*/ 857863 w 1206769"/>
              <a:gd name="connsiteY220" fmla="*/ 1591056 h 1684262"/>
              <a:gd name="connsiteX221" fmla="*/ 838813 w 1206769"/>
              <a:gd name="connsiteY221" fmla="*/ 1568958 h 1684262"/>
              <a:gd name="connsiteX222" fmla="*/ 836146 w 1206769"/>
              <a:gd name="connsiteY222" fmla="*/ 1564291 h 1684262"/>
              <a:gd name="connsiteX223" fmla="*/ 955179 w 1206769"/>
              <a:gd name="connsiteY223" fmla="*/ 1500720 h 1684262"/>
              <a:gd name="connsiteX224" fmla="*/ 1066493 w 1206769"/>
              <a:gd name="connsiteY224" fmla="*/ 1492065 h 1684262"/>
              <a:gd name="connsiteX225" fmla="*/ 857863 w 1206769"/>
              <a:gd name="connsiteY225" fmla="*/ 1591247 h 1684262"/>
              <a:gd name="connsiteX226" fmla="*/ 857863 w 1206769"/>
              <a:gd name="connsiteY226" fmla="*/ 1591056 h 1684262"/>
              <a:gd name="connsiteX227" fmla="*/ 1054979 w 1206769"/>
              <a:gd name="connsiteY227" fmla="*/ 1445037 h 1684262"/>
              <a:gd name="connsiteX228" fmla="*/ 916632 w 1206769"/>
              <a:gd name="connsiteY228" fmla="*/ 1468184 h 1684262"/>
              <a:gd name="connsiteX229" fmla="*/ 1028170 w 1206769"/>
              <a:gd name="connsiteY229" fmla="*/ 1445228 h 1684262"/>
              <a:gd name="connsiteX230" fmla="*/ 1054979 w 1206769"/>
              <a:gd name="connsiteY230" fmla="*/ 1445037 h 1684262"/>
              <a:gd name="connsiteX231" fmla="*/ 862816 w 1206769"/>
              <a:gd name="connsiteY231" fmla="*/ 1410462 h 1684262"/>
              <a:gd name="connsiteX232" fmla="*/ 647551 w 1206769"/>
              <a:gd name="connsiteY232" fmla="*/ 1448562 h 1684262"/>
              <a:gd name="connsiteX233" fmla="*/ 862816 w 1206769"/>
              <a:gd name="connsiteY233" fmla="*/ 1410653 h 1684262"/>
              <a:gd name="connsiteX234" fmla="*/ 862816 w 1206769"/>
              <a:gd name="connsiteY234" fmla="*/ 1410462 h 1684262"/>
              <a:gd name="connsiteX235" fmla="*/ 689842 w 1206769"/>
              <a:gd name="connsiteY235" fmla="*/ 1391412 h 1684262"/>
              <a:gd name="connsiteX236" fmla="*/ 924347 w 1206769"/>
              <a:gd name="connsiteY236" fmla="*/ 1306830 h 1684262"/>
              <a:gd name="connsiteX237" fmla="*/ 689842 w 1206769"/>
              <a:gd name="connsiteY237" fmla="*/ 1391412 h 1684262"/>
              <a:gd name="connsiteX238" fmla="*/ 1162663 w 1206769"/>
              <a:gd name="connsiteY238" fmla="*/ 1057085 h 1684262"/>
              <a:gd name="connsiteX239" fmla="*/ 1148756 w 1206769"/>
              <a:gd name="connsiteY239" fmla="*/ 1134428 h 1684262"/>
              <a:gd name="connsiteX240" fmla="*/ 1066841 w 1206769"/>
              <a:gd name="connsiteY240" fmla="*/ 1139762 h 1684262"/>
              <a:gd name="connsiteX241" fmla="*/ 1035790 w 1206769"/>
              <a:gd name="connsiteY241" fmla="*/ 1087755 h 1684262"/>
              <a:gd name="connsiteX242" fmla="*/ 1162663 w 1206769"/>
              <a:gd name="connsiteY242" fmla="*/ 1057085 h 1684262"/>
              <a:gd name="connsiteX243" fmla="*/ 987913 w 1206769"/>
              <a:gd name="connsiteY243" fmla="*/ 1181170 h 1684262"/>
              <a:gd name="connsiteX244" fmla="*/ 958923 w 1206769"/>
              <a:gd name="connsiteY244" fmla="*/ 1264444 h 1684262"/>
              <a:gd name="connsiteX245" fmla="*/ 905107 w 1206769"/>
              <a:gd name="connsiteY245" fmla="*/ 1118330 h 1684262"/>
              <a:gd name="connsiteX246" fmla="*/ 987913 w 1206769"/>
              <a:gd name="connsiteY24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55883 w 1206769"/>
              <a:gd name="connsiteY75" fmla="*/ 1502664 h 1684262"/>
              <a:gd name="connsiteX76" fmla="*/ 255883 w 1206769"/>
              <a:gd name="connsiteY76" fmla="*/ 1502664 h 1684262"/>
              <a:gd name="connsiteX77" fmla="*/ 239976 w 1206769"/>
              <a:gd name="connsiteY77" fmla="*/ 1484281 h 1684262"/>
              <a:gd name="connsiteX78" fmla="*/ 203495 w 1206769"/>
              <a:gd name="connsiteY78" fmla="*/ 1484281 h 1684262"/>
              <a:gd name="connsiteX79" fmla="*/ 187303 w 1206769"/>
              <a:gd name="connsiteY79" fmla="*/ 1499140 h 1684262"/>
              <a:gd name="connsiteX80" fmla="*/ 490674 w 1206769"/>
              <a:gd name="connsiteY80" fmla="*/ 1673352 h 1684262"/>
              <a:gd name="connsiteX81" fmla="*/ 757374 w 1206769"/>
              <a:gd name="connsiteY81" fmla="*/ 1682401 h 1684262"/>
              <a:gd name="connsiteX82" fmla="*/ 988070 w 1206769"/>
              <a:gd name="connsiteY82" fmla="*/ 1594485 h 1684262"/>
              <a:gd name="connsiteX83" fmla="*/ 1152566 w 1206769"/>
              <a:gd name="connsiteY83" fmla="*/ 1394460 h 1684262"/>
              <a:gd name="connsiteX84" fmla="*/ 918822 w 1206769"/>
              <a:gd name="connsiteY84" fmla="*/ 1363507 h 1684262"/>
              <a:gd name="connsiteX85" fmla="*/ 802904 w 1206769"/>
              <a:gd name="connsiteY85" fmla="*/ 1350454 h 1684262"/>
              <a:gd name="connsiteX86" fmla="*/ 841956 w 1206769"/>
              <a:gd name="connsiteY86" fmla="*/ 1326547 h 1684262"/>
              <a:gd name="connsiteX87" fmla="*/ 1018286 w 1206769"/>
              <a:gd name="connsiteY87" fmla="*/ 1315425 h 1684262"/>
              <a:gd name="connsiteX88" fmla="*/ 980354 w 1206769"/>
              <a:gd name="connsiteY88" fmla="*/ 1268921 h 1684262"/>
              <a:gd name="connsiteX89" fmla="*/ 1091488 w 1206769"/>
              <a:gd name="connsiteY89" fmla="*/ 1221043 h 1684262"/>
              <a:gd name="connsiteX90" fmla="*/ 911203 w 1206769"/>
              <a:gd name="connsiteY90" fmla="*/ 1022890 h 1684262"/>
              <a:gd name="connsiteX91" fmla="*/ 1193429 w 1206769"/>
              <a:gd name="connsiteY91" fmla="*/ 899446 h 1684262"/>
              <a:gd name="connsiteX92" fmla="*/ 759089 w 1206769"/>
              <a:gd name="connsiteY92" fmla="*/ 61246 h 1684262"/>
              <a:gd name="connsiteX93" fmla="*/ 720989 w 1206769"/>
              <a:gd name="connsiteY93" fmla="*/ 145828 h 1684262"/>
              <a:gd name="connsiteX94" fmla="*/ 759089 w 1206769"/>
              <a:gd name="connsiteY94" fmla="*/ 61436 h 1684262"/>
              <a:gd name="connsiteX95" fmla="*/ 759089 w 1206769"/>
              <a:gd name="connsiteY95" fmla="*/ 61246 h 1684262"/>
              <a:gd name="connsiteX96" fmla="*/ 363611 w 1206769"/>
              <a:gd name="connsiteY96" fmla="*/ 545783 h 1684262"/>
              <a:gd name="connsiteX97" fmla="*/ 348275 w 1206769"/>
              <a:gd name="connsiteY97" fmla="*/ 553498 h 1684262"/>
              <a:gd name="connsiteX98" fmla="*/ 363611 w 1206769"/>
              <a:gd name="connsiteY98" fmla="*/ 545783 h 1684262"/>
              <a:gd name="connsiteX99" fmla="*/ 232451 w 1206769"/>
              <a:gd name="connsiteY99" fmla="*/ 523113 h 1684262"/>
              <a:gd name="connsiteX100" fmla="*/ 254694 w 1206769"/>
              <a:gd name="connsiteY100" fmla="*/ 664096 h 1684262"/>
              <a:gd name="connsiteX101" fmla="*/ 232451 w 1206769"/>
              <a:gd name="connsiteY101" fmla="*/ 523113 h 1684262"/>
              <a:gd name="connsiteX102" fmla="*/ 340084 w 1206769"/>
              <a:gd name="connsiteY102" fmla="*/ 692277 h 1684262"/>
              <a:gd name="connsiteX103" fmla="*/ 470767 w 1206769"/>
              <a:gd name="connsiteY103" fmla="*/ 684562 h 1684262"/>
              <a:gd name="connsiteX104" fmla="*/ 340084 w 1206769"/>
              <a:gd name="connsiteY104" fmla="*/ 691896 h 1684262"/>
              <a:gd name="connsiteX105" fmla="*/ 340084 w 1206769"/>
              <a:gd name="connsiteY105" fmla="*/ 692277 h 1684262"/>
              <a:gd name="connsiteX106" fmla="*/ 382375 w 1206769"/>
              <a:gd name="connsiteY106" fmla="*/ 615410 h 1684262"/>
              <a:gd name="connsiteX107" fmla="*/ 516868 w 1206769"/>
              <a:gd name="connsiteY107" fmla="*/ 688372 h 1684262"/>
              <a:gd name="connsiteX108" fmla="*/ 382661 w 1206769"/>
              <a:gd name="connsiteY108" fmla="*/ 615029 h 1684262"/>
              <a:gd name="connsiteX109" fmla="*/ 382375 w 1206769"/>
              <a:gd name="connsiteY109" fmla="*/ 615410 h 1684262"/>
              <a:gd name="connsiteX110" fmla="*/ 201400 w 1206769"/>
              <a:gd name="connsiteY110" fmla="*/ 907542 h 1684262"/>
              <a:gd name="connsiteX111" fmla="*/ 163300 w 1206769"/>
              <a:gd name="connsiteY111" fmla="*/ 838295 h 1684262"/>
              <a:gd name="connsiteX112" fmla="*/ 201686 w 1206769"/>
              <a:gd name="connsiteY112" fmla="*/ 907161 h 1684262"/>
              <a:gd name="connsiteX113" fmla="*/ 201400 w 1206769"/>
              <a:gd name="connsiteY113" fmla="*/ 907542 h 1684262"/>
              <a:gd name="connsiteX114" fmla="*/ 97811 w 1206769"/>
              <a:gd name="connsiteY114" fmla="*/ 1285557 h 1684262"/>
              <a:gd name="connsiteX115" fmla="*/ 123279 w 1206769"/>
              <a:gd name="connsiteY115" fmla="*/ 1264178 h 1684262"/>
              <a:gd name="connsiteX116" fmla="*/ 231975 w 1206769"/>
              <a:gd name="connsiteY116" fmla="*/ 1341501 h 1684262"/>
              <a:gd name="connsiteX117" fmla="*/ 97811 w 1206769"/>
              <a:gd name="connsiteY117" fmla="*/ 1285557 h 1684262"/>
              <a:gd name="connsiteX118" fmla="*/ 232928 w 1206769"/>
              <a:gd name="connsiteY118" fmla="*/ 1376077 h 1684262"/>
              <a:gd name="connsiteX119" fmla="*/ 279029 w 1206769"/>
              <a:gd name="connsiteY119" fmla="*/ 1379887 h 1684262"/>
              <a:gd name="connsiteX120" fmla="*/ 232451 w 1206769"/>
              <a:gd name="connsiteY120" fmla="*/ 1376077 h 1684262"/>
              <a:gd name="connsiteX121" fmla="*/ 232928 w 1206769"/>
              <a:gd name="connsiteY121" fmla="*/ 1376077 h 1684262"/>
              <a:gd name="connsiteX122" fmla="*/ 856244 w 1206769"/>
              <a:gd name="connsiteY122" fmla="*/ 715613 h 1684262"/>
              <a:gd name="connsiteX123" fmla="*/ 817635 w 1206769"/>
              <a:gd name="connsiteY123" fmla="*/ 708913 h 1684262"/>
              <a:gd name="connsiteX124" fmla="*/ 721084 w 1206769"/>
              <a:gd name="connsiteY124" fmla="*/ 657225 h 1684262"/>
              <a:gd name="connsiteX125" fmla="*/ 855767 w 1206769"/>
              <a:gd name="connsiteY125" fmla="*/ 715613 h 1684262"/>
              <a:gd name="connsiteX126" fmla="*/ 856244 w 1206769"/>
              <a:gd name="connsiteY126" fmla="*/ 715613 h 1684262"/>
              <a:gd name="connsiteX127" fmla="*/ 663458 w 1206769"/>
              <a:gd name="connsiteY127" fmla="*/ 722662 h 1684262"/>
              <a:gd name="connsiteX128" fmla="*/ 644408 w 1206769"/>
              <a:gd name="connsiteY128" fmla="*/ 807149 h 1684262"/>
              <a:gd name="connsiteX129" fmla="*/ 662981 w 1206769"/>
              <a:gd name="connsiteY129" fmla="*/ 723138 h 1684262"/>
              <a:gd name="connsiteX130" fmla="*/ 663458 w 1206769"/>
              <a:gd name="connsiteY130" fmla="*/ 722662 h 1684262"/>
              <a:gd name="connsiteX131" fmla="*/ 628882 w 1206769"/>
              <a:gd name="connsiteY131" fmla="*/ 753332 h 1684262"/>
              <a:gd name="connsiteX132" fmla="*/ 655742 w 1206769"/>
              <a:gd name="connsiteY132" fmla="*/ 726472 h 1684262"/>
              <a:gd name="connsiteX133" fmla="*/ 628406 w 1206769"/>
              <a:gd name="connsiteY133" fmla="*/ 753332 h 1684262"/>
              <a:gd name="connsiteX134" fmla="*/ 628882 w 1206769"/>
              <a:gd name="connsiteY134" fmla="*/ 753332 h 1684262"/>
              <a:gd name="connsiteX135" fmla="*/ 771090 w 1206769"/>
              <a:gd name="connsiteY135" fmla="*/ 757237 h 1684262"/>
              <a:gd name="connsiteX136" fmla="*/ 690318 w 1206769"/>
              <a:gd name="connsiteY136" fmla="*/ 822579 h 1684262"/>
              <a:gd name="connsiteX137" fmla="*/ 770614 w 1206769"/>
              <a:gd name="connsiteY137" fmla="*/ 757237 h 1684262"/>
              <a:gd name="connsiteX138" fmla="*/ 771090 w 1206769"/>
              <a:gd name="connsiteY138" fmla="*/ 757237 h 1684262"/>
              <a:gd name="connsiteX139" fmla="*/ 759565 w 1206769"/>
              <a:gd name="connsiteY139" fmla="*/ 538162 h 1684262"/>
              <a:gd name="connsiteX140" fmla="*/ 851767 w 1206769"/>
              <a:gd name="connsiteY140" fmla="*/ 480536 h 1684262"/>
              <a:gd name="connsiteX141" fmla="*/ 759089 w 1206769"/>
              <a:gd name="connsiteY141" fmla="*/ 538067 h 1684262"/>
              <a:gd name="connsiteX142" fmla="*/ 759565 w 1206769"/>
              <a:gd name="connsiteY142" fmla="*/ 538162 h 1684262"/>
              <a:gd name="connsiteX143" fmla="*/ 877961 w 1206769"/>
              <a:gd name="connsiteY143" fmla="*/ 342138 h 1684262"/>
              <a:gd name="connsiteX144" fmla="*/ 812619 w 1206769"/>
              <a:gd name="connsiteY144" fmla="*/ 442055 h 1684262"/>
              <a:gd name="connsiteX145" fmla="*/ 877961 w 1206769"/>
              <a:gd name="connsiteY145" fmla="*/ 342138 h 1684262"/>
              <a:gd name="connsiteX146" fmla="*/ 681841 w 1206769"/>
              <a:gd name="connsiteY146" fmla="*/ 323088 h 1684262"/>
              <a:gd name="connsiteX147" fmla="*/ 758803 w 1206769"/>
              <a:gd name="connsiteY147" fmla="*/ 430816 h 1684262"/>
              <a:gd name="connsiteX148" fmla="*/ 643455 w 1206769"/>
              <a:gd name="connsiteY148" fmla="*/ 396145 h 1684262"/>
              <a:gd name="connsiteX149" fmla="*/ 639550 w 1206769"/>
              <a:gd name="connsiteY149" fmla="*/ 438436 h 1684262"/>
              <a:gd name="connsiteX150" fmla="*/ 682127 w 1206769"/>
              <a:gd name="connsiteY150" fmla="*/ 323088 h 1684262"/>
              <a:gd name="connsiteX151" fmla="*/ 681841 w 1206769"/>
              <a:gd name="connsiteY151" fmla="*/ 323088 h 1684262"/>
              <a:gd name="connsiteX152" fmla="*/ 351323 w 1206769"/>
              <a:gd name="connsiteY152" fmla="*/ 219361 h 1684262"/>
              <a:gd name="connsiteX153" fmla="*/ 383994 w 1206769"/>
              <a:gd name="connsiteY153" fmla="*/ 183070 h 1684262"/>
              <a:gd name="connsiteX154" fmla="*/ 403711 w 1206769"/>
              <a:gd name="connsiteY154" fmla="*/ 175069 h 1684262"/>
              <a:gd name="connsiteX155" fmla="*/ 411331 w 1206769"/>
              <a:gd name="connsiteY155" fmla="*/ 176117 h 1684262"/>
              <a:gd name="connsiteX156" fmla="*/ 569351 w 1206769"/>
              <a:gd name="connsiteY156" fmla="*/ 242792 h 1684262"/>
              <a:gd name="connsiteX157" fmla="*/ 569922 w 1206769"/>
              <a:gd name="connsiteY157" fmla="*/ 242792 h 1684262"/>
              <a:gd name="connsiteX158" fmla="*/ 558873 w 1206769"/>
              <a:gd name="connsiteY158" fmla="*/ 299942 h 1684262"/>
              <a:gd name="connsiteX159" fmla="*/ 351609 w 1206769"/>
              <a:gd name="connsiteY159" fmla="*/ 219075 h 1684262"/>
              <a:gd name="connsiteX160" fmla="*/ 351323 w 1206769"/>
              <a:gd name="connsiteY160" fmla="*/ 219361 h 1684262"/>
              <a:gd name="connsiteX161" fmla="*/ 470767 w 1206769"/>
              <a:gd name="connsiteY161" fmla="*/ 361188 h 1684262"/>
              <a:gd name="connsiteX162" fmla="*/ 566874 w 1206769"/>
              <a:gd name="connsiteY162" fmla="*/ 503396 h 1684262"/>
              <a:gd name="connsiteX163" fmla="*/ 470767 w 1206769"/>
              <a:gd name="connsiteY163" fmla="*/ 361188 h 1684262"/>
              <a:gd name="connsiteX164" fmla="*/ 632216 w 1206769"/>
              <a:gd name="connsiteY164" fmla="*/ 453485 h 1684262"/>
              <a:gd name="connsiteX165" fmla="*/ 699367 w 1206769"/>
              <a:gd name="connsiteY165" fmla="*/ 515112 h 1684262"/>
              <a:gd name="connsiteX166" fmla="*/ 759089 w 1206769"/>
              <a:gd name="connsiteY166" fmla="*/ 438055 h 1684262"/>
              <a:gd name="connsiteX167" fmla="*/ 678317 w 1206769"/>
              <a:gd name="connsiteY167" fmla="*/ 611029 h 1684262"/>
              <a:gd name="connsiteX168" fmla="*/ 640217 w 1206769"/>
              <a:gd name="connsiteY168" fmla="*/ 587978 h 1684262"/>
              <a:gd name="connsiteX169" fmla="*/ 632216 w 1206769"/>
              <a:gd name="connsiteY169" fmla="*/ 453581 h 1684262"/>
              <a:gd name="connsiteX170" fmla="*/ 632216 w 1206769"/>
              <a:gd name="connsiteY170" fmla="*/ 453485 h 1684262"/>
              <a:gd name="connsiteX171" fmla="*/ 686032 w 1206769"/>
              <a:gd name="connsiteY171" fmla="*/ 837819 h 1684262"/>
              <a:gd name="connsiteX172" fmla="*/ 628310 w 1206769"/>
              <a:gd name="connsiteY172" fmla="*/ 930116 h 1684262"/>
              <a:gd name="connsiteX173" fmla="*/ 686032 w 1206769"/>
              <a:gd name="connsiteY173" fmla="*/ 837914 h 1684262"/>
              <a:gd name="connsiteX174" fmla="*/ 686032 w 1206769"/>
              <a:gd name="connsiteY174" fmla="*/ 837819 h 1684262"/>
              <a:gd name="connsiteX175" fmla="*/ 743658 w 1206769"/>
              <a:gd name="connsiteY175" fmla="*/ 1291400 h 1684262"/>
              <a:gd name="connsiteX176" fmla="*/ 547634 w 1206769"/>
              <a:gd name="connsiteY176" fmla="*/ 1206818 h 1684262"/>
              <a:gd name="connsiteX177" fmla="*/ 573446 w 1206769"/>
              <a:gd name="connsiteY177" fmla="*/ 1222439 h 1684262"/>
              <a:gd name="connsiteX178" fmla="*/ 603450 w 1206769"/>
              <a:gd name="connsiteY178" fmla="*/ 1227487 h 1684262"/>
              <a:gd name="connsiteX179" fmla="*/ 743658 w 1206769"/>
              <a:gd name="connsiteY179" fmla="*/ 1291495 h 1684262"/>
              <a:gd name="connsiteX180" fmla="*/ 743658 w 1206769"/>
              <a:gd name="connsiteY180" fmla="*/ 1291400 h 1684262"/>
              <a:gd name="connsiteX181" fmla="*/ 578399 w 1206769"/>
              <a:gd name="connsiteY181" fmla="*/ 945452 h 1684262"/>
              <a:gd name="connsiteX182" fmla="*/ 689842 w 1206769"/>
              <a:gd name="connsiteY182" fmla="*/ 1122236 h 1684262"/>
              <a:gd name="connsiteX183" fmla="*/ 578399 w 1206769"/>
              <a:gd name="connsiteY183" fmla="*/ 945547 h 1684262"/>
              <a:gd name="connsiteX184" fmla="*/ 578399 w 1206769"/>
              <a:gd name="connsiteY184" fmla="*/ 945452 h 1684262"/>
              <a:gd name="connsiteX185" fmla="*/ 351609 w 1206769"/>
              <a:gd name="connsiteY185" fmla="*/ 1045464 h 1684262"/>
              <a:gd name="connsiteX186" fmla="*/ 382375 w 1206769"/>
              <a:gd name="connsiteY186" fmla="*/ 887825 h 1684262"/>
              <a:gd name="connsiteX187" fmla="*/ 351609 w 1206769"/>
              <a:gd name="connsiteY187" fmla="*/ 1045559 h 1684262"/>
              <a:gd name="connsiteX188" fmla="*/ 351609 w 1206769"/>
              <a:gd name="connsiteY188" fmla="*/ 1045464 h 1684262"/>
              <a:gd name="connsiteX189" fmla="*/ 420761 w 1206769"/>
              <a:gd name="connsiteY189" fmla="*/ 1018413 h 1684262"/>
              <a:gd name="connsiteX190" fmla="*/ 605260 w 1206769"/>
              <a:gd name="connsiteY190" fmla="*/ 1180338 h 1684262"/>
              <a:gd name="connsiteX191" fmla="*/ 420761 w 1206769"/>
              <a:gd name="connsiteY191" fmla="*/ 1018413 h 1684262"/>
              <a:gd name="connsiteX192" fmla="*/ 366944 w 1206769"/>
              <a:gd name="connsiteY192" fmla="*/ 1414272 h 1684262"/>
              <a:gd name="connsiteX193" fmla="*/ 597640 w 1206769"/>
              <a:gd name="connsiteY193" fmla="*/ 1460468 h 1684262"/>
              <a:gd name="connsiteX194" fmla="*/ 366944 w 1206769"/>
              <a:gd name="connsiteY194" fmla="*/ 1414463 h 1684262"/>
              <a:gd name="connsiteX195" fmla="*/ 366944 w 1206769"/>
              <a:gd name="connsiteY195" fmla="*/ 1414272 h 1684262"/>
              <a:gd name="connsiteX196" fmla="*/ 536108 w 1206769"/>
              <a:gd name="connsiteY196" fmla="*/ 1644968 h 1684262"/>
              <a:gd name="connsiteX197" fmla="*/ 498008 w 1206769"/>
              <a:gd name="connsiteY197" fmla="*/ 1625918 h 1684262"/>
              <a:gd name="connsiteX198" fmla="*/ 471148 w 1206769"/>
              <a:gd name="connsiteY198" fmla="*/ 1618202 h 1684262"/>
              <a:gd name="connsiteX199" fmla="*/ 471148 w 1206769"/>
              <a:gd name="connsiteY199" fmla="*/ 1664399 h 1684262"/>
              <a:gd name="connsiteX200" fmla="*/ 401901 w 1206769"/>
              <a:gd name="connsiteY200" fmla="*/ 1579817 h 1684262"/>
              <a:gd name="connsiteX201" fmla="*/ 536108 w 1206769"/>
              <a:gd name="connsiteY201" fmla="*/ 1645158 h 1684262"/>
              <a:gd name="connsiteX202" fmla="*/ 536108 w 1206769"/>
              <a:gd name="connsiteY202" fmla="*/ 1644968 h 1684262"/>
              <a:gd name="connsiteX203" fmla="*/ 616785 w 1206769"/>
              <a:gd name="connsiteY203" fmla="*/ 1564196 h 1684262"/>
              <a:gd name="connsiteX204" fmla="*/ 555349 w 1206769"/>
              <a:gd name="connsiteY204" fmla="*/ 1541145 h 1684262"/>
              <a:gd name="connsiteX205" fmla="*/ 638597 w 1206769"/>
              <a:gd name="connsiteY205" fmla="*/ 1493520 h 1684262"/>
              <a:gd name="connsiteX206" fmla="*/ 739848 w 1206769"/>
              <a:gd name="connsiteY206" fmla="*/ 1525715 h 1684262"/>
              <a:gd name="connsiteX207" fmla="*/ 616785 w 1206769"/>
              <a:gd name="connsiteY207" fmla="*/ 1564386 h 1684262"/>
              <a:gd name="connsiteX208" fmla="*/ 616785 w 1206769"/>
              <a:gd name="connsiteY208" fmla="*/ 1564196 h 1684262"/>
              <a:gd name="connsiteX209" fmla="*/ 752231 w 1206769"/>
              <a:gd name="connsiteY209" fmla="*/ 1664779 h 1684262"/>
              <a:gd name="connsiteX210" fmla="*/ 739658 w 1206769"/>
              <a:gd name="connsiteY210" fmla="*/ 1664779 h 1684262"/>
              <a:gd name="connsiteX211" fmla="*/ 731180 w 1206769"/>
              <a:gd name="connsiteY211" fmla="*/ 1664779 h 1684262"/>
              <a:gd name="connsiteX212" fmla="*/ 727561 w 1206769"/>
              <a:gd name="connsiteY212" fmla="*/ 1664779 h 1684262"/>
              <a:gd name="connsiteX213" fmla="*/ 713750 w 1206769"/>
              <a:gd name="connsiteY213" fmla="*/ 1666780 h 1684262"/>
              <a:gd name="connsiteX214" fmla="*/ 704225 w 1206769"/>
              <a:gd name="connsiteY214" fmla="*/ 1665256 h 1684262"/>
              <a:gd name="connsiteX215" fmla="*/ 705558 w 1206769"/>
              <a:gd name="connsiteY215" fmla="*/ 1667733 h 1684262"/>
              <a:gd name="connsiteX216" fmla="*/ 790045 w 1206769"/>
              <a:gd name="connsiteY216" fmla="*/ 1610106 h 1684262"/>
              <a:gd name="connsiteX217" fmla="*/ 752231 w 1206769"/>
              <a:gd name="connsiteY217" fmla="*/ 1664970 h 1684262"/>
              <a:gd name="connsiteX218" fmla="*/ 752231 w 1206769"/>
              <a:gd name="connsiteY218" fmla="*/ 1664779 h 1684262"/>
              <a:gd name="connsiteX219" fmla="*/ 857863 w 1206769"/>
              <a:gd name="connsiteY219" fmla="*/ 1591056 h 1684262"/>
              <a:gd name="connsiteX220" fmla="*/ 838813 w 1206769"/>
              <a:gd name="connsiteY220" fmla="*/ 1568958 h 1684262"/>
              <a:gd name="connsiteX221" fmla="*/ 836146 w 1206769"/>
              <a:gd name="connsiteY221" fmla="*/ 1564291 h 1684262"/>
              <a:gd name="connsiteX222" fmla="*/ 955179 w 1206769"/>
              <a:gd name="connsiteY222" fmla="*/ 1500720 h 1684262"/>
              <a:gd name="connsiteX223" fmla="*/ 1066493 w 1206769"/>
              <a:gd name="connsiteY223" fmla="*/ 1492065 h 1684262"/>
              <a:gd name="connsiteX224" fmla="*/ 857863 w 1206769"/>
              <a:gd name="connsiteY224" fmla="*/ 1591247 h 1684262"/>
              <a:gd name="connsiteX225" fmla="*/ 857863 w 1206769"/>
              <a:gd name="connsiteY225" fmla="*/ 1591056 h 1684262"/>
              <a:gd name="connsiteX226" fmla="*/ 1054979 w 1206769"/>
              <a:gd name="connsiteY226" fmla="*/ 1445037 h 1684262"/>
              <a:gd name="connsiteX227" fmla="*/ 916632 w 1206769"/>
              <a:gd name="connsiteY227" fmla="*/ 1468184 h 1684262"/>
              <a:gd name="connsiteX228" fmla="*/ 1028170 w 1206769"/>
              <a:gd name="connsiteY228" fmla="*/ 1445228 h 1684262"/>
              <a:gd name="connsiteX229" fmla="*/ 1054979 w 1206769"/>
              <a:gd name="connsiteY229" fmla="*/ 1445037 h 1684262"/>
              <a:gd name="connsiteX230" fmla="*/ 862816 w 1206769"/>
              <a:gd name="connsiteY230" fmla="*/ 1410462 h 1684262"/>
              <a:gd name="connsiteX231" fmla="*/ 647551 w 1206769"/>
              <a:gd name="connsiteY231" fmla="*/ 1448562 h 1684262"/>
              <a:gd name="connsiteX232" fmla="*/ 862816 w 1206769"/>
              <a:gd name="connsiteY232" fmla="*/ 1410653 h 1684262"/>
              <a:gd name="connsiteX233" fmla="*/ 862816 w 1206769"/>
              <a:gd name="connsiteY233" fmla="*/ 1410462 h 1684262"/>
              <a:gd name="connsiteX234" fmla="*/ 689842 w 1206769"/>
              <a:gd name="connsiteY234" fmla="*/ 1391412 h 1684262"/>
              <a:gd name="connsiteX235" fmla="*/ 924347 w 1206769"/>
              <a:gd name="connsiteY235" fmla="*/ 1306830 h 1684262"/>
              <a:gd name="connsiteX236" fmla="*/ 689842 w 1206769"/>
              <a:gd name="connsiteY236" fmla="*/ 1391412 h 1684262"/>
              <a:gd name="connsiteX237" fmla="*/ 1162663 w 1206769"/>
              <a:gd name="connsiteY237" fmla="*/ 1057085 h 1684262"/>
              <a:gd name="connsiteX238" fmla="*/ 1148756 w 1206769"/>
              <a:gd name="connsiteY238" fmla="*/ 1134428 h 1684262"/>
              <a:gd name="connsiteX239" fmla="*/ 1066841 w 1206769"/>
              <a:gd name="connsiteY239" fmla="*/ 1139762 h 1684262"/>
              <a:gd name="connsiteX240" fmla="*/ 1035790 w 1206769"/>
              <a:gd name="connsiteY240" fmla="*/ 1087755 h 1684262"/>
              <a:gd name="connsiteX241" fmla="*/ 1162663 w 1206769"/>
              <a:gd name="connsiteY241" fmla="*/ 1057085 h 1684262"/>
              <a:gd name="connsiteX242" fmla="*/ 987913 w 1206769"/>
              <a:gd name="connsiteY242" fmla="*/ 1181170 h 1684262"/>
              <a:gd name="connsiteX243" fmla="*/ 958923 w 1206769"/>
              <a:gd name="connsiteY243" fmla="*/ 1264444 h 1684262"/>
              <a:gd name="connsiteX244" fmla="*/ 905107 w 1206769"/>
              <a:gd name="connsiteY244" fmla="*/ 1118330 h 1684262"/>
              <a:gd name="connsiteX245" fmla="*/ 987913 w 1206769"/>
              <a:gd name="connsiteY24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255883 w 1206769"/>
              <a:gd name="connsiteY74" fmla="*/ 1502664 h 1684262"/>
              <a:gd name="connsiteX75" fmla="*/ 255883 w 1206769"/>
              <a:gd name="connsiteY75" fmla="*/ 1502664 h 1684262"/>
              <a:gd name="connsiteX76" fmla="*/ 239976 w 1206769"/>
              <a:gd name="connsiteY76" fmla="*/ 1484281 h 1684262"/>
              <a:gd name="connsiteX77" fmla="*/ 203495 w 1206769"/>
              <a:gd name="connsiteY77" fmla="*/ 1484281 h 1684262"/>
              <a:gd name="connsiteX78" fmla="*/ 187303 w 1206769"/>
              <a:gd name="connsiteY78" fmla="*/ 1499140 h 1684262"/>
              <a:gd name="connsiteX79" fmla="*/ 490674 w 1206769"/>
              <a:gd name="connsiteY79" fmla="*/ 1673352 h 1684262"/>
              <a:gd name="connsiteX80" fmla="*/ 757374 w 1206769"/>
              <a:gd name="connsiteY80" fmla="*/ 1682401 h 1684262"/>
              <a:gd name="connsiteX81" fmla="*/ 988070 w 1206769"/>
              <a:gd name="connsiteY81" fmla="*/ 1594485 h 1684262"/>
              <a:gd name="connsiteX82" fmla="*/ 1152566 w 1206769"/>
              <a:gd name="connsiteY82" fmla="*/ 1394460 h 1684262"/>
              <a:gd name="connsiteX83" fmla="*/ 918822 w 1206769"/>
              <a:gd name="connsiteY83" fmla="*/ 1363507 h 1684262"/>
              <a:gd name="connsiteX84" fmla="*/ 802904 w 1206769"/>
              <a:gd name="connsiteY84" fmla="*/ 1350454 h 1684262"/>
              <a:gd name="connsiteX85" fmla="*/ 841956 w 1206769"/>
              <a:gd name="connsiteY85" fmla="*/ 1326547 h 1684262"/>
              <a:gd name="connsiteX86" fmla="*/ 1018286 w 1206769"/>
              <a:gd name="connsiteY86" fmla="*/ 1315425 h 1684262"/>
              <a:gd name="connsiteX87" fmla="*/ 980354 w 1206769"/>
              <a:gd name="connsiteY87" fmla="*/ 1268921 h 1684262"/>
              <a:gd name="connsiteX88" fmla="*/ 1091488 w 1206769"/>
              <a:gd name="connsiteY88" fmla="*/ 1221043 h 1684262"/>
              <a:gd name="connsiteX89" fmla="*/ 911203 w 1206769"/>
              <a:gd name="connsiteY89" fmla="*/ 1022890 h 1684262"/>
              <a:gd name="connsiteX90" fmla="*/ 1193429 w 1206769"/>
              <a:gd name="connsiteY90" fmla="*/ 899446 h 1684262"/>
              <a:gd name="connsiteX91" fmla="*/ 759089 w 1206769"/>
              <a:gd name="connsiteY91" fmla="*/ 61246 h 1684262"/>
              <a:gd name="connsiteX92" fmla="*/ 720989 w 1206769"/>
              <a:gd name="connsiteY92" fmla="*/ 145828 h 1684262"/>
              <a:gd name="connsiteX93" fmla="*/ 759089 w 1206769"/>
              <a:gd name="connsiteY93" fmla="*/ 61436 h 1684262"/>
              <a:gd name="connsiteX94" fmla="*/ 759089 w 1206769"/>
              <a:gd name="connsiteY94" fmla="*/ 61246 h 1684262"/>
              <a:gd name="connsiteX95" fmla="*/ 363611 w 1206769"/>
              <a:gd name="connsiteY95" fmla="*/ 545783 h 1684262"/>
              <a:gd name="connsiteX96" fmla="*/ 348275 w 1206769"/>
              <a:gd name="connsiteY96" fmla="*/ 553498 h 1684262"/>
              <a:gd name="connsiteX97" fmla="*/ 363611 w 1206769"/>
              <a:gd name="connsiteY97" fmla="*/ 545783 h 1684262"/>
              <a:gd name="connsiteX98" fmla="*/ 232451 w 1206769"/>
              <a:gd name="connsiteY98" fmla="*/ 523113 h 1684262"/>
              <a:gd name="connsiteX99" fmla="*/ 254694 w 1206769"/>
              <a:gd name="connsiteY99" fmla="*/ 664096 h 1684262"/>
              <a:gd name="connsiteX100" fmla="*/ 232451 w 1206769"/>
              <a:gd name="connsiteY100" fmla="*/ 523113 h 1684262"/>
              <a:gd name="connsiteX101" fmla="*/ 340084 w 1206769"/>
              <a:gd name="connsiteY101" fmla="*/ 692277 h 1684262"/>
              <a:gd name="connsiteX102" fmla="*/ 470767 w 1206769"/>
              <a:gd name="connsiteY102" fmla="*/ 684562 h 1684262"/>
              <a:gd name="connsiteX103" fmla="*/ 340084 w 1206769"/>
              <a:gd name="connsiteY103" fmla="*/ 691896 h 1684262"/>
              <a:gd name="connsiteX104" fmla="*/ 340084 w 1206769"/>
              <a:gd name="connsiteY104" fmla="*/ 692277 h 1684262"/>
              <a:gd name="connsiteX105" fmla="*/ 382375 w 1206769"/>
              <a:gd name="connsiteY105" fmla="*/ 615410 h 1684262"/>
              <a:gd name="connsiteX106" fmla="*/ 516868 w 1206769"/>
              <a:gd name="connsiteY106" fmla="*/ 688372 h 1684262"/>
              <a:gd name="connsiteX107" fmla="*/ 382661 w 1206769"/>
              <a:gd name="connsiteY107" fmla="*/ 615029 h 1684262"/>
              <a:gd name="connsiteX108" fmla="*/ 382375 w 1206769"/>
              <a:gd name="connsiteY108" fmla="*/ 615410 h 1684262"/>
              <a:gd name="connsiteX109" fmla="*/ 201400 w 1206769"/>
              <a:gd name="connsiteY109" fmla="*/ 907542 h 1684262"/>
              <a:gd name="connsiteX110" fmla="*/ 163300 w 1206769"/>
              <a:gd name="connsiteY110" fmla="*/ 838295 h 1684262"/>
              <a:gd name="connsiteX111" fmla="*/ 201686 w 1206769"/>
              <a:gd name="connsiteY111" fmla="*/ 907161 h 1684262"/>
              <a:gd name="connsiteX112" fmla="*/ 201400 w 1206769"/>
              <a:gd name="connsiteY112" fmla="*/ 907542 h 1684262"/>
              <a:gd name="connsiteX113" fmla="*/ 97811 w 1206769"/>
              <a:gd name="connsiteY113" fmla="*/ 1285557 h 1684262"/>
              <a:gd name="connsiteX114" fmla="*/ 123279 w 1206769"/>
              <a:gd name="connsiteY114" fmla="*/ 1264178 h 1684262"/>
              <a:gd name="connsiteX115" fmla="*/ 231975 w 1206769"/>
              <a:gd name="connsiteY115" fmla="*/ 1341501 h 1684262"/>
              <a:gd name="connsiteX116" fmla="*/ 97811 w 1206769"/>
              <a:gd name="connsiteY116" fmla="*/ 1285557 h 1684262"/>
              <a:gd name="connsiteX117" fmla="*/ 232928 w 1206769"/>
              <a:gd name="connsiteY117" fmla="*/ 1376077 h 1684262"/>
              <a:gd name="connsiteX118" fmla="*/ 279029 w 1206769"/>
              <a:gd name="connsiteY118" fmla="*/ 1379887 h 1684262"/>
              <a:gd name="connsiteX119" fmla="*/ 232451 w 1206769"/>
              <a:gd name="connsiteY119" fmla="*/ 1376077 h 1684262"/>
              <a:gd name="connsiteX120" fmla="*/ 232928 w 1206769"/>
              <a:gd name="connsiteY120" fmla="*/ 1376077 h 1684262"/>
              <a:gd name="connsiteX121" fmla="*/ 856244 w 1206769"/>
              <a:gd name="connsiteY121" fmla="*/ 715613 h 1684262"/>
              <a:gd name="connsiteX122" fmla="*/ 817635 w 1206769"/>
              <a:gd name="connsiteY122" fmla="*/ 708913 h 1684262"/>
              <a:gd name="connsiteX123" fmla="*/ 721084 w 1206769"/>
              <a:gd name="connsiteY123" fmla="*/ 657225 h 1684262"/>
              <a:gd name="connsiteX124" fmla="*/ 855767 w 1206769"/>
              <a:gd name="connsiteY124" fmla="*/ 715613 h 1684262"/>
              <a:gd name="connsiteX125" fmla="*/ 856244 w 1206769"/>
              <a:gd name="connsiteY125" fmla="*/ 715613 h 1684262"/>
              <a:gd name="connsiteX126" fmla="*/ 663458 w 1206769"/>
              <a:gd name="connsiteY126" fmla="*/ 722662 h 1684262"/>
              <a:gd name="connsiteX127" fmla="*/ 644408 w 1206769"/>
              <a:gd name="connsiteY127" fmla="*/ 807149 h 1684262"/>
              <a:gd name="connsiteX128" fmla="*/ 662981 w 1206769"/>
              <a:gd name="connsiteY128" fmla="*/ 723138 h 1684262"/>
              <a:gd name="connsiteX129" fmla="*/ 663458 w 1206769"/>
              <a:gd name="connsiteY129" fmla="*/ 722662 h 1684262"/>
              <a:gd name="connsiteX130" fmla="*/ 628882 w 1206769"/>
              <a:gd name="connsiteY130" fmla="*/ 753332 h 1684262"/>
              <a:gd name="connsiteX131" fmla="*/ 655742 w 1206769"/>
              <a:gd name="connsiteY131" fmla="*/ 726472 h 1684262"/>
              <a:gd name="connsiteX132" fmla="*/ 628406 w 1206769"/>
              <a:gd name="connsiteY132" fmla="*/ 753332 h 1684262"/>
              <a:gd name="connsiteX133" fmla="*/ 628882 w 1206769"/>
              <a:gd name="connsiteY133" fmla="*/ 753332 h 1684262"/>
              <a:gd name="connsiteX134" fmla="*/ 771090 w 1206769"/>
              <a:gd name="connsiteY134" fmla="*/ 757237 h 1684262"/>
              <a:gd name="connsiteX135" fmla="*/ 690318 w 1206769"/>
              <a:gd name="connsiteY135" fmla="*/ 822579 h 1684262"/>
              <a:gd name="connsiteX136" fmla="*/ 770614 w 1206769"/>
              <a:gd name="connsiteY136" fmla="*/ 757237 h 1684262"/>
              <a:gd name="connsiteX137" fmla="*/ 771090 w 1206769"/>
              <a:gd name="connsiteY137" fmla="*/ 757237 h 1684262"/>
              <a:gd name="connsiteX138" fmla="*/ 759565 w 1206769"/>
              <a:gd name="connsiteY138" fmla="*/ 538162 h 1684262"/>
              <a:gd name="connsiteX139" fmla="*/ 851767 w 1206769"/>
              <a:gd name="connsiteY139" fmla="*/ 480536 h 1684262"/>
              <a:gd name="connsiteX140" fmla="*/ 759089 w 1206769"/>
              <a:gd name="connsiteY140" fmla="*/ 538067 h 1684262"/>
              <a:gd name="connsiteX141" fmla="*/ 759565 w 1206769"/>
              <a:gd name="connsiteY141" fmla="*/ 538162 h 1684262"/>
              <a:gd name="connsiteX142" fmla="*/ 877961 w 1206769"/>
              <a:gd name="connsiteY142" fmla="*/ 342138 h 1684262"/>
              <a:gd name="connsiteX143" fmla="*/ 812619 w 1206769"/>
              <a:gd name="connsiteY143" fmla="*/ 442055 h 1684262"/>
              <a:gd name="connsiteX144" fmla="*/ 877961 w 1206769"/>
              <a:gd name="connsiteY144" fmla="*/ 342138 h 1684262"/>
              <a:gd name="connsiteX145" fmla="*/ 681841 w 1206769"/>
              <a:gd name="connsiteY145" fmla="*/ 323088 h 1684262"/>
              <a:gd name="connsiteX146" fmla="*/ 758803 w 1206769"/>
              <a:gd name="connsiteY146" fmla="*/ 430816 h 1684262"/>
              <a:gd name="connsiteX147" fmla="*/ 643455 w 1206769"/>
              <a:gd name="connsiteY147" fmla="*/ 396145 h 1684262"/>
              <a:gd name="connsiteX148" fmla="*/ 639550 w 1206769"/>
              <a:gd name="connsiteY148" fmla="*/ 438436 h 1684262"/>
              <a:gd name="connsiteX149" fmla="*/ 682127 w 1206769"/>
              <a:gd name="connsiteY149" fmla="*/ 323088 h 1684262"/>
              <a:gd name="connsiteX150" fmla="*/ 681841 w 1206769"/>
              <a:gd name="connsiteY150" fmla="*/ 323088 h 1684262"/>
              <a:gd name="connsiteX151" fmla="*/ 351323 w 1206769"/>
              <a:gd name="connsiteY151" fmla="*/ 219361 h 1684262"/>
              <a:gd name="connsiteX152" fmla="*/ 383994 w 1206769"/>
              <a:gd name="connsiteY152" fmla="*/ 183070 h 1684262"/>
              <a:gd name="connsiteX153" fmla="*/ 403711 w 1206769"/>
              <a:gd name="connsiteY153" fmla="*/ 175069 h 1684262"/>
              <a:gd name="connsiteX154" fmla="*/ 411331 w 1206769"/>
              <a:gd name="connsiteY154" fmla="*/ 176117 h 1684262"/>
              <a:gd name="connsiteX155" fmla="*/ 569351 w 1206769"/>
              <a:gd name="connsiteY155" fmla="*/ 242792 h 1684262"/>
              <a:gd name="connsiteX156" fmla="*/ 569922 w 1206769"/>
              <a:gd name="connsiteY156" fmla="*/ 242792 h 1684262"/>
              <a:gd name="connsiteX157" fmla="*/ 558873 w 1206769"/>
              <a:gd name="connsiteY157" fmla="*/ 299942 h 1684262"/>
              <a:gd name="connsiteX158" fmla="*/ 351609 w 1206769"/>
              <a:gd name="connsiteY158" fmla="*/ 219075 h 1684262"/>
              <a:gd name="connsiteX159" fmla="*/ 351323 w 1206769"/>
              <a:gd name="connsiteY159" fmla="*/ 219361 h 1684262"/>
              <a:gd name="connsiteX160" fmla="*/ 470767 w 1206769"/>
              <a:gd name="connsiteY160" fmla="*/ 361188 h 1684262"/>
              <a:gd name="connsiteX161" fmla="*/ 566874 w 1206769"/>
              <a:gd name="connsiteY161" fmla="*/ 503396 h 1684262"/>
              <a:gd name="connsiteX162" fmla="*/ 470767 w 1206769"/>
              <a:gd name="connsiteY162" fmla="*/ 361188 h 1684262"/>
              <a:gd name="connsiteX163" fmla="*/ 632216 w 1206769"/>
              <a:gd name="connsiteY163" fmla="*/ 453485 h 1684262"/>
              <a:gd name="connsiteX164" fmla="*/ 699367 w 1206769"/>
              <a:gd name="connsiteY164" fmla="*/ 515112 h 1684262"/>
              <a:gd name="connsiteX165" fmla="*/ 759089 w 1206769"/>
              <a:gd name="connsiteY165" fmla="*/ 438055 h 1684262"/>
              <a:gd name="connsiteX166" fmla="*/ 678317 w 1206769"/>
              <a:gd name="connsiteY166" fmla="*/ 611029 h 1684262"/>
              <a:gd name="connsiteX167" fmla="*/ 640217 w 1206769"/>
              <a:gd name="connsiteY167" fmla="*/ 587978 h 1684262"/>
              <a:gd name="connsiteX168" fmla="*/ 632216 w 1206769"/>
              <a:gd name="connsiteY168" fmla="*/ 453581 h 1684262"/>
              <a:gd name="connsiteX169" fmla="*/ 632216 w 1206769"/>
              <a:gd name="connsiteY169" fmla="*/ 453485 h 1684262"/>
              <a:gd name="connsiteX170" fmla="*/ 686032 w 1206769"/>
              <a:gd name="connsiteY170" fmla="*/ 837819 h 1684262"/>
              <a:gd name="connsiteX171" fmla="*/ 628310 w 1206769"/>
              <a:gd name="connsiteY171" fmla="*/ 930116 h 1684262"/>
              <a:gd name="connsiteX172" fmla="*/ 686032 w 1206769"/>
              <a:gd name="connsiteY172" fmla="*/ 837914 h 1684262"/>
              <a:gd name="connsiteX173" fmla="*/ 686032 w 1206769"/>
              <a:gd name="connsiteY173" fmla="*/ 837819 h 1684262"/>
              <a:gd name="connsiteX174" fmla="*/ 743658 w 1206769"/>
              <a:gd name="connsiteY174" fmla="*/ 1291400 h 1684262"/>
              <a:gd name="connsiteX175" fmla="*/ 547634 w 1206769"/>
              <a:gd name="connsiteY175" fmla="*/ 1206818 h 1684262"/>
              <a:gd name="connsiteX176" fmla="*/ 573446 w 1206769"/>
              <a:gd name="connsiteY176" fmla="*/ 1222439 h 1684262"/>
              <a:gd name="connsiteX177" fmla="*/ 603450 w 1206769"/>
              <a:gd name="connsiteY177" fmla="*/ 1227487 h 1684262"/>
              <a:gd name="connsiteX178" fmla="*/ 743658 w 1206769"/>
              <a:gd name="connsiteY178" fmla="*/ 1291495 h 1684262"/>
              <a:gd name="connsiteX179" fmla="*/ 743658 w 1206769"/>
              <a:gd name="connsiteY179" fmla="*/ 1291400 h 1684262"/>
              <a:gd name="connsiteX180" fmla="*/ 578399 w 1206769"/>
              <a:gd name="connsiteY180" fmla="*/ 945452 h 1684262"/>
              <a:gd name="connsiteX181" fmla="*/ 689842 w 1206769"/>
              <a:gd name="connsiteY181" fmla="*/ 1122236 h 1684262"/>
              <a:gd name="connsiteX182" fmla="*/ 578399 w 1206769"/>
              <a:gd name="connsiteY182" fmla="*/ 945547 h 1684262"/>
              <a:gd name="connsiteX183" fmla="*/ 578399 w 1206769"/>
              <a:gd name="connsiteY183" fmla="*/ 945452 h 1684262"/>
              <a:gd name="connsiteX184" fmla="*/ 351609 w 1206769"/>
              <a:gd name="connsiteY184" fmla="*/ 1045464 h 1684262"/>
              <a:gd name="connsiteX185" fmla="*/ 382375 w 1206769"/>
              <a:gd name="connsiteY185" fmla="*/ 887825 h 1684262"/>
              <a:gd name="connsiteX186" fmla="*/ 351609 w 1206769"/>
              <a:gd name="connsiteY186" fmla="*/ 1045559 h 1684262"/>
              <a:gd name="connsiteX187" fmla="*/ 351609 w 1206769"/>
              <a:gd name="connsiteY187" fmla="*/ 1045464 h 1684262"/>
              <a:gd name="connsiteX188" fmla="*/ 420761 w 1206769"/>
              <a:gd name="connsiteY188" fmla="*/ 1018413 h 1684262"/>
              <a:gd name="connsiteX189" fmla="*/ 605260 w 1206769"/>
              <a:gd name="connsiteY189" fmla="*/ 1180338 h 1684262"/>
              <a:gd name="connsiteX190" fmla="*/ 420761 w 1206769"/>
              <a:gd name="connsiteY190" fmla="*/ 1018413 h 1684262"/>
              <a:gd name="connsiteX191" fmla="*/ 366944 w 1206769"/>
              <a:gd name="connsiteY191" fmla="*/ 1414272 h 1684262"/>
              <a:gd name="connsiteX192" fmla="*/ 597640 w 1206769"/>
              <a:gd name="connsiteY192" fmla="*/ 1460468 h 1684262"/>
              <a:gd name="connsiteX193" fmla="*/ 366944 w 1206769"/>
              <a:gd name="connsiteY193" fmla="*/ 1414463 h 1684262"/>
              <a:gd name="connsiteX194" fmla="*/ 366944 w 1206769"/>
              <a:gd name="connsiteY194" fmla="*/ 1414272 h 1684262"/>
              <a:gd name="connsiteX195" fmla="*/ 536108 w 1206769"/>
              <a:gd name="connsiteY195" fmla="*/ 1644968 h 1684262"/>
              <a:gd name="connsiteX196" fmla="*/ 498008 w 1206769"/>
              <a:gd name="connsiteY196" fmla="*/ 1625918 h 1684262"/>
              <a:gd name="connsiteX197" fmla="*/ 471148 w 1206769"/>
              <a:gd name="connsiteY197" fmla="*/ 1618202 h 1684262"/>
              <a:gd name="connsiteX198" fmla="*/ 471148 w 1206769"/>
              <a:gd name="connsiteY198" fmla="*/ 1664399 h 1684262"/>
              <a:gd name="connsiteX199" fmla="*/ 401901 w 1206769"/>
              <a:gd name="connsiteY199" fmla="*/ 1579817 h 1684262"/>
              <a:gd name="connsiteX200" fmla="*/ 536108 w 1206769"/>
              <a:gd name="connsiteY200" fmla="*/ 1645158 h 1684262"/>
              <a:gd name="connsiteX201" fmla="*/ 536108 w 1206769"/>
              <a:gd name="connsiteY201" fmla="*/ 1644968 h 1684262"/>
              <a:gd name="connsiteX202" fmla="*/ 616785 w 1206769"/>
              <a:gd name="connsiteY202" fmla="*/ 1564196 h 1684262"/>
              <a:gd name="connsiteX203" fmla="*/ 555349 w 1206769"/>
              <a:gd name="connsiteY203" fmla="*/ 1541145 h 1684262"/>
              <a:gd name="connsiteX204" fmla="*/ 638597 w 1206769"/>
              <a:gd name="connsiteY204" fmla="*/ 1493520 h 1684262"/>
              <a:gd name="connsiteX205" fmla="*/ 739848 w 1206769"/>
              <a:gd name="connsiteY205" fmla="*/ 1525715 h 1684262"/>
              <a:gd name="connsiteX206" fmla="*/ 616785 w 1206769"/>
              <a:gd name="connsiteY206" fmla="*/ 1564386 h 1684262"/>
              <a:gd name="connsiteX207" fmla="*/ 616785 w 1206769"/>
              <a:gd name="connsiteY207" fmla="*/ 1564196 h 1684262"/>
              <a:gd name="connsiteX208" fmla="*/ 752231 w 1206769"/>
              <a:gd name="connsiteY208" fmla="*/ 1664779 h 1684262"/>
              <a:gd name="connsiteX209" fmla="*/ 739658 w 1206769"/>
              <a:gd name="connsiteY209" fmla="*/ 1664779 h 1684262"/>
              <a:gd name="connsiteX210" fmla="*/ 731180 w 1206769"/>
              <a:gd name="connsiteY210" fmla="*/ 1664779 h 1684262"/>
              <a:gd name="connsiteX211" fmla="*/ 727561 w 1206769"/>
              <a:gd name="connsiteY211" fmla="*/ 1664779 h 1684262"/>
              <a:gd name="connsiteX212" fmla="*/ 713750 w 1206769"/>
              <a:gd name="connsiteY212" fmla="*/ 1666780 h 1684262"/>
              <a:gd name="connsiteX213" fmla="*/ 704225 w 1206769"/>
              <a:gd name="connsiteY213" fmla="*/ 1665256 h 1684262"/>
              <a:gd name="connsiteX214" fmla="*/ 705558 w 1206769"/>
              <a:gd name="connsiteY214" fmla="*/ 1667733 h 1684262"/>
              <a:gd name="connsiteX215" fmla="*/ 790045 w 1206769"/>
              <a:gd name="connsiteY215" fmla="*/ 1610106 h 1684262"/>
              <a:gd name="connsiteX216" fmla="*/ 752231 w 1206769"/>
              <a:gd name="connsiteY216" fmla="*/ 1664970 h 1684262"/>
              <a:gd name="connsiteX217" fmla="*/ 752231 w 1206769"/>
              <a:gd name="connsiteY217" fmla="*/ 1664779 h 1684262"/>
              <a:gd name="connsiteX218" fmla="*/ 857863 w 1206769"/>
              <a:gd name="connsiteY218" fmla="*/ 1591056 h 1684262"/>
              <a:gd name="connsiteX219" fmla="*/ 838813 w 1206769"/>
              <a:gd name="connsiteY219" fmla="*/ 1568958 h 1684262"/>
              <a:gd name="connsiteX220" fmla="*/ 836146 w 1206769"/>
              <a:gd name="connsiteY220" fmla="*/ 1564291 h 1684262"/>
              <a:gd name="connsiteX221" fmla="*/ 955179 w 1206769"/>
              <a:gd name="connsiteY221" fmla="*/ 1500720 h 1684262"/>
              <a:gd name="connsiteX222" fmla="*/ 1066493 w 1206769"/>
              <a:gd name="connsiteY222" fmla="*/ 1492065 h 1684262"/>
              <a:gd name="connsiteX223" fmla="*/ 857863 w 1206769"/>
              <a:gd name="connsiteY223" fmla="*/ 1591247 h 1684262"/>
              <a:gd name="connsiteX224" fmla="*/ 857863 w 1206769"/>
              <a:gd name="connsiteY224" fmla="*/ 1591056 h 1684262"/>
              <a:gd name="connsiteX225" fmla="*/ 1054979 w 1206769"/>
              <a:gd name="connsiteY225" fmla="*/ 1445037 h 1684262"/>
              <a:gd name="connsiteX226" fmla="*/ 916632 w 1206769"/>
              <a:gd name="connsiteY226" fmla="*/ 1468184 h 1684262"/>
              <a:gd name="connsiteX227" fmla="*/ 1028170 w 1206769"/>
              <a:gd name="connsiteY227" fmla="*/ 1445228 h 1684262"/>
              <a:gd name="connsiteX228" fmla="*/ 1054979 w 1206769"/>
              <a:gd name="connsiteY228" fmla="*/ 1445037 h 1684262"/>
              <a:gd name="connsiteX229" fmla="*/ 862816 w 1206769"/>
              <a:gd name="connsiteY229" fmla="*/ 1410462 h 1684262"/>
              <a:gd name="connsiteX230" fmla="*/ 647551 w 1206769"/>
              <a:gd name="connsiteY230" fmla="*/ 1448562 h 1684262"/>
              <a:gd name="connsiteX231" fmla="*/ 862816 w 1206769"/>
              <a:gd name="connsiteY231" fmla="*/ 1410653 h 1684262"/>
              <a:gd name="connsiteX232" fmla="*/ 862816 w 1206769"/>
              <a:gd name="connsiteY232" fmla="*/ 1410462 h 1684262"/>
              <a:gd name="connsiteX233" fmla="*/ 689842 w 1206769"/>
              <a:gd name="connsiteY233" fmla="*/ 1391412 h 1684262"/>
              <a:gd name="connsiteX234" fmla="*/ 924347 w 1206769"/>
              <a:gd name="connsiteY234" fmla="*/ 1306830 h 1684262"/>
              <a:gd name="connsiteX235" fmla="*/ 689842 w 1206769"/>
              <a:gd name="connsiteY235" fmla="*/ 1391412 h 1684262"/>
              <a:gd name="connsiteX236" fmla="*/ 1162663 w 1206769"/>
              <a:gd name="connsiteY236" fmla="*/ 1057085 h 1684262"/>
              <a:gd name="connsiteX237" fmla="*/ 1148756 w 1206769"/>
              <a:gd name="connsiteY237" fmla="*/ 1134428 h 1684262"/>
              <a:gd name="connsiteX238" fmla="*/ 1066841 w 1206769"/>
              <a:gd name="connsiteY238" fmla="*/ 1139762 h 1684262"/>
              <a:gd name="connsiteX239" fmla="*/ 1035790 w 1206769"/>
              <a:gd name="connsiteY239" fmla="*/ 1087755 h 1684262"/>
              <a:gd name="connsiteX240" fmla="*/ 1162663 w 1206769"/>
              <a:gd name="connsiteY240" fmla="*/ 1057085 h 1684262"/>
              <a:gd name="connsiteX241" fmla="*/ 987913 w 1206769"/>
              <a:gd name="connsiteY241" fmla="*/ 1181170 h 1684262"/>
              <a:gd name="connsiteX242" fmla="*/ 958923 w 1206769"/>
              <a:gd name="connsiteY242" fmla="*/ 1264444 h 1684262"/>
              <a:gd name="connsiteX243" fmla="*/ 905107 w 1206769"/>
              <a:gd name="connsiteY243" fmla="*/ 1118330 h 1684262"/>
              <a:gd name="connsiteX244" fmla="*/ 987913 w 1206769"/>
              <a:gd name="connsiteY24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255883 w 1206769"/>
              <a:gd name="connsiteY73" fmla="*/ 1502664 h 1684262"/>
              <a:gd name="connsiteX74" fmla="*/ 255883 w 1206769"/>
              <a:gd name="connsiteY74" fmla="*/ 1502664 h 1684262"/>
              <a:gd name="connsiteX75" fmla="*/ 239976 w 1206769"/>
              <a:gd name="connsiteY75" fmla="*/ 1484281 h 1684262"/>
              <a:gd name="connsiteX76" fmla="*/ 203495 w 1206769"/>
              <a:gd name="connsiteY76" fmla="*/ 1484281 h 1684262"/>
              <a:gd name="connsiteX77" fmla="*/ 187303 w 1206769"/>
              <a:gd name="connsiteY77" fmla="*/ 1499140 h 1684262"/>
              <a:gd name="connsiteX78" fmla="*/ 490674 w 1206769"/>
              <a:gd name="connsiteY78" fmla="*/ 1673352 h 1684262"/>
              <a:gd name="connsiteX79" fmla="*/ 757374 w 1206769"/>
              <a:gd name="connsiteY79" fmla="*/ 1682401 h 1684262"/>
              <a:gd name="connsiteX80" fmla="*/ 988070 w 1206769"/>
              <a:gd name="connsiteY80" fmla="*/ 1594485 h 1684262"/>
              <a:gd name="connsiteX81" fmla="*/ 1152566 w 1206769"/>
              <a:gd name="connsiteY81" fmla="*/ 1394460 h 1684262"/>
              <a:gd name="connsiteX82" fmla="*/ 918822 w 1206769"/>
              <a:gd name="connsiteY82" fmla="*/ 1363507 h 1684262"/>
              <a:gd name="connsiteX83" fmla="*/ 802904 w 1206769"/>
              <a:gd name="connsiteY83" fmla="*/ 1350454 h 1684262"/>
              <a:gd name="connsiteX84" fmla="*/ 841956 w 1206769"/>
              <a:gd name="connsiteY84" fmla="*/ 1326547 h 1684262"/>
              <a:gd name="connsiteX85" fmla="*/ 1018286 w 1206769"/>
              <a:gd name="connsiteY85" fmla="*/ 1315425 h 1684262"/>
              <a:gd name="connsiteX86" fmla="*/ 980354 w 1206769"/>
              <a:gd name="connsiteY86" fmla="*/ 1268921 h 1684262"/>
              <a:gd name="connsiteX87" fmla="*/ 1091488 w 1206769"/>
              <a:gd name="connsiteY87" fmla="*/ 1221043 h 1684262"/>
              <a:gd name="connsiteX88" fmla="*/ 911203 w 1206769"/>
              <a:gd name="connsiteY88" fmla="*/ 1022890 h 1684262"/>
              <a:gd name="connsiteX89" fmla="*/ 1193429 w 1206769"/>
              <a:gd name="connsiteY89" fmla="*/ 899446 h 1684262"/>
              <a:gd name="connsiteX90" fmla="*/ 759089 w 1206769"/>
              <a:gd name="connsiteY90" fmla="*/ 61246 h 1684262"/>
              <a:gd name="connsiteX91" fmla="*/ 720989 w 1206769"/>
              <a:gd name="connsiteY91" fmla="*/ 145828 h 1684262"/>
              <a:gd name="connsiteX92" fmla="*/ 759089 w 1206769"/>
              <a:gd name="connsiteY92" fmla="*/ 61436 h 1684262"/>
              <a:gd name="connsiteX93" fmla="*/ 759089 w 1206769"/>
              <a:gd name="connsiteY93" fmla="*/ 61246 h 1684262"/>
              <a:gd name="connsiteX94" fmla="*/ 363611 w 1206769"/>
              <a:gd name="connsiteY94" fmla="*/ 545783 h 1684262"/>
              <a:gd name="connsiteX95" fmla="*/ 348275 w 1206769"/>
              <a:gd name="connsiteY95" fmla="*/ 553498 h 1684262"/>
              <a:gd name="connsiteX96" fmla="*/ 363611 w 1206769"/>
              <a:gd name="connsiteY96" fmla="*/ 545783 h 1684262"/>
              <a:gd name="connsiteX97" fmla="*/ 232451 w 1206769"/>
              <a:gd name="connsiteY97" fmla="*/ 523113 h 1684262"/>
              <a:gd name="connsiteX98" fmla="*/ 254694 w 1206769"/>
              <a:gd name="connsiteY98" fmla="*/ 664096 h 1684262"/>
              <a:gd name="connsiteX99" fmla="*/ 232451 w 1206769"/>
              <a:gd name="connsiteY99" fmla="*/ 523113 h 1684262"/>
              <a:gd name="connsiteX100" fmla="*/ 340084 w 1206769"/>
              <a:gd name="connsiteY100" fmla="*/ 692277 h 1684262"/>
              <a:gd name="connsiteX101" fmla="*/ 470767 w 1206769"/>
              <a:gd name="connsiteY101" fmla="*/ 684562 h 1684262"/>
              <a:gd name="connsiteX102" fmla="*/ 340084 w 1206769"/>
              <a:gd name="connsiteY102" fmla="*/ 691896 h 1684262"/>
              <a:gd name="connsiteX103" fmla="*/ 340084 w 1206769"/>
              <a:gd name="connsiteY103" fmla="*/ 692277 h 1684262"/>
              <a:gd name="connsiteX104" fmla="*/ 382375 w 1206769"/>
              <a:gd name="connsiteY104" fmla="*/ 615410 h 1684262"/>
              <a:gd name="connsiteX105" fmla="*/ 516868 w 1206769"/>
              <a:gd name="connsiteY105" fmla="*/ 688372 h 1684262"/>
              <a:gd name="connsiteX106" fmla="*/ 382661 w 1206769"/>
              <a:gd name="connsiteY106" fmla="*/ 615029 h 1684262"/>
              <a:gd name="connsiteX107" fmla="*/ 382375 w 1206769"/>
              <a:gd name="connsiteY107" fmla="*/ 615410 h 1684262"/>
              <a:gd name="connsiteX108" fmla="*/ 201400 w 1206769"/>
              <a:gd name="connsiteY108" fmla="*/ 907542 h 1684262"/>
              <a:gd name="connsiteX109" fmla="*/ 163300 w 1206769"/>
              <a:gd name="connsiteY109" fmla="*/ 838295 h 1684262"/>
              <a:gd name="connsiteX110" fmla="*/ 201686 w 1206769"/>
              <a:gd name="connsiteY110" fmla="*/ 907161 h 1684262"/>
              <a:gd name="connsiteX111" fmla="*/ 201400 w 1206769"/>
              <a:gd name="connsiteY111" fmla="*/ 907542 h 1684262"/>
              <a:gd name="connsiteX112" fmla="*/ 97811 w 1206769"/>
              <a:gd name="connsiteY112" fmla="*/ 1285557 h 1684262"/>
              <a:gd name="connsiteX113" fmla="*/ 123279 w 1206769"/>
              <a:gd name="connsiteY113" fmla="*/ 1264178 h 1684262"/>
              <a:gd name="connsiteX114" fmla="*/ 231975 w 1206769"/>
              <a:gd name="connsiteY114" fmla="*/ 1341501 h 1684262"/>
              <a:gd name="connsiteX115" fmla="*/ 97811 w 1206769"/>
              <a:gd name="connsiteY115" fmla="*/ 1285557 h 1684262"/>
              <a:gd name="connsiteX116" fmla="*/ 232928 w 1206769"/>
              <a:gd name="connsiteY116" fmla="*/ 1376077 h 1684262"/>
              <a:gd name="connsiteX117" fmla="*/ 279029 w 1206769"/>
              <a:gd name="connsiteY117" fmla="*/ 1379887 h 1684262"/>
              <a:gd name="connsiteX118" fmla="*/ 232451 w 1206769"/>
              <a:gd name="connsiteY118" fmla="*/ 1376077 h 1684262"/>
              <a:gd name="connsiteX119" fmla="*/ 232928 w 1206769"/>
              <a:gd name="connsiteY119" fmla="*/ 1376077 h 1684262"/>
              <a:gd name="connsiteX120" fmla="*/ 856244 w 1206769"/>
              <a:gd name="connsiteY120" fmla="*/ 715613 h 1684262"/>
              <a:gd name="connsiteX121" fmla="*/ 817635 w 1206769"/>
              <a:gd name="connsiteY121" fmla="*/ 708913 h 1684262"/>
              <a:gd name="connsiteX122" fmla="*/ 721084 w 1206769"/>
              <a:gd name="connsiteY122" fmla="*/ 657225 h 1684262"/>
              <a:gd name="connsiteX123" fmla="*/ 855767 w 1206769"/>
              <a:gd name="connsiteY123" fmla="*/ 715613 h 1684262"/>
              <a:gd name="connsiteX124" fmla="*/ 856244 w 1206769"/>
              <a:gd name="connsiteY124" fmla="*/ 715613 h 1684262"/>
              <a:gd name="connsiteX125" fmla="*/ 663458 w 1206769"/>
              <a:gd name="connsiteY125" fmla="*/ 722662 h 1684262"/>
              <a:gd name="connsiteX126" fmla="*/ 644408 w 1206769"/>
              <a:gd name="connsiteY126" fmla="*/ 807149 h 1684262"/>
              <a:gd name="connsiteX127" fmla="*/ 662981 w 1206769"/>
              <a:gd name="connsiteY127" fmla="*/ 723138 h 1684262"/>
              <a:gd name="connsiteX128" fmla="*/ 663458 w 1206769"/>
              <a:gd name="connsiteY128" fmla="*/ 722662 h 1684262"/>
              <a:gd name="connsiteX129" fmla="*/ 628882 w 1206769"/>
              <a:gd name="connsiteY129" fmla="*/ 753332 h 1684262"/>
              <a:gd name="connsiteX130" fmla="*/ 655742 w 1206769"/>
              <a:gd name="connsiteY130" fmla="*/ 726472 h 1684262"/>
              <a:gd name="connsiteX131" fmla="*/ 628406 w 1206769"/>
              <a:gd name="connsiteY131" fmla="*/ 753332 h 1684262"/>
              <a:gd name="connsiteX132" fmla="*/ 628882 w 1206769"/>
              <a:gd name="connsiteY132" fmla="*/ 753332 h 1684262"/>
              <a:gd name="connsiteX133" fmla="*/ 771090 w 1206769"/>
              <a:gd name="connsiteY133" fmla="*/ 757237 h 1684262"/>
              <a:gd name="connsiteX134" fmla="*/ 690318 w 1206769"/>
              <a:gd name="connsiteY134" fmla="*/ 822579 h 1684262"/>
              <a:gd name="connsiteX135" fmla="*/ 770614 w 1206769"/>
              <a:gd name="connsiteY135" fmla="*/ 757237 h 1684262"/>
              <a:gd name="connsiteX136" fmla="*/ 771090 w 1206769"/>
              <a:gd name="connsiteY136" fmla="*/ 757237 h 1684262"/>
              <a:gd name="connsiteX137" fmla="*/ 759565 w 1206769"/>
              <a:gd name="connsiteY137" fmla="*/ 538162 h 1684262"/>
              <a:gd name="connsiteX138" fmla="*/ 851767 w 1206769"/>
              <a:gd name="connsiteY138" fmla="*/ 480536 h 1684262"/>
              <a:gd name="connsiteX139" fmla="*/ 759089 w 1206769"/>
              <a:gd name="connsiteY139" fmla="*/ 538067 h 1684262"/>
              <a:gd name="connsiteX140" fmla="*/ 759565 w 1206769"/>
              <a:gd name="connsiteY140" fmla="*/ 538162 h 1684262"/>
              <a:gd name="connsiteX141" fmla="*/ 877961 w 1206769"/>
              <a:gd name="connsiteY141" fmla="*/ 342138 h 1684262"/>
              <a:gd name="connsiteX142" fmla="*/ 812619 w 1206769"/>
              <a:gd name="connsiteY142" fmla="*/ 442055 h 1684262"/>
              <a:gd name="connsiteX143" fmla="*/ 877961 w 1206769"/>
              <a:gd name="connsiteY143" fmla="*/ 342138 h 1684262"/>
              <a:gd name="connsiteX144" fmla="*/ 681841 w 1206769"/>
              <a:gd name="connsiteY144" fmla="*/ 323088 h 1684262"/>
              <a:gd name="connsiteX145" fmla="*/ 758803 w 1206769"/>
              <a:gd name="connsiteY145" fmla="*/ 430816 h 1684262"/>
              <a:gd name="connsiteX146" fmla="*/ 643455 w 1206769"/>
              <a:gd name="connsiteY146" fmla="*/ 396145 h 1684262"/>
              <a:gd name="connsiteX147" fmla="*/ 639550 w 1206769"/>
              <a:gd name="connsiteY147" fmla="*/ 438436 h 1684262"/>
              <a:gd name="connsiteX148" fmla="*/ 682127 w 1206769"/>
              <a:gd name="connsiteY148" fmla="*/ 323088 h 1684262"/>
              <a:gd name="connsiteX149" fmla="*/ 681841 w 1206769"/>
              <a:gd name="connsiteY149" fmla="*/ 323088 h 1684262"/>
              <a:gd name="connsiteX150" fmla="*/ 351323 w 1206769"/>
              <a:gd name="connsiteY150" fmla="*/ 219361 h 1684262"/>
              <a:gd name="connsiteX151" fmla="*/ 383994 w 1206769"/>
              <a:gd name="connsiteY151" fmla="*/ 183070 h 1684262"/>
              <a:gd name="connsiteX152" fmla="*/ 403711 w 1206769"/>
              <a:gd name="connsiteY152" fmla="*/ 175069 h 1684262"/>
              <a:gd name="connsiteX153" fmla="*/ 411331 w 1206769"/>
              <a:gd name="connsiteY153" fmla="*/ 176117 h 1684262"/>
              <a:gd name="connsiteX154" fmla="*/ 569351 w 1206769"/>
              <a:gd name="connsiteY154" fmla="*/ 242792 h 1684262"/>
              <a:gd name="connsiteX155" fmla="*/ 569922 w 1206769"/>
              <a:gd name="connsiteY155" fmla="*/ 242792 h 1684262"/>
              <a:gd name="connsiteX156" fmla="*/ 558873 w 1206769"/>
              <a:gd name="connsiteY156" fmla="*/ 299942 h 1684262"/>
              <a:gd name="connsiteX157" fmla="*/ 351609 w 1206769"/>
              <a:gd name="connsiteY157" fmla="*/ 219075 h 1684262"/>
              <a:gd name="connsiteX158" fmla="*/ 351323 w 1206769"/>
              <a:gd name="connsiteY158" fmla="*/ 219361 h 1684262"/>
              <a:gd name="connsiteX159" fmla="*/ 470767 w 1206769"/>
              <a:gd name="connsiteY159" fmla="*/ 361188 h 1684262"/>
              <a:gd name="connsiteX160" fmla="*/ 566874 w 1206769"/>
              <a:gd name="connsiteY160" fmla="*/ 503396 h 1684262"/>
              <a:gd name="connsiteX161" fmla="*/ 470767 w 1206769"/>
              <a:gd name="connsiteY161" fmla="*/ 361188 h 1684262"/>
              <a:gd name="connsiteX162" fmla="*/ 632216 w 1206769"/>
              <a:gd name="connsiteY162" fmla="*/ 453485 h 1684262"/>
              <a:gd name="connsiteX163" fmla="*/ 699367 w 1206769"/>
              <a:gd name="connsiteY163" fmla="*/ 515112 h 1684262"/>
              <a:gd name="connsiteX164" fmla="*/ 759089 w 1206769"/>
              <a:gd name="connsiteY164" fmla="*/ 438055 h 1684262"/>
              <a:gd name="connsiteX165" fmla="*/ 678317 w 1206769"/>
              <a:gd name="connsiteY165" fmla="*/ 611029 h 1684262"/>
              <a:gd name="connsiteX166" fmla="*/ 640217 w 1206769"/>
              <a:gd name="connsiteY166" fmla="*/ 587978 h 1684262"/>
              <a:gd name="connsiteX167" fmla="*/ 632216 w 1206769"/>
              <a:gd name="connsiteY167" fmla="*/ 453581 h 1684262"/>
              <a:gd name="connsiteX168" fmla="*/ 632216 w 1206769"/>
              <a:gd name="connsiteY168" fmla="*/ 453485 h 1684262"/>
              <a:gd name="connsiteX169" fmla="*/ 686032 w 1206769"/>
              <a:gd name="connsiteY169" fmla="*/ 837819 h 1684262"/>
              <a:gd name="connsiteX170" fmla="*/ 628310 w 1206769"/>
              <a:gd name="connsiteY170" fmla="*/ 930116 h 1684262"/>
              <a:gd name="connsiteX171" fmla="*/ 686032 w 1206769"/>
              <a:gd name="connsiteY171" fmla="*/ 837914 h 1684262"/>
              <a:gd name="connsiteX172" fmla="*/ 686032 w 1206769"/>
              <a:gd name="connsiteY172" fmla="*/ 837819 h 1684262"/>
              <a:gd name="connsiteX173" fmla="*/ 743658 w 1206769"/>
              <a:gd name="connsiteY173" fmla="*/ 1291400 h 1684262"/>
              <a:gd name="connsiteX174" fmla="*/ 547634 w 1206769"/>
              <a:gd name="connsiteY174" fmla="*/ 1206818 h 1684262"/>
              <a:gd name="connsiteX175" fmla="*/ 573446 w 1206769"/>
              <a:gd name="connsiteY175" fmla="*/ 1222439 h 1684262"/>
              <a:gd name="connsiteX176" fmla="*/ 603450 w 1206769"/>
              <a:gd name="connsiteY176" fmla="*/ 1227487 h 1684262"/>
              <a:gd name="connsiteX177" fmla="*/ 743658 w 1206769"/>
              <a:gd name="connsiteY177" fmla="*/ 1291495 h 1684262"/>
              <a:gd name="connsiteX178" fmla="*/ 743658 w 1206769"/>
              <a:gd name="connsiteY178" fmla="*/ 1291400 h 1684262"/>
              <a:gd name="connsiteX179" fmla="*/ 578399 w 1206769"/>
              <a:gd name="connsiteY179" fmla="*/ 945452 h 1684262"/>
              <a:gd name="connsiteX180" fmla="*/ 689842 w 1206769"/>
              <a:gd name="connsiteY180" fmla="*/ 1122236 h 1684262"/>
              <a:gd name="connsiteX181" fmla="*/ 578399 w 1206769"/>
              <a:gd name="connsiteY181" fmla="*/ 945547 h 1684262"/>
              <a:gd name="connsiteX182" fmla="*/ 578399 w 1206769"/>
              <a:gd name="connsiteY182" fmla="*/ 945452 h 1684262"/>
              <a:gd name="connsiteX183" fmla="*/ 351609 w 1206769"/>
              <a:gd name="connsiteY183" fmla="*/ 1045464 h 1684262"/>
              <a:gd name="connsiteX184" fmla="*/ 382375 w 1206769"/>
              <a:gd name="connsiteY184" fmla="*/ 887825 h 1684262"/>
              <a:gd name="connsiteX185" fmla="*/ 351609 w 1206769"/>
              <a:gd name="connsiteY185" fmla="*/ 1045559 h 1684262"/>
              <a:gd name="connsiteX186" fmla="*/ 351609 w 1206769"/>
              <a:gd name="connsiteY186" fmla="*/ 1045464 h 1684262"/>
              <a:gd name="connsiteX187" fmla="*/ 420761 w 1206769"/>
              <a:gd name="connsiteY187" fmla="*/ 1018413 h 1684262"/>
              <a:gd name="connsiteX188" fmla="*/ 605260 w 1206769"/>
              <a:gd name="connsiteY188" fmla="*/ 1180338 h 1684262"/>
              <a:gd name="connsiteX189" fmla="*/ 420761 w 1206769"/>
              <a:gd name="connsiteY189" fmla="*/ 1018413 h 1684262"/>
              <a:gd name="connsiteX190" fmla="*/ 366944 w 1206769"/>
              <a:gd name="connsiteY190" fmla="*/ 1414272 h 1684262"/>
              <a:gd name="connsiteX191" fmla="*/ 597640 w 1206769"/>
              <a:gd name="connsiteY191" fmla="*/ 1460468 h 1684262"/>
              <a:gd name="connsiteX192" fmla="*/ 366944 w 1206769"/>
              <a:gd name="connsiteY192" fmla="*/ 1414463 h 1684262"/>
              <a:gd name="connsiteX193" fmla="*/ 366944 w 1206769"/>
              <a:gd name="connsiteY193" fmla="*/ 1414272 h 1684262"/>
              <a:gd name="connsiteX194" fmla="*/ 536108 w 1206769"/>
              <a:gd name="connsiteY194" fmla="*/ 1644968 h 1684262"/>
              <a:gd name="connsiteX195" fmla="*/ 498008 w 1206769"/>
              <a:gd name="connsiteY195" fmla="*/ 1625918 h 1684262"/>
              <a:gd name="connsiteX196" fmla="*/ 471148 w 1206769"/>
              <a:gd name="connsiteY196" fmla="*/ 1618202 h 1684262"/>
              <a:gd name="connsiteX197" fmla="*/ 471148 w 1206769"/>
              <a:gd name="connsiteY197" fmla="*/ 1664399 h 1684262"/>
              <a:gd name="connsiteX198" fmla="*/ 401901 w 1206769"/>
              <a:gd name="connsiteY198" fmla="*/ 1579817 h 1684262"/>
              <a:gd name="connsiteX199" fmla="*/ 536108 w 1206769"/>
              <a:gd name="connsiteY199" fmla="*/ 1645158 h 1684262"/>
              <a:gd name="connsiteX200" fmla="*/ 536108 w 1206769"/>
              <a:gd name="connsiteY200" fmla="*/ 1644968 h 1684262"/>
              <a:gd name="connsiteX201" fmla="*/ 616785 w 1206769"/>
              <a:gd name="connsiteY201" fmla="*/ 1564196 h 1684262"/>
              <a:gd name="connsiteX202" fmla="*/ 555349 w 1206769"/>
              <a:gd name="connsiteY202" fmla="*/ 1541145 h 1684262"/>
              <a:gd name="connsiteX203" fmla="*/ 638597 w 1206769"/>
              <a:gd name="connsiteY203" fmla="*/ 1493520 h 1684262"/>
              <a:gd name="connsiteX204" fmla="*/ 739848 w 1206769"/>
              <a:gd name="connsiteY204" fmla="*/ 1525715 h 1684262"/>
              <a:gd name="connsiteX205" fmla="*/ 616785 w 1206769"/>
              <a:gd name="connsiteY205" fmla="*/ 1564386 h 1684262"/>
              <a:gd name="connsiteX206" fmla="*/ 616785 w 1206769"/>
              <a:gd name="connsiteY206" fmla="*/ 1564196 h 1684262"/>
              <a:gd name="connsiteX207" fmla="*/ 752231 w 1206769"/>
              <a:gd name="connsiteY207" fmla="*/ 1664779 h 1684262"/>
              <a:gd name="connsiteX208" fmla="*/ 739658 w 1206769"/>
              <a:gd name="connsiteY208" fmla="*/ 1664779 h 1684262"/>
              <a:gd name="connsiteX209" fmla="*/ 731180 w 1206769"/>
              <a:gd name="connsiteY209" fmla="*/ 1664779 h 1684262"/>
              <a:gd name="connsiteX210" fmla="*/ 727561 w 1206769"/>
              <a:gd name="connsiteY210" fmla="*/ 1664779 h 1684262"/>
              <a:gd name="connsiteX211" fmla="*/ 713750 w 1206769"/>
              <a:gd name="connsiteY211" fmla="*/ 1666780 h 1684262"/>
              <a:gd name="connsiteX212" fmla="*/ 704225 w 1206769"/>
              <a:gd name="connsiteY212" fmla="*/ 1665256 h 1684262"/>
              <a:gd name="connsiteX213" fmla="*/ 705558 w 1206769"/>
              <a:gd name="connsiteY213" fmla="*/ 1667733 h 1684262"/>
              <a:gd name="connsiteX214" fmla="*/ 790045 w 1206769"/>
              <a:gd name="connsiteY214" fmla="*/ 1610106 h 1684262"/>
              <a:gd name="connsiteX215" fmla="*/ 752231 w 1206769"/>
              <a:gd name="connsiteY215" fmla="*/ 1664970 h 1684262"/>
              <a:gd name="connsiteX216" fmla="*/ 752231 w 1206769"/>
              <a:gd name="connsiteY216" fmla="*/ 1664779 h 1684262"/>
              <a:gd name="connsiteX217" fmla="*/ 857863 w 1206769"/>
              <a:gd name="connsiteY217" fmla="*/ 1591056 h 1684262"/>
              <a:gd name="connsiteX218" fmla="*/ 838813 w 1206769"/>
              <a:gd name="connsiteY218" fmla="*/ 1568958 h 1684262"/>
              <a:gd name="connsiteX219" fmla="*/ 836146 w 1206769"/>
              <a:gd name="connsiteY219" fmla="*/ 1564291 h 1684262"/>
              <a:gd name="connsiteX220" fmla="*/ 955179 w 1206769"/>
              <a:gd name="connsiteY220" fmla="*/ 1500720 h 1684262"/>
              <a:gd name="connsiteX221" fmla="*/ 1066493 w 1206769"/>
              <a:gd name="connsiteY221" fmla="*/ 1492065 h 1684262"/>
              <a:gd name="connsiteX222" fmla="*/ 857863 w 1206769"/>
              <a:gd name="connsiteY222" fmla="*/ 1591247 h 1684262"/>
              <a:gd name="connsiteX223" fmla="*/ 857863 w 1206769"/>
              <a:gd name="connsiteY223" fmla="*/ 1591056 h 1684262"/>
              <a:gd name="connsiteX224" fmla="*/ 1054979 w 1206769"/>
              <a:gd name="connsiteY224" fmla="*/ 1445037 h 1684262"/>
              <a:gd name="connsiteX225" fmla="*/ 916632 w 1206769"/>
              <a:gd name="connsiteY225" fmla="*/ 1468184 h 1684262"/>
              <a:gd name="connsiteX226" fmla="*/ 1028170 w 1206769"/>
              <a:gd name="connsiteY226" fmla="*/ 1445228 h 1684262"/>
              <a:gd name="connsiteX227" fmla="*/ 1054979 w 1206769"/>
              <a:gd name="connsiteY227" fmla="*/ 1445037 h 1684262"/>
              <a:gd name="connsiteX228" fmla="*/ 862816 w 1206769"/>
              <a:gd name="connsiteY228" fmla="*/ 1410462 h 1684262"/>
              <a:gd name="connsiteX229" fmla="*/ 647551 w 1206769"/>
              <a:gd name="connsiteY229" fmla="*/ 1448562 h 1684262"/>
              <a:gd name="connsiteX230" fmla="*/ 862816 w 1206769"/>
              <a:gd name="connsiteY230" fmla="*/ 1410653 h 1684262"/>
              <a:gd name="connsiteX231" fmla="*/ 862816 w 1206769"/>
              <a:gd name="connsiteY231" fmla="*/ 1410462 h 1684262"/>
              <a:gd name="connsiteX232" fmla="*/ 689842 w 1206769"/>
              <a:gd name="connsiteY232" fmla="*/ 1391412 h 1684262"/>
              <a:gd name="connsiteX233" fmla="*/ 924347 w 1206769"/>
              <a:gd name="connsiteY233" fmla="*/ 1306830 h 1684262"/>
              <a:gd name="connsiteX234" fmla="*/ 689842 w 1206769"/>
              <a:gd name="connsiteY234" fmla="*/ 1391412 h 1684262"/>
              <a:gd name="connsiteX235" fmla="*/ 1162663 w 1206769"/>
              <a:gd name="connsiteY235" fmla="*/ 1057085 h 1684262"/>
              <a:gd name="connsiteX236" fmla="*/ 1148756 w 1206769"/>
              <a:gd name="connsiteY236" fmla="*/ 1134428 h 1684262"/>
              <a:gd name="connsiteX237" fmla="*/ 1066841 w 1206769"/>
              <a:gd name="connsiteY237" fmla="*/ 1139762 h 1684262"/>
              <a:gd name="connsiteX238" fmla="*/ 1035790 w 1206769"/>
              <a:gd name="connsiteY238" fmla="*/ 1087755 h 1684262"/>
              <a:gd name="connsiteX239" fmla="*/ 1162663 w 1206769"/>
              <a:gd name="connsiteY239" fmla="*/ 1057085 h 1684262"/>
              <a:gd name="connsiteX240" fmla="*/ 987913 w 1206769"/>
              <a:gd name="connsiteY240" fmla="*/ 1181170 h 1684262"/>
              <a:gd name="connsiteX241" fmla="*/ 958923 w 1206769"/>
              <a:gd name="connsiteY241" fmla="*/ 1264444 h 1684262"/>
              <a:gd name="connsiteX242" fmla="*/ 905107 w 1206769"/>
              <a:gd name="connsiteY242" fmla="*/ 1118330 h 1684262"/>
              <a:gd name="connsiteX243" fmla="*/ 987913 w 1206769"/>
              <a:gd name="connsiteY24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086272 w 1206769"/>
              <a:gd name="connsiteY18" fmla="*/ 660654 h 1684262"/>
              <a:gd name="connsiteX19" fmla="*/ 1102560 w 1206769"/>
              <a:gd name="connsiteY19" fmla="*/ 657701 h 1684262"/>
              <a:gd name="connsiteX20" fmla="*/ 739848 w 1206769"/>
              <a:gd name="connsiteY20" fmla="*/ 595694 h 1684262"/>
              <a:gd name="connsiteX21" fmla="*/ 716893 w 1206769"/>
              <a:gd name="connsiteY21" fmla="*/ 318992 h 1684262"/>
              <a:gd name="connsiteX22" fmla="*/ 920537 w 1206769"/>
              <a:gd name="connsiteY22" fmla="*/ 246031 h 1684262"/>
              <a:gd name="connsiteX23" fmla="*/ 682412 w 1206769"/>
              <a:gd name="connsiteY23" fmla="*/ 238316 h 1684262"/>
              <a:gd name="connsiteX24" fmla="*/ 928538 w 1206769"/>
              <a:gd name="connsiteY24" fmla="*/ 226790 h 1684262"/>
              <a:gd name="connsiteX25" fmla="*/ 720893 w 1206769"/>
              <a:gd name="connsiteY25" fmla="*/ 196025 h 1684262"/>
              <a:gd name="connsiteX26" fmla="*/ 736229 w 1206769"/>
              <a:gd name="connsiteY26" fmla="*/ 49911 h 1684262"/>
              <a:gd name="connsiteX27" fmla="*/ 663267 w 1206769"/>
              <a:gd name="connsiteY27" fmla="*/ 0 h 1684262"/>
              <a:gd name="connsiteX28" fmla="*/ 625167 w 1206769"/>
              <a:gd name="connsiteY28" fmla="*/ 103727 h 1684262"/>
              <a:gd name="connsiteX29" fmla="*/ 625167 w 1206769"/>
              <a:gd name="connsiteY29" fmla="*/ 288322 h 1684262"/>
              <a:gd name="connsiteX30" fmla="*/ 336845 w 1206769"/>
              <a:gd name="connsiteY30" fmla="*/ 261366 h 1684262"/>
              <a:gd name="connsiteX31" fmla="*/ 367611 w 1206769"/>
              <a:gd name="connsiteY31" fmla="*/ 307467 h 1684262"/>
              <a:gd name="connsiteX32" fmla="*/ 579066 w 1206769"/>
              <a:gd name="connsiteY32" fmla="*/ 615029 h 1684262"/>
              <a:gd name="connsiteX33" fmla="*/ 263884 w 1206769"/>
              <a:gd name="connsiteY33" fmla="*/ 511207 h 1684262"/>
              <a:gd name="connsiteX34" fmla="*/ 233118 w 1206769"/>
              <a:gd name="connsiteY34" fmla="*/ 714947 h 1684262"/>
              <a:gd name="connsiteX35" fmla="*/ 532965 w 1206769"/>
              <a:gd name="connsiteY35" fmla="*/ 807149 h 1684262"/>
              <a:gd name="connsiteX36" fmla="*/ 513915 w 1206769"/>
              <a:gd name="connsiteY36" fmla="*/ 803339 h 1684262"/>
              <a:gd name="connsiteX37" fmla="*/ 502390 w 1206769"/>
              <a:gd name="connsiteY37" fmla="*/ 791813 h 1684262"/>
              <a:gd name="connsiteX38" fmla="*/ 464290 w 1206769"/>
              <a:gd name="connsiteY38" fmla="*/ 772763 h 1684262"/>
              <a:gd name="connsiteX39" fmla="*/ 375231 w 1206769"/>
              <a:gd name="connsiteY39" fmla="*/ 788670 h 1684262"/>
              <a:gd name="connsiteX40" fmla="*/ 418189 w 1206769"/>
              <a:gd name="connsiteY40" fmla="*/ 826770 h 1684262"/>
              <a:gd name="connsiteX41" fmla="*/ 333607 w 1206769"/>
              <a:gd name="connsiteY41" fmla="*/ 826770 h 1684262"/>
              <a:gd name="connsiteX42" fmla="*/ 276457 w 1206769"/>
              <a:gd name="connsiteY42" fmla="*/ 857536 h 1684262"/>
              <a:gd name="connsiteX43" fmla="*/ 288458 w 1206769"/>
              <a:gd name="connsiteY43" fmla="*/ 766001 h 1684262"/>
              <a:gd name="connsiteX44" fmla="*/ 138059 w 1206769"/>
              <a:gd name="connsiteY44" fmla="*/ 911352 h 1684262"/>
              <a:gd name="connsiteX45" fmla="*/ 237976 w 1206769"/>
              <a:gd name="connsiteY45" fmla="*/ 961358 h 1684262"/>
              <a:gd name="connsiteX46" fmla="*/ 75102 w 1206769"/>
              <a:gd name="connsiteY46" fmla="*/ 1025783 h 1684262"/>
              <a:gd name="connsiteX47" fmla="*/ 80432 w 1206769"/>
              <a:gd name="connsiteY47" fmla="*/ 915162 h 1684262"/>
              <a:gd name="connsiteX48" fmla="*/ 91958 w 1206769"/>
              <a:gd name="connsiteY48" fmla="*/ 1107377 h 1684262"/>
              <a:gd name="connsiteX49" fmla="*/ 214925 w 1206769"/>
              <a:gd name="connsiteY49" fmla="*/ 1157383 h 1684262"/>
              <a:gd name="connsiteX50" fmla="*/ 322463 w 1206769"/>
              <a:gd name="connsiteY50" fmla="*/ 1240346 h 1684262"/>
              <a:gd name="connsiteX51" fmla="*/ 309794 w 1206769"/>
              <a:gd name="connsiteY51" fmla="*/ 1240346 h 1684262"/>
              <a:gd name="connsiteX52" fmla="*/ 311699 w 1206769"/>
              <a:gd name="connsiteY52" fmla="*/ 1248728 h 1684262"/>
              <a:gd name="connsiteX53" fmla="*/ 310842 w 1206769"/>
              <a:gd name="connsiteY53" fmla="*/ 1254824 h 1684262"/>
              <a:gd name="connsiteX54" fmla="*/ 309223 w 1206769"/>
              <a:gd name="connsiteY54" fmla="*/ 1259396 h 1684262"/>
              <a:gd name="connsiteX55" fmla="*/ 301317 w 1206769"/>
              <a:gd name="connsiteY55" fmla="*/ 1268063 h 1684262"/>
              <a:gd name="connsiteX56" fmla="*/ 283886 w 1206769"/>
              <a:gd name="connsiteY56" fmla="*/ 1268063 h 1684262"/>
              <a:gd name="connsiteX57" fmla="*/ 284934 w 1206769"/>
              <a:gd name="connsiteY57" fmla="*/ 1275207 h 1684262"/>
              <a:gd name="connsiteX58" fmla="*/ 395615 w 1206769"/>
              <a:gd name="connsiteY58" fmla="*/ 1319117 h 1684262"/>
              <a:gd name="connsiteX59" fmla="*/ 257026 w 1206769"/>
              <a:gd name="connsiteY59" fmla="*/ 1309592 h 1684262"/>
              <a:gd name="connsiteX60" fmla="*/ 257026 w 1206769"/>
              <a:gd name="connsiteY60" fmla="*/ 1309592 h 1684262"/>
              <a:gd name="connsiteX61" fmla="*/ 248263 w 1206769"/>
              <a:gd name="connsiteY61" fmla="*/ 1308259 h 1684262"/>
              <a:gd name="connsiteX62" fmla="*/ 247691 w 1206769"/>
              <a:gd name="connsiteY62" fmla="*/ 1308735 h 1684262"/>
              <a:gd name="connsiteX63" fmla="*/ 229880 w 1206769"/>
              <a:gd name="connsiteY63" fmla="*/ 1312259 h 1684262"/>
              <a:gd name="connsiteX64" fmla="*/ 146155 w 1206769"/>
              <a:gd name="connsiteY64" fmla="*/ 1230344 h 1684262"/>
              <a:gd name="connsiteX65" fmla="*/ 115389 w 1206769"/>
              <a:gd name="connsiteY65" fmla="*/ 1430369 h 1684262"/>
              <a:gd name="connsiteX66" fmla="*/ 349799 w 1206769"/>
              <a:gd name="connsiteY66" fmla="*/ 1480280 h 1684262"/>
              <a:gd name="connsiteX67" fmla="*/ 299507 w 1206769"/>
              <a:gd name="connsiteY67" fmla="*/ 1464659 h 1684262"/>
              <a:gd name="connsiteX68" fmla="*/ 321034 w 1206769"/>
              <a:gd name="connsiteY68" fmla="*/ 1477042 h 1684262"/>
              <a:gd name="connsiteX69" fmla="*/ 330559 w 1206769"/>
              <a:gd name="connsiteY69" fmla="*/ 1484376 h 1684262"/>
              <a:gd name="connsiteX70" fmla="*/ 388280 w 1206769"/>
              <a:gd name="connsiteY70" fmla="*/ 1545717 h 1684262"/>
              <a:gd name="connsiteX71" fmla="*/ 348847 w 1206769"/>
              <a:gd name="connsiteY71" fmla="*/ 1542479 h 1684262"/>
              <a:gd name="connsiteX72" fmla="*/ 255883 w 1206769"/>
              <a:gd name="connsiteY72" fmla="*/ 1502664 h 1684262"/>
              <a:gd name="connsiteX73" fmla="*/ 255883 w 1206769"/>
              <a:gd name="connsiteY73" fmla="*/ 1502664 h 1684262"/>
              <a:gd name="connsiteX74" fmla="*/ 239976 w 1206769"/>
              <a:gd name="connsiteY74" fmla="*/ 1484281 h 1684262"/>
              <a:gd name="connsiteX75" fmla="*/ 203495 w 1206769"/>
              <a:gd name="connsiteY75" fmla="*/ 1484281 h 1684262"/>
              <a:gd name="connsiteX76" fmla="*/ 187303 w 1206769"/>
              <a:gd name="connsiteY76" fmla="*/ 1499140 h 1684262"/>
              <a:gd name="connsiteX77" fmla="*/ 490674 w 1206769"/>
              <a:gd name="connsiteY77" fmla="*/ 1673352 h 1684262"/>
              <a:gd name="connsiteX78" fmla="*/ 757374 w 1206769"/>
              <a:gd name="connsiteY78" fmla="*/ 1682401 h 1684262"/>
              <a:gd name="connsiteX79" fmla="*/ 988070 w 1206769"/>
              <a:gd name="connsiteY79" fmla="*/ 1594485 h 1684262"/>
              <a:gd name="connsiteX80" fmla="*/ 1152566 w 1206769"/>
              <a:gd name="connsiteY80" fmla="*/ 1394460 h 1684262"/>
              <a:gd name="connsiteX81" fmla="*/ 918822 w 1206769"/>
              <a:gd name="connsiteY81" fmla="*/ 1363507 h 1684262"/>
              <a:gd name="connsiteX82" fmla="*/ 802904 w 1206769"/>
              <a:gd name="connsiteY82" fmla="*/ 1350454 h 1684262"/>
              <a:gd name="connsiteX83" fmla="*/ 841956 w 1206769"/>
              <a:gd name="connsiteY83" fmla="*/ 1326547 h 1684262"/>
              <a:gd name="connsiteX84" fmla="*/ 1018286 w 1206769"/>
              <a:gd name="connsiteY84" fmla="*/ 1315425 h 1684262"/>
              <a:gd name="connsiteX85" fmla="*/ 980354 w 1206769"/>
              <a:gd name="connsiteY85" fmla="*/ 1268921 h 1684262"/>
              <a:gd name="connsiteX86" fmla="*/ 1091488 w 1206769"/>
              <a:gd name="connsiteY86" fmla="*/ 1221043 h 1684262"/>
              <a:gd name="connsiteX87" fmla="*/ 911203 w 1206769"/>
              <a:gd name="connsiteY87" fmla="*/ 1022890 h 1684262"/>
              <a:gd name="connsiteX88" fmla="*/ 1193429 w 1206769"/>
              <a:gd name="connsiteY88" fmla="*/ 899446 h 1684262"/>
              <a:gd name="connsiteX89" fmla="*/ 759089 w 1206769"/>
              <a:gd name="connsiteY89" fmla="*/ 61246 h 1684262"/>
              <a:gd name="connsiteX90" fmla="*/ 720989 w 1206769"/>
              <a:gd name="connsiteY90" fmla="*/ 145828 h 1684262"/>
              <a:gd name="connsiteX91" fmla="*/ 759089 w 1206769"/>
              <a:gd name="connsiteY91" fmla="*/ 61436 h 1684262"/>
              <a:gd name="connsiteX92" fmla="*/ 759089 w 1206769"/>
              <a:gd name="connsiteY92" fmla="*/ 61246 h 1684262"/>
              <a:gd name="connsiteX93" fmla="*/ 363611 w 1206769"/>
              <a:gd name="connsiteY93" fmla="*/ 545783 h 1684262"/>
              <a:gd name="connsiteX94" fmla="*/ 348275 w 1206769"/>
              <a:gd name="connsiteY94" fmla="*/ 553498 h 1684262"/>
              <a:gd name="connsiteX95" fmla="*/ 363611 w 1206769"/>
              <a:gd name="connsiteY95" fmla="*/ 545783 h 1684262"/>
              <a:gd name="connsiteX96" fmla="*/ 232451 w 1206769"/>
              <a:gd name="connsiteY96" fmla="*/ 523113 h 1684262"/>
              <a:gd name="connsiteX97" fmla="*/ 254694 w 1206769"/>
              <a:gd name="connsiteY97" fmla="*/ 664096 h 1684262"/>
              <a:gd name="connsiteX98" fmla="*/ 232451 w 1206769"/>
              <a:gd name="connsiteY98" fmla="*/ 523113 h 1684262"/>
              <a:gd name="connsiteX99" fmla="*/ 340084 w 1206769"/>
              <a:gd name="connsiteY99" fmla="*/ 692277 h 1684262"/>
              <a:gd name="connsiteX100" fmla="*/ 470767 w 1206769"/>
              <a:gd name="connsiteY100" fmla="*/ 684562 h 1684262"/>
              <a:gd name="connsiteX101" fmla="*/ 340084 w 1206769"/>
              <a:gd name="connsiteY101" fmla="*/ 691896 h 1684262"/>
              <a:gd name="connsiteX102" fmla="*/ 340084 w 1206769"/>
              <a:gd name="connsiteY102" fmla="*/ 692277 h 1684262"/>
              <a:gd name="connsiteX103" fmla="*/ 382375 w 1206769"/>
              <a:gd name="connsiteY103" fmla="*/ 615410 h 1684262"/>
              <a:gd name="connsiteX104" fmla="*/ 516868 w 1206769"/>
              <a:gd name="connsiteY104" fmla="*/ 688372 h 1684262"/>
              <a:gd name="connsiteX105" fmla="*/ 382661 w 1206769"/>
              <a:gd name="connsiteY105" fmla="*/ 615029 h 1684262"/>
              <a:gd name="connsiteX106" fmla="*/ 382375 w 1206769"/>
              <a:gd name="connsiteY106" fmla="*/ 615410 h 1684262"/>
              <a:gd name="connsiteX107" fmla="*/ 201400 w 1206769"/>
              <a:gd name="connsiteY107" fmla="*/ 907542 h 1684262"/>
              <a:gd name="connsiteX108" fmla="*/ 163300 w 1206769"/>
              <a:gd name="connsiteY108" fmla="*/ 838295 h 1684262"/>
              <a:gd name="connsiteX109" fmla="*/ 201686 w 1206769"/>
              <a:gd name="connsiteY109" fmla="*/ 907161 h 1684262"/>
              <a:gd name="connsiteX110" fmla="*/ 201400 w 1206769"/>
              <a:gd name="connsiteY110" fmla="*/ 907542 h 1684262"/>
              <a:gd name="connsiteX111" fmla="*/ 97811 w 1206769"/>
              <a:gd name="connsiteY111" fmla="*/ 1285557 h 1684262"/>
              <a:gd name="connsiteX112" fmla="*/ 123279 w 1206769"/>
              <a:gd name="connsiteY112" fmla="*/ 1264178 h 1684262"/>
              <a:gd name="connsiteX113" fmla="*/ 231975 w 1206769"/>
              <a:gd name="connsiteY113" fmla="*/ 1341501 h 1684262"/>
              <a:gd name="connsiteX114" fmla="*/ 97811 w 1206769"/>
              <a:gd name="connsiteY114" fmla="*/ 1285557 h 1684262"/>
              <a:gd name="connsiteX115" fmla="*/ 232928 w 1206769"/>
              <a:gd name="connsiteY115" fmla="*/ 1376077 h 1684262"/>
              <a:gd name="connsiteX116" fmla="*/ 279029 w 1206769"/>
              <a:gd name="connsiteY116" fmla="*/ 1379887 h 1684262"/>
              <a:gd name="connsiteX117" fmla="*/ 232451 w 1206769"/>
              <a:gd name="connsiteY117" fmla="*/ 1376077 h 1684262"/>
              <a:gd name="connsiteX118" fmla="*/ 232928 w 1206769"/>
              <a:gd name="connsiteY118" fmla="*/ 1376077 h 1684262"/>
              <a:gd name="connsiteX119" fmla="*/ 856244 w 1206769"/>
              <a:gd name="connsiteY119" fmla="*/ 715613 h 1684262"/>
              <a:gd name="connsiteX120" fmla="*/ 817635 w 1206769"/>
              <a:gd name="connsiteY120" fmla="*/ 708913 h 1684262"/>
              <a:gd name="connsiteX121" fmla="*/ 721084 w 1206769"/>
              <a:gd name="connsiteY121" fmla="*/ 657225 h 1684262"/>
              <a:gd name="connsiteX122" fmla="*/ 855767 w 1206769"/>
              <a:gd name="connsiteY122" fmla="*/ 715613 h 1684262"/>
              <a:gd name="connsiteX123" fmla="*/ 856244 w 1206769"/>
              <a:gd name="connsiteY123" fmla="*/ 715613 h 1684262"/>
              <a:gd name="connsiteX124" fmla="*/ 663458 w 1206769"/>
              <a:gd name="connsiteY124" fmla="*/ 722662 h 1684262"/>
              <a:gd name="connsiteX125" fmla="*/ 644408 w 1206769"/>
              <a:gd name="connsiteY125" fmla="*/ 807149 h 1684262"/>
              <a:gd name="connsiteX126" fmla="*/ 662981 w 1206769"/>
              <a:gd name="connsiteY126" fmla="*/ 723138 h 1684262"/>
              <a:gd name="connsiteX127" fmla="*/ 663458 w 1206769"/>
              <a:gd name="connsiteY127" fmla="*/ 722662 h 1684262"/>
              <a:gd name="connsiteX128" fmla="*/ 628882 w 1206769"/>
              <a:gd name="connsiteY128" fmla="*/ 753332 h 1684262"/>
              <a:gd name="connsiteX129" fmla="*/ 655742 w 1206769"/>
              <a:gd name="connsiteY129" fmla="*/ 726472 h 1684262"/>
              <a:gd name="connsiteX130" fmla="*/ 628406 w 1206769"/>
              <a:gd name="connsiteY130" fmla="*/ 753332 h 1684262"/>
              <a:gd name="connsiteX131" fmla="*/ 628882 w 1206769"/>
              <a:gd name="connsiteY131" fmla="*/ 753332 h 1684262"/>
              <a:gd name="connsiteX132" fmla="*/ 771090 w 1206769"/>
              <a:gd name="connsiteY132" fmla="*/ 757237 h 1684262"/>
              <a:gd name="connsiteX133" fmla="*/ 690318 w 1206769"/>
              <a:gd name="connsiteY133" fmla="*/ 822579 h 1684262"/>
              <a:gd name="connsiteX134" fmla="*/ 770614 w 1206769"/>
              <a:gd name="connsiteY134" fmla="*/ 757237 h 1684262"/>
              <a:gd name="connsiteX135" fmla="*/ 771090 w 1206769"/>
              <a:gd name="connsiteY135" fmla="*/ 757237 h 1684262"/>
              <a:gd name="connsiteX136" fmla="*/ 759565 w 1206769"/>
              <a:gd name="connsiteY136" fmla="*/ 538162 h 1684262"/>
              <a:gd name="connsiteX137" fmla="*/ 851767 w 1206769"/>
              <a:gd name="connsiteY137" fmla="*/ 480536 h 1684262"/>
              <a:gd name="connsiteX138" fmla="*/ 759089 w 1206769"/>
              <a:gd name="connsiteY138" fmla="*/ 538067 h 1684262"/>
              <a:gd name="connsiteX139" fmla="*/ 759565 w 1206769"/>
              <a:gd name="connsiteY139" fmla="*/ 538162 h 1684262"/>
              <a:gd name="connsiteX140" fmla="*/ 877961 w 1206769"/>
              <a:gd name="connsiteY140" fmla="*/ 342138 h 1684262"/>
              <a:gd name="connsiteX141" fmla="*/ 812619 w 1206769"/>
              <a:gd name="connsiteY141" fmla="*/ 442055 h 1684262"/>
              <a:gd name="connsiteX142" fmla="*/ 877961 w 1206769"/>
              <a:gd name="connsiteY142" fmla="*/ 342138 h 1684262"/>
              <a:gd name="connsiteX143" fmla="*/ 681841 w 1206769"/>
              <a:gd name="connsiteY143" fmla="*/ 323088 h 1684262"/>
              <a:gd name="connsiteX144" fmla="*/ 758803 w 1206769"/>
              <a:gd name="connsiteY144" fmla="*/ 430816 h 1684262"/>
              <a:gd name="connsiteX145" fmla="*/ 643455 w 1206769"/>
              <a:gd name="connsiteY145" fmla="*/ 396145 h 1684262"/>
              <a:gd name="connsiteX146" fmla="*/ 639550 w 1206769"/>
              <a:gd name="connsiteY146" fmla="*/ 438436 h 1684262"/>
              <a:gd name="connsiteX147" fmla="*/ 682127 w 1206769"/>
              <a:gd name="connsiteY147" fmla="*/ 323088 h 1684262"/>
              <a:gd name="connsiteX148" fmla="*/ 681841 w 1206769"/>
              <a:gd name="connsiteY148" fmla="*/ 323088 h 1684262"/>
              <a:gd name="connsiteX149" fmla="*/ 351323 w 1206769"/>
              <a:gd name="connsiteY149" fmla="*/ 219361 h 1684262"/>
              <a:gd name="connsiteX150" fmla="*/ 383994 w 1206769"/>
              <a:gd name="connsiteY150" fmla="*/ 183070 h 1684262"/>
              <a:gd name="connsiteX151" fmla="*/ 403711 w 1206769"/>
              <a:gd name="connsiteY151" fmla="*/ 175069 h 1684262"/>
              <a:gd name="connsiteX152" fmla="*/ 411331 w 1206769"/>
              <a:gd name="connsiteY152" fmla="*/ 176117 h 1684262"/>
              <a:gd name="connsiteX153" fmla="*/ 569351 w 1206769"/>
              <a:gd name="connsiteY153" fmla="*/ 242792 h 1684262"/>
              <a:gd name="connsiteX154" fmla="*/ 569922 w 1206769"/>
              <a:gd name="connsiteY154" fmla="*/ 242792 h 1684262"/>
              <a:gd name="connsiteX155" fmla="*/ 558873 w 1206769"/>
              <a:gd name="connsiteY155" fmla="*/ 299942 h 1684262"/>
              <a:gd name="connsiteX156" fmla="*/ 351609 w 1206769"/>
              <a:gd name="connsiteY156" fmla="*/ 219075 h 1684262"/>
              <a:gd name="connsiteX157" fmla="*/ 351323 w 1206769"/>
              <a:gd name="connsiteY157" fmla="*/ 219361 h 1684262"/>
              <a:gd name="connsiteX158" fmla="*/ 470767 w 1206769"/>
              <a:gd name="connsiteY158" fmla="*/ 361188 h 1684262"/>
              <a:gd name="connsiteX159" fmla="*/ 566874 w 1206769"/>
              <a:gd name="connsiteY159" fmla="*/ 503396 h 1684262"/>
              <a:gd name="connsiteX160" fmla="*/ 470767 w 1206769"/>
              <a:gd name="connsiteY160" fmla="*/ 361188 h 1684262"/>
              <a:gd name="connsiteX161" fmla="*/ 632216 w 1206769"/>
              <a:gd name="connsiteY161" fmla="*/ 453485 h 1684262"/>
              <a:gd name="connsiteX162" fmla="*/ 699367 w 1206769"/>
              <a:gd name="connsiteY162" fmla="*/ 515112 h 1684262"/>
              <a:gd name="connsiteX163" fmla="*/ 759089 w 1206769"/>
              <a:gd name="connsiteY163" fmla="*/ 438055 h 1684262"/>
              <a:gd name="connsiteX164" fmla="*/ 678317 w 1206769"/>
              <a:gd name="connsiteY164" fmla="*/ 611029 h 1684262"/>
              <a:gd name="connsiteX165" fmla="*/ 640217 w 1206769"/>
              <a:gd name="connsiteY165" fmla="*/ 587978 h 1684262"/>
              <a:gd name="connsiteX166" fmla="*/ 632216 w 1206769"/>
              <a:gd name="connsiteY166" fmla="*/ 453581 h 1684262"/>
              <a:gd name="connsiteX167" fmla="*/ 632216 w 1206769"/>
              <a:gd name="connsiteY167" fmla="*/ 453485 h 1684262"/>
              <a:gd name="connsiteX168" fmla="*/ 686032 w 1206769"/>
              <a:gd name="connsiteY168" fmla="*/ 837819 h 1684262"/>
              <a:gd name="connsiteX169" fmla="*/ 628310 w 1206769"/>
              <a:gd name="connsiteY169" fmla="*/ 930116 h 1684262"/>
              <a:gd name="connsiteX170" fmla="*/ 686032 w 1206769"/>
              <a:gd name="connsiteY170" fmla="*/ 837914 h 1684262"/>
              <a:gd name="connsiteX171" fmla="*/ 686032 w 1206769"/>
              <a:gd name="connsiteY171" fmla="*/ 837819 h 1684262"/>
              <a:gd name="connsiteX172" fmla="*/ 743658 w 1206769"/>
              <a:gd name="connsiteY172" fmla="*/ 1291400 h 1684262"/>
              <a:gd name="connsiteX173" fmla="*/ 547634 w 1206769"/>
              <a:gd name="connsiteY173" fmla="*/ 1206818 h 1684262"/>
              <a:gd name="connsiteX174" fmla="*/ 573446 w 1206769"/>
              <a:gd name="connsiteY174" fmla="*/ 1222439 h 1684262"/>
              <a:gd name="connsiteX175" fmla="*/ 603450 w 1206769"/>
              <a:gd name="connsiteY175" fmla="*/ 1227487 h 1684262"/>
              <a:gd name="connsiteX176" fmla="*/ 743658 w 1206769"/>
              <a:gd name="connsiteY176" fmla="*/ 1291495 h 1684262"/>
              <a:gd name="connsiteX177" fmla="*/ 743658 w 1206769"/>
              <a:gd name="connsiteY177" fmla="*/ 1291400 h 1684262"/>
              <a:gd name="connsiteX178" fmla="*/ 578399 w 1206769"/>
              <a:gd name="connsiteY178" fmla="*/ 945452 h 1684262"/>
              <a:gd name="connsiteX179" fmla="*/ 689842 w 1206769"/>
              <a:gd name="connsiteY179" fmla="*/ 1122236 h 1684262"/>
              <a:gd name="connsiteX180" fmla="*/ 578399 w 1206769"/>
              <a:gd name="connsiteY180" fmla="*/ 945547 h 1684262"/>
              <a:gd name="connsiteX181" fmla="*/ 578399 w 1206769"/>
              <a:gd name="connsiteY181" fmla="*/ 945452 h 1684262"/>
              <a:gd name="connsiteX182" fmla="*/ 351609 w 1206769"/>
              <a:gd name="connsiteY182" fmla="*/ 1045464 h 1684262"/>
              <a:gd name="connsiteX183" fmla="*/ 382375 w 1206769"/>
              <a:gd name="connsiteY183" fmla="*/ 887825 h 1684262"/>
              <a:gd name="connsiteX184" fmla="*/ 351609 w 1206769"/>
              <a:gd name="connsiteY184" fmla="*/ 1045559 h 1684262"/>
              <a:gd name="connsiteX185" fmla="*/ 351609 w 1206769"/>
              <a:gd name="connsiteY185" fmla="*/ 1045464 h 1684262"/>
              <a:gd name="connsiteX186" fmla="*/ 420761 w 1206769"/>
              <a:gd name="connsiteY186" fmla="*/ 1018413 h 1684262"/>
              <a:gd name="connsiteX187" fmla="*/ 605260 w 1206769"/>
              <a:gd name="connsiteY187" fmla="*/ 1180338 h 1684262"/>
              <a:gd name="connsiteX188" fmla="*/ 420761 w 1206769"/>
              <a:gd name="connsiteY188" fmla="*/ 1018413 h 1684262"/>
              <a:gd name="connsiteX189" fmla="*/ 366944 w 1206769"/>
              <a:gd name="connsiteY189" fmla="*/ 1414272 h 1684262"/>
              <a:gd name="connsiteX190" fmla="*/ 597640 w 1206769"/>
              <a:gd name="connsiteY190" fmla="*/ 1460468 h 1684262"/>
              <a:gd name="connsiteX191" fmla="*/ 366944 w 1206769"/>
              <a:gd name="connsiteY191" fmla="*/ 1414463 h 1684262"/>
              <a:gd name="connsiteX192" fmla="*/ 366944 w 1206769"/>
              <a:gd name="connsiteY192" fmla="*/ 1414272 h 1684262"/>
              <a:gd name="connsiteX193" fmla="*/ 536108 w 1206769"/>
              <a:gd name="connsiteY193" fmla="*/ 1644968 h 1684262"/>
              <a:gd name="connsiteX194" fmla="*/ 498008 w 1206769"/>
              <a:gd name="connsiteY194" fmla="*/ 1625918 h 1684262"/>
              <a:gd name="connsiteX195" fmla="*/ 471148 w 1206769"/>
              <a:gd name="connsiteY195" fmla="*/ 1618202 h 1684262"/>
              <a:gd name="connsiteX196" fmla="*/ 471148 w 1206769"/>
              <a:gd name="connsiteY196" fmla="*/ 1664399 h 1684262"/>
              <a:gd name="connsiteX197" fmla="*/ 401901 w 1206769"/>
              <a:gd name="connsiteY197" fmla="*/ 1579817 h 1684262"/>
              <a:gd name="connsiteX198" fmla="*/ 536108 w 1206769"/>
              <a:gd name="connsiteY198" fmla="*/ 1645158 h 1684262"/>
              <a:gd name="connsiteX199" fmla="*/ 536108 w 1206769"/>
              <a:gd name="connsiteY199" fmla="*/ 1644968 h 1684262"/>
              <a:gd name="connsiteX200" fmla="*/ 616785 w 1206769"/>
              <a:gd name="connsiteY200" fmla="*/ 1564196 h 1684262"/>
              <a:gd name="connsiteX201" fmla="*/ 555349 w 1206769"/>
              <a:gd name="connsiteY201" fmla="*/ 1541145 h 1684262"/>
              <a:gd name="connsiteX202" fmla="*/ 638597 w 1206769"/>
              <a:gd name="connsiteY202" fmla="*/ 1493520 h 1684262"/>
              <a:gd name="connsiteX203" fmla="*/ 739848 w 1206769"/>
              <a:gd name="connsiteY203" fmla="*/ 1525715 h 1684262"/>
              <a:gd name="connsiteX204" fmla="*/ 616785 w 1206769"/>
              <a:gd name="connsiteY204" fmla="*/ 1564386 h 1684262"/>
              <a:gd name="connsiteX205" fmla="*/ 616785 w 1206769"/>
              <a:gd name="connsiteY205" fmla="*/ 1564196 h 1684262"/>
              <a:gd name="connsiteX206" fmla="*/ 752231 w 1206769"/>
              <a:gd name="connsiteY206" fmla="*/ 1664779 h 1684262"/>
              <a:gd name="connsiteX207" fmla="*/ 739658 w 1206769"/>
              <a:gd name="connsiteY207" fmla="*/ 1664779 h 1684262"/>
              <a:gd name="connsiteX208" fmla="*/ 731180 w 1206769"/>
              <a:gd name="connsiteY208" fmla="*/ 1664779 h 1684262"/>
              <a:gd name="connsiteX209" fmla="*/ 727561 w 1206769"/>
              <a:gd name="connsiteY209" fmla="*/ 1664779 h 1684262"/>
              <a:gd name="connsiteX210" fmla="*/ 713750 w 1206769"/>
              <a:gd name="connsiteY210" fmla="*/ 1666780 h 1684262"/>
              <a:gd name="connsiteX211" fmla="*/ 704225 w 1206769"/>
              <a:gd name="connsiteY211" fmla="*/ 1665256 h 1684262"/>
              <a:gd name="connsiteX212" fmla="*/ 705558 w 1206769"/>
              <a:gd name="connsiteY212" fmla="*/ 1667733 h 1684262"/>
              <a:gd name="connsiteX213" fmla="*/ 790045 w 1206769"/>
              <a:gd name="connsiteY213" fmla="*/ 1610106 h 1684262"/>
              <a:gd name="connsiteX214" fmla="*/ 752231 w 1206769"/>
              <a:gd name="connsiteY214" fmla="*/ 1664970 h 1684262"/>
              <a:gd name="connsiteX215" fmla="*/ 752231 w 1206769"/>
              <a:gd name="connsiteY215" fmla="*/ 1664779 h 1684262"/>
              <a:gd name="connsiteX216" fmla="*/ 857863 w 1206769"/>
              <a:gd name="connsiteY216" fmla="*/ 1591056 h 1684262"/>
              <a:gd name="connsiteX217" fmla="*/ 838813 w 1206769"/>
              <a:gd name="connsiteY217" fmla="*/ 1568958 h 1684262"/>
              <a:gd name="connsiteX218" fmla="*/ 836146 w 1206769"/>
              <a:gd name="connsiteY218" fmla="*/ 1564291 h 1684262"/>
              <a:gd name="connsiteX219" fmla="*/ 955179 w 1206769"/>
              <a:gd name="connsiteY219" fmla="*/ 1500720 h 1684262"/>
              <a:gd name="connsiteX220" fmla="*/ 1066493 w 1206769"/>
              <a:gd name="connsiteY220" fmla="*/ 1492065 h 1684262"/>
              <a:gd name="connsiteX221" fmla="*/ 857863 w 1206769"/>
              <a:gd name="connsiteY221" fmla="*/ 1591247 h 1684262"/>
              <a:gd name="connsiteX222" fmla="*/ 857863 w 1206769"/>
              <a:gd name="connsiteY222" fmla="*/ 1591056 h 1684262"/>
              <a:gd name="connsiteX223" fmla="*/ 1054979 w 1206769"/>
              <a:gd name="connsiteY223" fmla="*/ 1445037 h 1684262"/>
              <a:gd name="connsiteX224" fmla="*/ 916632 w 1206769"/>
              <a:gd name="connsiteY224" fmla="*/ 1468184 h 1684262"/>
              <a:gd name="connsiteX225" fmla="*/ 1028170 w 1206769"/>
              <a:gd name="connsiteY225" fmla="*/ 1445228 h 1684262"/>
              <a:gd name="connsiteX226" fmla="*/ 1054979 w 1206769"/>
              <a:gd name="connsiteY226" fmla="*/ 1445037 h 1684262"/>
              <a:gd name="connsiteX227" fmla="*/ 862816 w 1206769"/>
              <a:gd name="connsiteY227" fmla="*/ 1410462 h 1684262"/>
              <a:gd name="connsiteX228" fmla="*/ 647551 w 1206769"/>
              <a:gd name="connsiteY228" fmla="*/ 1448562 h 1684262"/>
              <a:gd name="connsiteX229" fmla="*/ 862816 w 1206769"/>
              <a:gd name="connsiteY229" fmla="*/ 1410653 h 1684262"/>
              <a:gd name="connsiteX230" fmla="*/ 862816 w 1206769"/>
              <a:gd name="connsiteY230" fmla="*/ 1410462 h 1684262"/>
              <a:gd name="connsiteX231" fmla="*/ 689842 w 1206769"/>
              <a:gd name="connsiteY231" fmla="*/ 1391412 h 1684262"/>
              <a:gd name="connsiteX232" fmla="*/ 924347 w 1206769"/>
              <a:gd name="connsiteY232" fmla="*/ 1306830 h 1684262"/>
              <a:gd name="connsiteX233" fmla="*/ 689842 w 1206769"/>
              <a:gd name="connsiteY233" fmla="*/ 1391412 h 1684262"/>
              <a:gd name="connsiteX234" fmla="*/ 1162663 w 1206769"/>
              <a:gd name="connsiteY234" fmla="*/ 1057085 h 1684262"/>
              <a:gd name="connsiteX235" fmla="*/ 1148756 w 1206769"/>
              <a:gd name="connsiteY235" fmla="*/ 1134428 h 1684262"/>
              <a:gd name="connsiteX236" fmla="*/ 1066841 w 1206769"/>
              <a:gd name="connsiteY236" fmla="*/ 1139762 h 1684262"/>
              <a:gd name="connsiteX237" fmla="*/ 1035790 w 1206769"/>
              <a:gd name="connsiteY237" fmla="*/ 1087755 h 1684262"/>
              <a:gd name="connsiteX238" fmla="*/ 1162663 w 1206769"/>
              <a:gd name="connsiteY238" fmla="*/ 1057085 h 1684262"/>
              <a:gd name="connsiteX239" fmla="*/ 987913 w 1206769"/>
              <a:gd name="connsiteY239" fmla="*/ 1181170 h 1684262"/>
              <a:gd name="connsiteX240" fmla="*/ 958923 w 1206769"/>
              <a:gd name="connsiteY240" fmla="*/ 1264444 h 1684262"/>
              <a:gd name="connsiteX241" fmla="*/ 905107 w 1206769"/>
              <a:gd name="connsiteY241" fmla="*/ 1118330 h 1684262"/>
              <a:gd name="connsiteX242" fmla="*/ 987913 w 1206769"/>
              <a:gd name="connsiteY24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102560 w 1206769"/>
              <a:gd name="connsiteY18" fmla="*/ 657701 h 1684262"/>
              <a:gd name="connsiteX19" fmla="*/ 739848 w 1206769"/>
              <a:gd name="connsiteY19" fmla="*/ 595694 h 1684262"/>
              <a:gd name="connsiteX20" fmla="*/ 716893 w 1206769"/>
              <a:gd name="connsiteY20" fmla="*/ 318992 h 1684262"/>
              <a:gd name="connsiteX21" fmla="*/ 920537 w 1206769"/>
              <a:gd name="connsiteY21" fmla="*/ 246031 h 1684262"/>
              <a:gd name="connsiteX22" fmla="*/ 682412 w 1206769"/>
              <a:gd name="connsiteY22" fmla="*/ 238316 h 1684262"/>
              <a:gd name="connsiteX23" fmla="*/ 928538 w 1206769"/>
              <a:gd name="connsiteY23" fmla="*/ 226790 h 1684262"/>
              <a:gd name="connsiteX24" fmla="*/ 720893 w 1206769"/>
              <a:gd name="connsiteY24" fmla="*/ 196025 h 1684262"/>
              <a:gd name="connsiteX25" fmla="*/ 736229 w 1206769"/>
              <a:gd name="connsiteY25" fmla="*/ 49911 h 1684262"/>
              <a:gd name="connsiteX26" fmla="*/ 663267 w 1206769"/>
              <a:gd name="connsiteY26" fmla="*/ 0 h 1684262"/>
              <a:gd name="connsiteX27" fmla="*/ 625167 w 1206769"/>
              <a:gd name="connsiteY27" fmla="*/ 103727 h 1684262"/>
              <a:gd name="connsiteX28" fmla="*/ 625167 w 1206769"/>
              <a:gd name="connsiteY28" fmla="*/ 288322 h 1684262"/>
              <a:gd name="connsiteX29" fmla="*/ 336845 w 1206769"/>
              <a:gd name="connsiteY29" fmla="*/ 261366 h 1684262"/>
              <a:gd name="connsiteX30" fmla="*/ 367611 w 1206769"/>
              <a:gd name="connsiteY30" fmla="*/ 307467 h 1684262"/>
              <a:gd name="connsiteX31" fmla="*/ 579066 w 1206769"/>
              <a:gd name="connsiteY31" fmla="*/ 615029 h 1684262"/>
              <a:gd name="connsiteX32" fmla="*/ 263884 w 1206769"/>
              <a:gd name="connsiteY32" fmla="*/ 511207 h 1684262"/>
              <a:gd name="connsiteX33" fmla="*/ 233118 w 1206769"/>
              <a:gd name="connsiteY33" fmla="*/ 714947 h 1684262"/>
              <a:gd name="connsiteX34" fmla="*/ 532965 w 1206769"/>
              <a:gd name="connsiteY34" fmla="*/ 807149 h 1684262"/>
              <a:gd name="connsiteX35" fmla="*/ 513915 w 1206769"/>
              <a:gd name="connsiteY35" fmla="*/ 803339 h 1684262"/>
              <a:gd name="connsiteX36" fmla="*/ 502390 w 1206769"/>
              <a:gd name="connsiteY36" fmla="*/ 791813 h 1684262"/>
              <a:gd name="connsiteX37" fmla="*/ 464290 w 1206769"/>
              <a:gd name="connsiteY37" fmla="*/ 772763 h 1684262"/>
              <a:gd name="connsiteX38" fmla="*/ 375231 w 1206769"/>
              <a:gd name="connsiteY38" fmla="*/ 788670 h 1684262"/>
              <a:gd name="connsiteX39" fmla="*/ 418189 w 1206769"/>
              <a:gd name="connsiteY39" fmla="*/ 826770 h 1684262"/>
              <a:gd name="connsiteX40" fmla="*/ 333607 w 1206769"/>
              <a:gd name="connsiteY40" fmla="*/ 826770 h 1684262"/>
              <a:gd name="connsiteX41" fmla="*/ 276457 w 1206769"/>
              <a:gd name="connsiteY41" fmla="*/ 857536 h 1684262"/>
              <a:gd name="connsiteX42" fmla="*/ 288458 w 1206769"/>
              <a:gd name="connsiteY42" fmla="*/ 766001 h 1684262"/>
              <a:gd name="connsiteX43" fmla="*/ 138059 w 1206769"/>
              <a:gd name="connsiteY43" fmla="*/ 911352 h 1684262"/>
              <a:gd name="connsiteX44" fmla="*/ 237976 w 1206769"/>
              <a:gd name="connsiteY44" fmla="*/ 961358 h 1684262"/>
              <a:gd name="connsiteX45" fmla="*/ 75102 w 1206769"/>
              <a:gd name="connsiteY45" fmla="*/ 1025783 h 1684262"/>
              <a:gd name="connsiteX46" fmla="*/ 80432 w 1206769"/>
              <a:gd name="connsiteY46" fmla="*/ 915162 h 1684262"/>
              <a:gd name="connsiteX47" fmla="*/ 91958 w 1206769"/>
              <a:gd name="connsiteY47" fmla="*/ 1107377 h 1684262"/>
              <a:gd name="connsiteX48" fmla="*/ 214925 w 1206769"/>
              <a:gd name="connsiteY48" fmla="*/ 1157383 h 1684262"/>
              <a:gd name="connsiteX49" fmla="*/ 322463 w 1206769"/>
              <a:gd name="connsiteY49" fmla="*/ 1240346 h 1684262"/>
              <a:gd name="connsiteX50" fmla="*/ 309794 w 1206769"/>
              <a:gd name="connsiteY50" fmla="*/ 1240346 h 1684262"/>
              <a:gd name="connsiteX51" fmla="*/ 311699 w 1206769"/>
              <a:gd name="connsiteY51" fmla="*/ 1248728 h 1684262"/>
              <a:gd name="connsiteX52" fmla="*/ 310842 w 1206769"/>
              <a:gd name="connsiteY52" fmla="*/ 1254824 h 1684262"/>
              <a:gd name="connsiteX53" fmla="*/ 309223 w 1206769"/>
              <a:gd name="connsiteY53" fmla="*/ 1259396 h 1684262"/>
              <a:gd name="connsiteX54" fmla="*/ 301317 w 1206769"/>
              <a:gd name="connsiteY54" fmla="*/ 1268063 h 1684262"/>
              <a:gd name="connsiteX55" fmla="*/ 283886 w 1206769"/>
              <a:gd name="connsiteY55" fmla="*/ 1268063 h 1684262"/>
              <a:gd name="connsiteX56" fmla="*/ 284934 w 1206769"/>
              <a:gd name="connsiteY56" fmla="*/ 1275207 h 1684262"/>
              <a:gd name="connsiteX57" fmla="*/ 395615 w 1206769"/>
              <a:gd name="connsiteY57" fmla="*/ 1319117 h 1684262"/>
              <a:gd name="connsiteX58" fmla="*/ 257026 w 1206769"/>
              <a:gd name="connsiteY58" fmla="*/ 1309592 h 1684262"/>
              <a:gd name="connsiteX59" fmla="*/ 257026 w 1206769"/>
              <a:gd name="connsiteY59" fmla="*/ 1309592 h 1684262"/>
              <a:gd name="connsiteX60" fmla="*/ 248263 w 1206769"/>
              <a:gd name="connsiteY60" fmla="*/ 1308259 h 1684262"/>
              <a:gd name="connsiteX61" fmla="*/ 247691 w 1206769"/>
              <a:gd name="connsiteY61" fmla="*/ 1308735 h 1684262"/>
              <a:gd name="connsiteX62" fmla="*/ 229880 w 1206769"/>
              <a:gd name="connsiteY62" fmla="*/ 1312259 h 1684262"/>
              <a:gd name="connsiteX63" fmla="*/ 146155 w 1206769"/>
              <a:gd name="connsiteY63" fmla="*/ 1230344 h 1684262"/>
              <a:gd name="connsiteX64" fmla="*/ 115389 w 1206769"/>
              <a:gd name="connsiteY64" fmla="*/ 1430369 h 1684262"/>
              <a:gd name="connsiteX65" fmla="*/ 349799 w 1206769"/>
              <a:gd name="connsiteY65" fmla="*/ 1480280 h 1684262"/>
              <a:gd name="connsiteX66" fmla="*/ 299507 w 1206769"/>
              <a:gd name="connsiteY66" fmla="*/ 1464659 h 1684262"/>
              <a:gd name="connsiteX67" fmla="*/ 321034 w 1206769"/>
              <a:gd name="connsiteY67" fmla="*/ 1477042 h 1684262"/>
              <a:gd name="connsiteX68" fmla="*/ 330559 w 1206769"/>
              <a:gd name="connsiteY68" fmla="*/ 1484376 h 1684262"/>
              <a:gd name="connsiteX69" fmla="*/ 388280 w 1206769"/>
              <a:gd name="connsiteY69" fmla="*/ 1545717 h 1684262"/>
              <a:gd name="connsiteX70" fmla="*/ 348847 w 1206769"/>
              <a:gd name="connsiteY70" fmla="*/ 1542479 h 1684262"/>
              <a:gd name="connsiteX71" fmla="*/ 255883 w 1206769"/>
              <a:gd name="connsiteY71" fmla="*/ 1502664 h 1684262"/>
              <a:gd name="connsiteX72" fmla="*/ 255883 w 1206769"/>
              <a:gd name="connsiteY72" fmla="*/ 1502664 h 1684262"/>
              <a:gd name="connsiteX73" fmla="*/ 239976 w 1206769"/>
              <a:gd name="connsiteY73" fmla="*/ 1484281 h 1684262"/>
              <a:gd name="connsiteX74" fmla="*/ 203495 w 1206769"/>
              <a:gd name="connsiteY74" fmla="*/ 1484281 h 1684262"/>
              <a:gd name="connsiteX75" fmla="*/ 187303 w 1206769"/>
              <a:gd name="connsiteY75" fmla="*/ 1499140 h 1684262"/>
              <a:gd name="connsiteX76" fmla="*/ 490674 w 1206769"/>
              <a:gd name="connsiteY76" fmla="*/ 1673352 h 1684262"/>
              <a:gd name="connsiteX77" fmla="*/ 757374 w 1206769"/>
              <a:gd name="connsiteY77" fmla="*/ 1682401 h 1684262"/>
              <a:gd name="connsiteX78" fmla="*/ 988070 w 1206769"/>
              <a:gd name="connsiteY78" fmla="*/ 1594485 h 1684262"/>
              <a:gd name="connsiteX79" fmla="*/ 1152566 w 1206769"/>
              <a:gd name="connsiteY79" fmla="*/ 1394460 h 1684262"/>
              <a:gd name="connsiteX80" fmla="*/ 918822 w 1206769"/>
              <a:gd name="connsiteY80" fmla="*/ 1363507 h 1684262"/>
              <a:gd name="connsiteX81" fmla="*/ 802904 w 1206769"/>
              <a:gd name="connsiteY81" fmla="*/ 1350454 h 1684262"/>
              <a:gd name="connsiteX82" fmla="*/ 841956 w 1206769"/>
              <a:gd name="connsiteY82" fmla="*/ 1326547 h 1684262"/>
              <a:gd name="connsiteX83" fmla="*/ 1018286 w 1206769"/>
              <a:gd name="connsiteY83" fmla="*/ 1315425 h 1684262"/>
              <a:gd name="connsiteX84" fmla="*/ 980354 w 1206769"/>
              <a:gd name="connsiteY84" fmla="*/ 1268921 h 1684262"/>
              <a:gd name="connsiteX85" fmla="*/ 1091488 w 1206769"/>
              <a:gd name="connsiteY85" fmla="*/ 1221043 h 1684262"/>
              <a:gd name="connsiteX86" fmla="*/ 911203 w 1206769"/>
              <a:gd name="connsiteY86" fmla="*/ 1022890 h 1684262"/>
              <a:gd name="connsiteX87" fmla="*/ 1193429 w 1206769"/>
              <a:gd name="connsiteY87" fmla="*/ 899446 h 1684262"/>
              <a:gd name="connsiteX88" fmla="*/ 759089 w 1206769"/>
              <a:gd name="connsiteY88" fmla="*/ 61246 h 1684262"/>
              <a:gd name="connsiteX89" fmla="*/ 720989 w 1206769"/>
              <a:gd name="connsiteY89" fmla="*/ 145828 h 1684262"/>
              <a:gd name="connsiteX90" fmla="*/ 759089 w 1206769"/>
              <a:gd name="connsiteY90" fmla="*/ 61436 h 1684262"/>
              <a:gd name="connsiteX91" fmla="*/ 759089 w 1206769"/>
              <a:gd name="connsiteY91" fmla="*/ 61246 h 1684262"/>
              <a:gd name="connsiteX92" fmla="*/ 363611 w 1206769"/>
              <a:gd name="connsiteY92" fmla="*/ 545783 h 1684262"/>
              <a:gd name="connsiteX93" fmla="*/ 348275 w 1206769"/>
              <a:gd name="connsiteY93" fmla="*/ 553498 h 1684262"/>
              <a:gd name="connsiteX94" fmla="*/ 363611 w 1206769"/>
              <a:gd name="connsiteY94" fmla="*/ 545783 h 1684262"/>
              <a:gd name="connsiteX95" fmla="*/ 232451 w 1206769"/>
              <a:gd name="connsiteY95" fmla="*/ 523113 h 1684262"/>
              <a:gd name="connsiteX96" fmla="*/ 254694 w 1206769"/>
              <a:gd name="connsiteY96" fmla="*/ 664096 h 1684262"/>
              <a:gd name="connsiteX97" fmla="*/ 232451 w 1206769"/>
              <a:gd name="connsiteY97" fmla="*/ 523113 h 1684262"/>
              <a:gd name="connsiteX98" fmla="*/ 340084 w 1206769"/>
              <a:gd name="connsiteY98" fmla="*/ 692277 h 1684262"/>
              <a:gd name="connsiteX99" fmla="*/ 470767 w 1206769"/>
              <a:gd name="connsiteY99" fmla="*/ 684562 h 1684262"/>
              <a:gd name="connsiteX100" fmla="*/ 340084 w 1206769"/>
              <a:gd name="connsiteY100" fmla="*/ 691896 h 1684262"/>
              <a:gd name="connsiteX101" fmla="*/ 340084 w 1206769"/>
              <a:gd name="connsiteY101" fmla="*/ 692277 h 1684262"/>
              <a:gd name="connsiteX102" fmla="*/ 382375 w 1206769"/>
              <a:gd name="connsiteY102" fmla="*/ 615410 h 1684262"/>
              <a:gd name="connsiteX103" fmla="*/ 516868 w 1206769"/>
              <a:gd name="connsiteY103" fmla="*/ 688372 h 1684262"/>
              <a:gd name="connsiteX104" fmla="*/ 382661 w 1206769"/>
              <a:gd name="connsiteY104" fmla="*/ 615029 h 1684262"/>
              <a:gd name="connsiteX105" fmla="*/ 382375 w 1206769"/>
              <a:gd name="connsiteY105" fmla="*/ 615410 h 1684262"/>
              <a:gd name="connsiteX106" fmla="*/ 201400 w 1206769"/>
              <a:gd name="connsiteY106" fmla="*/ 907542 h 1684262"/>
              <a:gd name="connsiteX107" fmla="*/ 163300 w 1206769"/>
              <a:gd name="connsiteY107" fmla="*/ 838295 h 1684262"/>
              <a:gd name="connsiteX108" fmla="*/ 201686 w 1206769"/>
              <a:gd name="connsiteY108" fmla="*/ 907161 h 1684262"/>
              <a:gd name="connsiteX109" fmla="*/ 201400 w 1206769"/>
              <a:gd name="connsiteY109" fmla="*/ 907542 h 1684262"/>
              <a:gd name="connsiteX110" fmla="*/ 97811 w 1206769"/>
              <a:gd name="connsiteY110" fmla="*/ 1285557 h 1684262"/>
              <a:gd name="connsiteX111" fmla="*/ 123279 w 1206769"/>
              <a:gd name="connsiteY111" fmla="*/ 1264178 h 1684262"/>
              <a:gd name="connsiteX112" fmla="*/ 231975 w 1206769"/>
              <a:gd name="connsiteY112" fmla="*/ 1341501 h 1684262"/>
              <a:gd name="connsiteX113" fmla="*/ 97811 w 1206769"/>
              <a:gd name="connsiteY113" fmla="*/ 1285557 h 1684262"/>
              <a:gd name="connsiteX114" fmla="*/ 232928 w 1206769"/>
              <a:gd name="connsiteY114" fmla="*/ 1376077 h 1684262"/>
              <a:gd name="connsiteX115" fmla="*/ 279029 w 1206769"/>
              <a:gd name="connsiteY115" fmla="*/ 1379887 h 1684262"/>
              <a:gd name="connsiteX116" fmla="*/ 232451 w 1206769"/>
              <a:gd name="connsiteY116" fmla="*/ 1376077 h 1684262"/>
              <a:gd name="connsiteX117" fmla="*/ 232928 w 1206769"/>
              <a:gd name="connsiteY117" fmla="*/ 1376077 h 1684262"/>
              <a:gd name="connsiteX118" fmla="*/ 856244 w 1206769"/>
              <a:gd name="connsiteY118" fmla="*/ 715613 h 1684262"/>
              <a:gd name="connsiteX119" fmla="*/ 817635 w 1206769"/>
              <a:gd name="connsiteY119" fmla="*/ 708913 h 1684262"/>
              <a:gd name="connsiteX120" fmla="*/ 721084 w 1206769"/>
              <a:gd name="connsiteY120" fmla="*/ 657225 h 1684262"/>
              <a:gd name="connsiteX121" fmla="*/ 855767 w 1206769"/>
              <a:gd name="connsiteY121" fmla="*/ 715613 h 1684262"/>
              <a:gd name="connsiteX122" fmla="*/ 856244 w 1206769"/>
              <a:gd name="connsiteY122" fmla="*/ 715613 h 1684262"/>
              <a:gd name="connsiteX123" fmla="*/ 663458 w 1206769"/>
              <a:gd name="connsiteY123" fmla="*/ 722662 h 1684262"/>
              <a:gd name="connsiteX124" fmla="*/ 644408 w 1206769"/>
              <a:gd name="connsiteY124" fmla="*/ 807149 h 1684262"/>
              <a:gd name="connsiteX125" fmla="*/ 662981 w 1206769"/>
              <a:gd name="connsiteY125" fmla="*/ 723138 h 1684262"/>
              <a:gd name="connsiteX126" fmla="*/ 663458 w 1206769"/>
              <a:gd name="connsiteY126" fmla="*/ 722662 h 1684262"/>
              <a:gd name="connsiteX127" fmla="*/ 628882 w 1206769"/>
              <a:gd name="connsiteY127" fmla="*/ 753332 h 1684262"/>
              <a:gd name="connsiteX128" fmla="*/ 655742 w 1206769"/>
              <a:gd name="connsiteY128" fmla="*/ 726472 h 1684262"/>
              <a:gd name="connsiteX129" fmla="*/ 628406 w 1206769"/>
              <a:gd name="connsiteY129" fmla="*/ 753332 h 1684262"/>
              <a:gd name="connsiteX130" fmla="*/ 628882 w 1206769"/>
              <a:gd name="connsiteY130" fmla="*/ 753332 h 1684262"/>
              <a:gd name="connsiteX131" fmla="*/ 771090 w 1206769"/>
              <a:gd name="connsiteY131" fmla="*/ 757237 h 1684262"/>
              <a:gd name="connsiteX132" fmla="*/ 690318 w 1206769"/>
              <a:gd name="connsiteY132" fmla="*/ 822579 h 1684262"/>
              <a:gd name="connsiteX133" fmla="*/ 770614 w 1206769"/>
              <a:gd name="connsiteY133" fmla="*/ 757237 h 1684262"/>
              <a:gd name="connsiteX134" fmla="*/ 771090 w 1206769"/>
              <a:gd name="connsiteY134" fmla="*/ 757237 h 1684262"/>
              <a:gd name="connsiteX135" fmla="*/ 759565 w 1206769"/>
              <a:gd name="connsiteY135" fmla="*/ 538162 h 1684262"/>
              <a:gd name="connsiteX136" fmla="*/ 851767 w 1206769"/>
              <a:gd name="connsiteY136" fmla="*/ 480536 h 1684262"/>
              <a:gd name="connsiteX137" fmla="*/ 759089 w 1206769"/>
              <a:gd name="connsiteY137" fmla="*/ 538067 h 1684262"/>
              <a:gd name="connsiteX138" fmla="*/ 759565 w 1206769"/>
              <a:gd name="connsiteY138" fmla="*/ 538162 h 1684262"/>
              <a:gd name="connsiteX139" fmla="*/ 877961 w 1206769"/>
              <a:gd name="connsiteY139" fmla="*/ 342138 h 1684262"/>
              <a:gd name="connsiteX140" fmla="*/ 812619 w 1206769"/>
              <a:gd name="connsiteY140" fmla="*/ 442055 h 1684262"/>
              <a:gd name="connsiteX141" fmla="*/ 877961 w 1206769"/>
              <a:gd name="connsiteY141" fmla="*/ 342138 h 1684262"/>
              <a:gd name="connsiteX142" fmla="*/ 681841 w 1206769"/>
              <a:gd name="connsiteY142" fmla="*/ 323088 h 1684262"/>
              <a:gd name="connsiteX143" fmla="*/ 758803 w 1206769"/>
              <a:gd name="connsiteY143" fmla="*/ 430816 h 1684262"/>
              <a:gd name="connsiteX144" fmla="*/ 643455 w 1206769"/>
              <a:gd name="connsiteY144" fmla="*/ 396145 h 1684262"/>
              <a:gd name="connsiteX145" fmla="*/ 639550 w 1206769"/>
              <a:gd name="connsiteY145" fmla="*/ 438436 h 1684262"/>
              <a:gd name="connsiteX146" fmla="*/ 682127 w 1206769"/>
              <a:gd name="connsiteY146" fmla="*/ 323088 h 1684262"/>
              <a:gd name="connsiteX147" fmla="*/ 681841 w 1206769"/>
              <a:gd name="connsiteY147" fmla="*/ 323088 h 1684262"/>
              <a:gd name="connsiteX148" fmla="*/ 351323 w 1206769"/>
              <a:gd name="connsiteY148" fmla="*/ 219361 h 1684262"/>
              <a:gd name="connsiteX149" fmla="*/ 383994 w 1206769"/>
              <a:gd name="connsiteY149" fmla="*/ 183070 h 1684262"/>
              <a:gd name="connsiteX150" fmla="*/ 403711 w 1206769"/>
              <a:gd name="connsiteY150" fmla="*/ 175069 h 1684262"/>
              <a:gd name="connsiteX151" fmla="*/ 411331 w 1206769"/>
              <a:gd name="connsiteY151" fmla="*/ 176117 h 1684262"/>
              <a:gd name="connsiteX152" fmla="*/ 569351 w 1206769"/>
              <a:gd name="connsiteY152" fmla="*/ 242792 h 1684262"/>
              <a:gd name="connsiteX153" fmla="*/ 569922 w 1206769"/>
              <a:gd name="connsiteY153" fmla="*/ 242792 h 1684262"/>
              <a:gd name="connsiteX154" fmla="*/ 558873 w 1206769"/>
              <a:gd name="connsiteY154" fmla="*/ 299942 h 1684262"/>
              <a:gd name="connsiteX155" fmla="*/ 351609 w 1206769"/>
              <a:gd name="connsiteY155" fmla="*/ 219075 h 1684262"/>
              <a:gd name="connsiteX156" fmla="*/ 351323 w 1206769"/>
              <a:gd name="connsiteY156" fmla="*/ 219361 h 1684262"/>
              <a:gd name="connsiteX157" fmla="*/ 470767 w 1206769"/>
              <a:gd name="connsiteY157" fmla="*/ 361188 h 1684262"/>
              <a:gd name="connsiteX158" fmla="*/ 566874 w 1206769"/>
              <a:gd name="connsiteY158" fmla="*/ 503396 h 1684262"/>
              <a:gd name="connsiteX159" fmla="*/ 470767 w 1206769"/>
              <a:gd name="connsiteY159" fmla="*/ 361188 h 1684262"/>
              <a:gd name="connsiteX160" fmla="*/ 632216 w 1206769"/>
              <a:gd name="connsiteY160" fmla="*/ 453485 h 1684262"/>
              <a:gd name="connsiteX161" fmla="*/ 699367 w 1206769"/>
              <a:gd name="connsiteY161" fmla="*/ 515112 h 1684262"/>
              <a:gd name="connsiteX162" fmla="*/ 759089 w 1206769"/>
              <a:gd name="connsiteY162" fmla="*/ 438055 h 1684262"/>
              <a:gd name="connsiteX163" fmla="*/ 678317 w 1206769"/>
              <a:gd name="connsiteY163" fmla="*/ 611029 h 1684262"/>
              <a:gd name="connsiteX164" fmla="*/ 640217 w 1206769"/>
              <a:gd name="connsiteY164" fmla="*/ 587978 h 1684262"/>
              <a:gd name="connsiteX165" fmla="*/ 632216 w 1206769"/>
              <a:gd name="connsiteY165" fmla="*/ 453581 h 1684262"/>
              <a:gd name="connsiteX166" fmla="*/ 632216 w 1206769"/>
              <a:gd name="connsiteY166" fmla="*/ 453485 h 1684262"/>
              <a:gd name="connsiteX167" fmla="*/ 686032 w 1206769"/>
              <a:gd name="connsiteY167" fmla="*/ 837819 h 1684262"/>
              <a:gd name="connsiteX168" fmla="*/ 628310 w 1206769"/>
              <a:gd name="connsiteY168" fmla="*/ 930116 h 1684262"/>
              <a:gd name="connsiteX169" fmla="*/ 686032 w 1206769"/>
              <a:gd name="connsiteY169" fmla="*/ 837914 h 1684262"/>
              <a:gd name="connsiteX170" fmla="*/ 686032 w 1206769"/>
              <a:gd name="connsiteY170" fmla="*/ 837819 h 1684262"/>
              <a:gd name="connsiteX171" fmla="*/ 743658 w 1206769"/>
              <a:gd name="connsiteY171" fmla="*/ 1291400 h 1684262"/>
              <a:gd name="connsiteX172" fmla="*/ 547634 w 1206769"/>
              <a:gd name="connsiteY172" fmla="*/ 1206818 h 1684262"/>
              <a:gd name="connsiteX173" fmla="*/ 573446 w 1206769"/>
              <a:gd name="connsiteY173" fmla="*/ 1222439 h 1684262"/>
              <a:gd name="connsiteX174" fmla="*/ 603450 w 1206769"/>
              <a:gd name="connsiteY174" fmla="*/ 1227487 h 1684262"/>
              <a:gd name="connsiteX175" fmla="*/ 743658 w 1206769"/>
              <a:gd name="connsiteY175" fmla="*/ 1291495 h 1684262"/>
              <a:gd name="connsiteX176" fmla="*/ 743658 w 1206769"/>
              <a:gd name="connsiteY176" fmla="*/ 1291400 h 1684262"/>
              <a:gd name="connsiteX177" fmla="*/ 578399 w 1206769"/>
              <a:gd name="connsiteY177" fmla="*/ 945452 h 1684262"/>
              <a:gd name="connsiteX178" fmla="*/ 689842 w 1206769"/>
              <a:gd name="connsiteY178" fmla="*/ 1122236 h 1684262"/>
              <a:gd name="connsiteX179" fmla="*/ 578399 w 1206769"/>
              <a:gd name="connsiteY179" fmla="*/ 945547 h 1684262"/>
              <a:gd name="connsiteX180" fmla="*/ 578399 w 1206769"/>
              <a:gd name="connsiteY180" fmla="*/ 945452 h 1684262"/>
              <a:gd name="connsiteX181" fmla="*/ 351609 w 1206769"/>
              <a:gd name="connsiteY181" fmla="*/ 1045464 h 1684262"/>
              <a:gd name="connsiteX182" fmla="*/ 382375 w 1206769"/>
              <a:gd name="connsiteY182" fmla="*/ 887825 h 1684262"/>
              <a:gd name="connsiteX183" fmla="*/ 351609 w 1206769"/>
              <a:gd name="connsiteY183" fmla="*/ 1045559 h 1684262"/>
              <a:gd name="connsiteX184" fmla="*/ 351609 w 1206769"/>
              <a:gd name="connsiteY184" fmla="*/ 1045464 h 1684262"/>
              <a:gd name="connsiteX185" fmla="*/ 420761 w 1206769"/>
              <a:gd name="connsiteY185" fmla="*/ 1018413 h 1684262"/>
              <a:gd name="connsiteX186" fmla="*/ 605260 w 1206769"/>
              <a:gd name="connsiteY186" fmla="*/ 1180338 h 1684262"/>
              <a:gd name="connsiteX187" fmla="*/ 420761 w 1206769"/>
              <a:gd name="connsiteY187" fmla="*/ 1018413 h 1684262"/>
              <a:gd name="connsiteX188" fmla="*/ 366944 w 1206769"/>
              <a:gd name="connsiteY188" fmla="*/ 1414272 h 1684262"/>
              <a:gd name="connsiteX189" fmla="*/ 597640 w 1206769"/>
              <a:gd name="connsiteY189" fmla="*/ 1460468 h 1684262"/>
              <a:gd name="connsiteX190" fmla="*/ 366944 w 1206769"/>
              <a:gd name="connsiteY190" fmla="*/ 1414463 h 1684262"/>
              <a:gd name="connsiteX191" fmla="*/ 366944 w 1206769"/>
              <a:gd name="connsiteY191" fmla="*/ 1414272 h 1684262"/>
              <a:gd name="connsiteX192" fmla="*/ 536108 w 1206769"/>
              <a:gd name="connsiteY192" fmla="*/ 1644968 h 1684262"/>
              <a:gd name="connsiteX193" fmla="*/ 498008 w 1206769"/>
              <a:gd name="connsiteY193" fmla="*/ 1625918 h 1684262"/>
              <a:gd name="connsiteX194" fmla="*/ 471148 w 1206769"/>
              <a:gd name="connsiteY194" fmla="*/ 1618202 h 1684262"/>
              <a:gd name="connsiteX195" fmla="*/ 471148 w 1206769"/>
              <a:gd name="connsiteY195" fmla="*/ 1664399 h 1684262"/>
              <a:gd name="connsiteX196" fmla="*/ 401901 w 1206769"/>
              <a:gd name="connsiteY196" fmla="*/ 1579817 h 1684262"/>
              <a:gd name="connsiteX197" fmla="*/ 536108 w 1206769"/>
              <a:gd name="connsiteY197" fmla="*/ 1645158 h 1684262"/>
              <a:gd name="connsiteX198" fmla="*/ 536108 w 1206769"/>
              <a:gd name="connsiteY198" fmla="*/ 1644968 h 1684262"/>
              <a:gd name="connsiteX199" fmla="*/ 616785 w 1206769"/>
              <a:gd name="connsiteY199" fmla="*/ 1564196 h 1684262"/>
              <a:gd name="connsiteX200" fmla="*/ 555349 w 1206769"/>
              <a:gd name="connsiteY200" fmla="*/ 1541145 h 1684262"/>
              <a:gd name="connsiteX201" fmla="*/ 638597 w 1206769"/>
              <a:gd name="connsiteY201" fmla="*/ 1493520 h 1684262"/>
              <a:gd name="connsiteX202" fmla="*/ 739848 w 1206769"/>
              <a:gd name="connsiteY202" fmla="*/ 1525715 h 1684262"/>
              <a:gd name="connsiteX203" fmla="*/ 616785 w 1206769"/>
              <a:gd name="connsiteY203" fmla="*/ 1564386 h 1684262"/>
              <a:gd name="connsiteX204" fmla="*/ 616785 w 1206769"/>
              <a:gd name="connsiteY204" fmla="*/ 1564196 h 1684262"/>
              <a:gd name="connsiteX205" fmla="*/ 752231 w 1206769"/>
              <a:gd name="connsiteY205" fmla="*/ 1664779 h 1684262"/>
              <a:gd name="connsiteX206" fmla="*/ 739658 w 1206769"/>
              <a:gd name="connsiteY206" fmla="*/ 1664779 h 1684262"/>
              <a:gd name="connsiteX207" fmla="*/ 731180 w 1206769"/>
              <a:gd name="connsiteY207" fmla="*/ 1664779 h 1684262"/>
              <a:gd name="connsiteX208" fmla="*/ 727561 w 1206769"/>
              <a:gd name="connsiteY208" fmla="*/ 1664779 h 1684262"/>
              <a:gd name="connsiteX209" fmla="*/ 713750 w 1206769"/>
              <a:gd name="connsiteY209" fmla="*/ 1666780 h 1684262"/>
              <a:gd name="connsiteX210" fmla="*/ 704225 w 1206769"/>
              <a:gd name="connsiteY210" fmla="*/ 1665256 h 1684262"/>
              <a:gd name="connsiteX211" fmla="*/ 705558 w 1206769"/>
              <a:gd name="connsiteY211" fmla="*/ 1667733 h 1684262"/>
              <a:gd name="connsiteX212" fmla="*/ 790045 w 1206769"/>
              <a:gd name="connsiteY212" fmla="*/ 1610106 h 1684262"/>
              <a:gd name="connsiteX213" fmla="*/ 752231 w 1206769"/>
              <a:gd name="connsiteY213" fmla="*/ 1664970 h 1684262"/>
              <a:gd name="connsiteX214" fmla="*/ 752231 w 1206769"/>
              <a:gd name="connsiteY214" fmla="*/ 1664779 h 1684262"/>
              <a:gd name="connsiteX215" fmla="*/ 857863 w 1206769"/>
              <a:gd name="connsiteY215" fmla="*/ 1591056 h 1684262"/>
              <a:gd name="connsiteX216" fmla="*/ 838813 w 1206769"/>
              <a:gd name="connsiteY216" fmla="*/ 1568958 h 1684262"/>
              <a:gd name="connsiteX217" fmla="*/ 836146 w 1206769"/>
              <a:gd name="connsiteY217" fmla="*/ 1564291 h 1684262"/>
              <a:gd name="connsiteX218" fmla="*/ 955179 w 1206769"/>
              <a:gd name="connsiteY218" fmla="*/ 1500720 h 1684262"/>
              <a:gd name="connsiteX219" fmla="*/ 1066493 w 1206769"/>
              <a:gd name="connsiteY219" fmla="*/ 1492065 h 1684262"/>
              <a:gd name="connsiteX220" fmla="*/ 857863 w 1206769"/>
              <a:gd name="connsiteY220" fmla="*/ 1591247 h 1684262"/>
              <a:gd name="connsiteX221" fmla="*/ 857863 w 1206769"/>
              <a:gd name="connsiteY221" fmla="*/ 1591056 h 1684262"/>
              <a:gd name="connsiteX222" fmla="*/ 1054979 w 1206769"/>
              <a:gd name="connsiteY222" fmla="*/ 1445037 h 1684262"/>
              <a:gd name="connsiteX223" fmla="*/ 916632 w 1206769"/>
              <a:gd name="connsiteY223" fmla="*/ 1468184 h 1684262"/>
              <a:gd name="connsiteX224" fmla="*/ 1028170 w 1206769"/>
              <a:gd name="connsiteY224" fmla="*/ 1445228 h 1684262"/>
              <a:gd name="connsiteX225" fmla="*/ 1054979 w 1206769"/>
              <a:gd name="connsiteY225" fmla="*/ 1445037 h 1684262"/>
              <a:gd name="connsiteX226" fmla="*/ 862816 w 1206769"/>
              <a:gd name="connsiteY226" fmla="*/ 1410462 h 1684262"/>
              <a:gd name="connsiteX227" fmla="*/ 647551 w 1206769"/>
              <a:gd name="connsiteY227" fmla="*/ 1448562 h 1684262"/>
              <a:gd name="connsiteX228" fmla="*/ 862816 w 1206769"/>
              <a:gd name="connsiteY228" fmla="*/ 1410653 h 1684262"/>
              <a:gd name="connsiteX229" fmla="*/ 862816 w 1206769"/>
              <a:gd name="connsiteY229" fmla="*/ 1410462 h 1684262"/>
              <a:gd name="connsiteX230" fmla="*/ 689842 w 1206769"/>
              <a:gd name="connsiteY230" fmla="*/ 1391412 h 1684262"/>
              <a:gd name="connsiteX231" fmla="*/ 924347 w 1206769"/>
              <a:gd name="connsiteY231" fmla="*/ 1306830 h 1684262"/>
              <a:gd name="connsiteX232" fmla="*/ 689842 w 1206769"/>
              <a:gd name="connsiteY232" fmla="*/ 1391412 h 1684262"/>
              <a:gd name="connsiteX233" fmla="*/ 1162663 w 1206769"/>
              <a:gd name="connsiteY233" fmla="*/ 1057085 h 1684262"/>
              <a:gd name="connsiteX234" fmla="*/ 1148756 w 1206769"/>
              <a:gd name="connsiteY234" fmla="*/ 1134428 h 1684262"/>
              <a:gd name="connsiteX235" fmla="*/ 1066841 w 1206769"/>
              <a:gd name="connsiteY235" fmla="*/ 1139762 h 1684262"/>
              <a:gd name="connsiteX236" fmla="*/ 1035790 w 1206769"/>
              <a:gd name="connsiteY236" fmla="*/ 1087755 h 1684262"/>
              <a:gd name="connsiteX237" fmla="*/ 1162663 w 1206769"/>
              <a:gd name="connsiteY237" fmla="*/ 1057085 h 1684262"/>
              <a:gd name="connsiteX238" fmla="*/ 987913 w 1206769"/>
              <a:gd name="connsiteY238" fmla="*/ 1181170 h 1684262"/>
              <a:gd name="connsiteX239" fmla="*/ 958923 w 1206769"/>
              <a:gd name="connsiteY239" fmla="*/ 1264444 h 1684262"/>
              <a:gd name="connsiteX240" fmla="*/ 905107 w 1206769"/>
              <a:gd name="connsiteY240" fmla="*/ 1118330 h 1684262"/>
              <a:gd name="connsiteX241" fmla="*/ 987913 w 1206769"/>
              <a:gd name="connsiteY24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102560 w 1206769"/>
              <a:gd name="connsiteY17" fmla="*/ 657701 h 1684262"/>
              <a:gd name="connsiteX18" fmla="*/ 739848 w 1206769"/>
              <a:gd name="connsiteY18" fmla="*/ 595694 h 1684262"/>
              <a:gd name="connsiteX19" fmla="*/ 716893 w 1206769"/>
              <a:gd name="connsiteY19" fmla="*/ 318992 h 1684262"/>
              <a:gd name="connsiteX20" fmla="*/ 920537 w 1206769"/>
              <a:gd name="connsiteY20" fmla="*/ 246031 h 1684262"/>
              <a:gd name="connsiteX21" fmla="*/ 682412 w 1206769"/>
              <a:gd name="connsiteY21" fmla="*/ 238316 h 1684262"/>
              <a:gd name="connsiteX22" fmla="*/ 928538 w 1206769"/>
              <a:gd name="connsiteY22" fmla="*/ 226790 h 1684262"/>
              <a:gd name="connsiteX23" fmla="*/ 720893 w 1206769"/>
              <a:gd name="connsiteY23" fmla="*/ 196025 h 1684262"/>
              <a:gd name="connsiteX24" fmla="*/ 736229 w 1206769"/>
              <a:gd name="connsiteY24" fmla="*/ 49911 h 1684262"/>
              <a:gd name="connsiteX25" fmla="*/ 663267 w 1206769"/>
              <a:gd name="connsiteY25" fmla="*/ 0 h 1684262"/>
              <a:gd name="connsiteX26" fmla="*/ 625167 w 1206769"/>
              <a:gd name="connsiteY26" fmla="*/ 103727 h 1684262"/>
              <a:gd name="connsiteX27" fmla="*/ 625167 w 1206769"/>
              <a:gd name="connsiteY27" fmla="*/ 288322 h 1684262"/>
              <a:gd name="connsiteX28" fmla="*/ 336845 w 1206769"/>
              <a:gd name="connsiteY28" fmla="*/ 261366 h 1684262"/>
              <a:gd name="connsiteX29" fmla="*/ 367611 w 1206769"/>
              <a:gd name="connsiteY29" fmla="*/ 307467 h 1684262"/>
              <a:gd name="connsiteX30" fmla="*/ 579066 w 1206769"/>
              <a:gd name="connsiteY30" fmla="*/ 615029 h 1684262"/>
              <a:gd name="connsiteX31" fmla="*/ 263884 w 1206769"/>
              <a:gd name="connsiteY31" fmla="*/ 511207 h 1684262"/>
              <a:gd name="connsiteX32" fmla="*/ 233118 w 1206769"/>
              <a:gd name="connsiteY32" fmla="*/ 714947 h 1684262"/>
              <a:gd name="connsiteX33" fmla="*/ 532965 w 1206769"/>
              <a:gd name="connsiteY33" fmla="*/ 807149 h 1684262"/>
              <a:gd name="connsiteX34" fmla="*/ 513915 w 1206769"/>
              <a:gd name="connsiteY34" fmla="*/ 803339 h 1684262"/>
              <a:gd name="connsiteX35" fmla="*/ 502390 w 1206769"/>
              <a:gd name="connsiteY35" fmla="*/ 791813 h 1684262"/>
              <a:gd name="connsiteX36" fmla="*/ 464290 w 1206769"/>
              <a:gd name="connsiteY36" fmla="*/ 772763 h 1684262"/>
              <a:gd name="connsiteX37" fmla="*/ 375231 w 1206769"/>
              <a:gd name="connsiteY37" fmla="*/ 788670 h 1684262"/>
              <a:gd name="connsiteX38" fmla="*/ 418189 w 1206769"/>
              <a:gd name="connsiteY38" fmla="*/ 826770 h 1684262"/>
              <a:gd name="connsiteX39" fmla="*/ 333607 w 1206769"/>
              <a:gd name="connsiteY39" fmla="*/ 826770 h 1684262"/>
              <a:gd name="connsiteX40" fmla="*/ 276457 w 1206769"/>
              <a:gd name="connsiteY40" fmla="*/ 857536 h 1684262"/>
              <a:gd name="connsiteX41" fmla="*/ 288458 w 1206769"/>
              <a:gd name="connsiteY41" fmla="*/ 766001 h 1684262"/>
              <a:gd name="connsiteX42" fmla="*/ 138059 w 1206769"/>
              <a:gd name="connsiteY42" fmla="*/ 911352 h 1684262"/>
              <a:gd name="connsiteX43" fmla="*/ 237976 w 1206769"/>
              <a:gd name="connsiteY43" fmla="*/ 961358 h 1684262"/>
              <a:gd name="connsiteX44" fmla="*/ 75102 w 1206769"/>
              <a:gd name="connsiteY44" fmla="*/ 1025783 h 1684262"/>
              <a:gd name="connsiteX45" fmla="*/ 80432 w 1206769"/>
              <a:gd name="connsiteY45" fmla="*/ 915162 h 1684262"/>
              <a:gd name="connsiteX46" fmla="*/ 91958 w 1206769"/>
              <a:gd name="connsiteY46" fmla="*/ 1107377 h 1684262"/>
              <a:gd name="connsiteX47" fmla="*/ 214925 w 1206769"/>
              <a:gd name="connsiteY47" fmla="*/ 1157383 h 1684262"/>
              <a:gd name="connsiteX48" fmla="*/ 322463 w 1206769"/>
              <a:gd name="connsiteY48" fmla="*/ 1240346 h 1684262"/>
              <a:gd name="connsiteX49" fmla="*/ 309794 w 1206769"/>
              <a:gd name="connsiteY49" fmla="*/ 1240346 h 1684262"/>
              <a:gd name="connsiteX50" fmla="*/ 311699 w 1206769"/>
              <a:gd name="connsiteY50" fmla="*/ 1248728 h 1684262"/>
              <a:gd name="connsiteX51" fmla="*/ 310842 w 1206769"/>
              <a:gd name="connsiteY51" fmla="*/ 1254824 h 1684262"/>
              <a:gd name="connsiteX52" fmla="*/ 309223 w 1206769"/>
              <a:gd name="connsiteY52" fmla="*/ 1259396 h 1684262"/>
              <a:gd name="connsiteX53" fmla="*/ 301317 w 1206769"/>
              <a:gd name="connsiteY53" fmla="*/ 1268063 h 1684262"/>
              <a:gd name="connsiteX54" fmla="*/ 283886 w 1206769"/>
              <a:gd name="connsiteY54" fmla="*/ 1268063 h 1684262"/>
              <a:gd name="connsiteX55" fmla="*/ 284934 w 1206769"/>
              <a:gd name="connsiteY55" fmla="*/ 1275207 h 1684262"/>
              <a:gd name="connsiteX56" fmla="*/ 395615 w 1206769"/>
              <a:gd name="connsiteY56" fmla="*/ 1319117 h 1684262"/>
              <a:gd name="connsiteX57" fmla="*/ 257026 w 1206769"/>
              <a:gd name="connsiteY57" fmla="*/ 1309592 h 1684262"/>
              <a:gd name="connsiteX58" fmla="*/ 257026 w 1206769"/>
              <a:gd name="connsiteY58" fmla="*/ 1309592 h 1684262"/>
              <a:gd name="connsiteX59" fmla="*/ 248263 w 1206769"/>
              <a:gd name="connsiteY59" fmla="*/ 1308259 h 1684262"/>
              <a:gd name="connsiteX60" fmla="*/ 247691 w 1206769"/>
              <a:gd name="connsiteY60" fmla="*/ 1308735 h 1684262"/>
              <a:gd name="connsiteX61" fmla="*/ 229880 w 1206769"/>
              <a:gd name="connsiteY61" fmla="*/ 1312259 h 1684262"/>
              <a:gd name="connsiteX62" fmla="*/ 146155 w 1206769"/>
              <a:gd name="connsiteY62" fmla="*/ 1230344 h 1684262"/>
              <a:gd name="connsiteX63" fmla="*/ 115389 w 1206769"/>
              <a:gd name="connsiteY63" fmla="*/ 1430369 h 1684262"/>
              <a:gd name="connsiteX64" fmla="*/ 349799 w 1206769"/>
              <a:gd name="connsiteY64" fmla="*/ 1480280 h 1684262"/>
              <a:gd name="connsiteX65" fmla="*/ 299507 w 1206769"/>
              <a:gd name="connsiteY65" fmla="*/ 1464659 h 1684262"/>
              <a:gd name="connsiteX66" fmla="*/ 321034 w 1206769"/>
              <a:gd name="connsiteY66" fmla="*/ 1477042 h 1684262"/>
              <a:gd name="connsiteX67" fmla="*/ 330559 w 1206769"/>
              <a:gd name="connsiteY67" fmla="*/ 1484376 h 1684262"/>
              <a:gd name="connsiteX68" fmla="*/ 388280 w 1206769"/>
              <a:gd name="connsiteY68" fmla="*/ 1545717 h 1684262"/>
              <a:gd name="connsiteX69" fmla="*/ 348847 w 1206769"/>
              <a:gd name="connsiteY69" fmla="*/ 1542479 h 1684262"/>
              <a:gd name="connsiteX70" fmla="*/ 255883 w 1206769"/>
              <a:gd name="connsiteY70" fmla="*/ 1502664 h 1684262"/>
              <a:gd name="connsiteX71" fmla="*/ 255883 w 1206769"/>
              <a:gd name="connsiteY71" fmla="*/ 1502664 h 1684262"/>
              <a:gd name="connsiteX72" fmla="*/ 239976 w 1206769"/>
              <a:gd name="connsiteY72" fmla="*/ 1484281 h 1684262"/>
              <a:gd name="connsiteX73" fmla="*/ 203495 w 1206769"/>
              <a:gd name="connsiteY73" fmla="*/ 1484281 h 1684262"/>
              <a:gd name="connsiteX74" fmla="*/ 187303 w 1206769"/>
              <a:gd name="connsiteY74" fmla="*/ 1499140 h 1684262"/>
              <a:gd name="connsiteX75" fmla="*/ 490674 w 1206769"/>
              <a:gd name="connsiteY75" fmla="*/ 1673352 h 1684262"/>
              <a:gd name="connsiteX76" fmla="*/ 757374 w 1206769"/>
              <a:gd name="connsiteY76" fmla="*/ 1682401 h 1684262"/>
              <a:gd name="connsiteX77" fmla="*/ 988070 w 1206769"/>
              <a:gd name="connsiteY77" fmla="*/ 1594485 h 1684262"/>
              <a:gd name="connsiteX78" fmla="*/ 1152566 w 1206769"/>
              <a:gd name="connsiteY78" fmla="*/ 1394460 h 1684262"/>
              <a:gd name="connsiteX79" fmla="*/ 918822 w 1206769"/>
              <a:gd name="connsiteY79" fmla="*/ 1363507 h 1684262"/>
              <a:gd name="connsiteX80" fmla="*/ 802904 w 1206769"/>
              <a:gd name="connsiteY80" fmla="*/ 1350454 h 1684262"/>
              <a:gd name="connsiteX81" fmla="*/ 841956 w 1206769"/>
              <a:gd name="connsiteY81" fmla="*/ 1326547 h 1684262"/>
              <a:gd name="connsiteX82" fmla="*/ 1018286 w 1206769"/>
              <a:gd name="connsiteY82" fmla="*/ 1315425 h 1684262"/>
              <a:gd name="connsiteX83" fmla="*/ 980354 w 1206769"/>
              <a:gd name="connsiteY83" fmla="*/ 1268921 h 1684262"/>
              <a:gd name="connsiteX84" fmla="*/ 1091488 w 1206769"/>
              <a:gd name="connsiteY84" fmla="*/ 1221043 h 1684262"/>
              <a:gd name="connsiteX85" fmla="*/ 911203 w 1206769"/>
              <a:gd name="connsiteY85" fmla="*/ 1022890 h 1684262"/>
              <a:gd name="connsiteX86" fmla="*/ 1193429 w 1206769"/>
              <a:gd name="connsiteY86" fmla="*/ 899446 h 1684262"/>
              <a:gd name="connsiteX87" fmla="*/ 759089 w 1206769"/>
              <a:gd name="connsiteY87" fmla="*/ 61246 h 1684262"/>
              <a:gd name="connsiteX88" fmla="*/ 720989 w 1206769"/>
              <a:gd name="connsiteY88" fmla="*/ 145828 h 1684262"/>
              <a:gd name="connsiteX89" fmla="*/ 759089 w 1206769"/>
              <a:gd name="connsiteY89" fmla="*/ 61436 h 1684262"/>
              <a:gd name="connsiteX90" fmla="*/ 759089 w 1206769"/>
              <a:gd name="connsiteY90" fmla="*/ 61246 h 1684262"/>
              <a:gd name="connsiteX91" fmla="*/ 363611 w 1206769"/>
              <a:gd name="connsiteY91" fmla="*/ 545783 h 1684262"/>
              <a:gd name="connsiteX92" fmla="*/ 348275 w 1206769"/>
              <a:gd name="connsiteY92" fmla="*/ 553498 h 1684262"/>
              <a:gd name="connsiteX93" fmla="*/ 363611 w 1206769"/>
              <a:gd name="connsiteY93" fmla="*/ 545783 h 1684262"/>
              <a:gd name="connsiteX94" fmla="*/ 232451 w 1206769"/>
              <a:gd name="connsiteY94" fmla="*/ 523113 h 1684262"/>
              <a:gd name="connsiteX95" fmla="*/ 254694 w 1206769"/>
              <a:gd name="connsiteY95" fmla="*/ 664096 h 1684262"/>
              <a:gd name="connsiteX96" fmla="*/ 232451 w 1206769"/>
              <a:gd name="connsiteY96" fmla="*/ 523113 h 1684262"/>
              <a:gd name="connsiteX97" fmla="*/ 340084 w 1206769"/>
              <a:gd name="connsiteY97" fmla="*/ 692277 h 1684262"/>
              <a:gd name="connsiteX98" fmla="*/ 470767 w 1206769"/>
              <a:gd name="connsiteY98" fmla="*/ 684562 h 1684262"/>
              <a:gd name="connsiteX99" fmla="*/ 340084 w 1206769"/>
              <a:gd name="connsiteY99" fmla="*/ 691896 h 1684262"/>
              <a:gd name="connsiteX100" fmla="*/ 340084 w 1206769"/>
              <a:gd name="connsiteY100" fmla="*/ 692277 h 1684262"/>
              <a:gd name="connsiteX101" fmla="*/ 382375 w 1206769"/>
              <a:gd name="connsiteY101" fmla="*/ 615410 h 1684262"/>
              <a:gd name="connsiteX102" fmla="*/ 516868 w 1206769"/>
              <a:gd name="connsiteY102" fmla="*/ 688372 h 1684262"/>
              <a:gd name="connsiteX103" fmla="*/ 382661 w 1206769"/>
              <a:gd name="connsiteY103" fmla="*/ 615029 h 1684262"/>
              <a:gd name="connsiteX104" fmla="*/ 382375 w 1206769"/>
              <a:gd name="connsiteY104" fmla="*/ 615410 h 1684262"/>
              <a:gd name="connsiteX105" fmla="*/ 201400 w 1206769"/>
              <a:gd name="connsiteY105" fmla="*/ 907542 h 1684262"/>
              <a:gd name="connsiteX106" fmla="*/ 163300 w 1206769"/>
              <a:gd name="connsiteY106" fmla="*/ 838295 h 1684262"/>
              <a:gd name="connsiteX107" fmla="*/ 201686 w 1206769"/>
              <a:gd name="connsiteY107" fmla="*/ 907161 h 1684262"/>
              <a:gd name="connsiteX108" fmla="*/ 201400 w 1206769"/>
              <a:gd name="connsiteY108" fmla="*/ 907542 h 1684262"/>
              <a:gd name="connsiteX109" fmla="*/ 97811 w 1206769"/>
              <a:gd name="connsiteY109" fmla="*/ 1285557 h 1684262"/>
              <a:gd name="connsiteX110" fmla="*/ 123279 w 1206769"/>
              <a:gd name="connsiteY110" fmla="*/ 1264178 h 1684262"/>
              <a:gd name="connsiteX111" fmla="*/ 231975 w 1206769"/>
              <a:gd name="connsiteY111" fmla="*/ 1341501 h 1684262"/>
              <a:gd name="connsiteX112" fmla="*/ 97811 w 1206769"/>
              <a:gd name="connsiteY112" fmla="*/ 1285557 h 1684262"/>
              <a:gd name="connsiteX113" fmla="*/ 232928 w 1206769"/>
              <a:gd name="connsiteY113" fmla="*/ 1376077 h 1684262"/>
              <a:gd name="connsiteX114" fmla="*/ 279029 w 1206769"/>
              <a:gd name="connsiteY114" fmla="*/ 1379887 h 1684262"/>
              <a:gd name="connsiteX115" fmla="*/ 232451 w 1206769"/>
              <a:gd name="connsiteY115" fmla="*/ 1376077 h 1684262"/>
              <a:gd name="connsiteX116" fmla="*/ 232928 w 1206769"/>
              <a:gd name="connsiteY116" fmla="*/ 1376077 h 1684262"/>
              <a:gd name="connsiteX117" fmla="*/ 856244 w 1206769"/>
              <a:gd name="connsiteY117" fmla="*/ 715613 h 1684262"/>
              <a:gd name="connsiteX118" fmla="*/ 817635 w 1206769"/>
              <a:gd name="connsiteY118" fmla="*/ 708913 h 1684262"/>
              <a:gd name="connsiteX119" fmla="*/ 721084 w 1206769"/>
              <a:gd name="connsiteY119" fmla="*/ 657225 h 1684262"/>
              <a:gd name="connsiteX120" fmla="*/ 855767 w 1206769"/>
              <a:gd name="connsiteY120" fmla="*/ 715613 h 1684262"/>
              <a:gd name="connsiteX121" fmla="*/ 856244 w 1206769"/>
              <a:gd name="connsiteY121" fmla="*/ 715613 h 1684262"/>
              <a:gd name="connsiteX122" fmla="*/ 663458 w 1206769"/>
              <a:gd name="connsiteY122" fmla="*/ 722662 h 1684262"/>
              <a:gd name="connsiteX123" fmla="*/ 644408 w 1206769"/>
              <a:gd name="connsiteY123" fmla="*/ 807149 h 1684262"/>
              <a:gd name="connsiteX124" fmla="*/ 662981 w 1206769"/>
              <a:gd name="connsiteY124" fmla="*/ 723138 h 1684262"/>
              <a:gd name="connsiteX125" fmla="*/ 663458 w 1206769"/>
              <a:gd name="connsiteY125" fmla="*/ 722662 h 1684262"/>
              <a:gd name="connsiteX126" fmla="*/ 628882 w 1206769"/>
              <a:gd name="connsiteY126" fmla="*/ 753332 h 1684262"/>
              <a:gd name="connsiteX127" fmla="*/ 655742 w 1206769"/>
              <a:gd name="connsiteY127" fmla="*/ 726472 h 1684262"/>
              <a:gd name="connsiteX128" fmla="*/ 628406 w 1206769"/>
              <a:gd name="connsiteY128" fmla="*/ 753332 h 1684262"/>
              <a:gd name="connsiteX129" fmla="*/ 628882 w 1206769"/>
              <a:gd name="connsiteY129" fmla="*/ 753332 h 1684262"/>
              <a:gd name="connsiteX130" fmla="*/ 771090 w 1206769"/>
              <a:gd name="connsiteY130" fmla="*/ 757237 h 1684262"/>
              <a:gd name="connsiteX131" fmla="*/ 690318 w 1206769"/>
              <a:gd name="connsiteY131" fmla="*/ 822579 h 1684262"/>
              <a:gd name="connsiteX132" fmla="*/ 770614 w 1206769"/>
              <a:gd name="connsiteY132" fmla="*/ 757237 h 1684262"/>
              <a:gd name="connsiteX133" fmla="*/ 771090 w 1206769"/>
              <a:gd name="connsiteY133" fmla="*/ 757237 h 1684262"/>
              <a:gd name="connsiteX134" fmla="*/ 759565 w 1206769"/>
              <a:gd name="connsiteY134" fmla="*/ 538162 h 1684262"/>
              <a:gd name="connsiteX135" fmla="*/ 851767 w 1206769"/>
              <a:gd name="connsiteY135" fmla="*/ 480536 h 1684262"/>
              <a:gd name="connsiteX136" fmla="*/ 759089 w 1206769"/>
              <a:gd name="connsiteY136" fmla="*/ 538067 h 1684262"/>
              <a:gd name="connsiteX137" fmla="*/ 759565 w 1206769"/>
              <a:gd name="connsiteY137" fmla="*/ 538162 h 1684262"/>
              <a:gd name="connsiteX138" fmla="*/ 877961 w 1206769"/>
              <a:gd name="connsiteY138" fmla="*/ 342138 h 1684262"/>
              <a:gd name="connsiteX139" fmla="*/ 812619 w 1206769"/>
              <a:gd name="connsiteY139" fmla="*/ 442055 h 1684262"/>
              <a:gd name="connsiteX140" fmla="*/ 877961 w 1206769"/>
              <a:gd name="connsiteY140" fmla="*/ 342138 h 1684262"/>
              <a:gd name="connsiteX141" fmla="*/ 681841 w 1206769"/>
              <a:gd name="connsiteY141" fmla="*/ 323088 h 1684262"/>
              <a:gd name="connsiteX142" fmla="*/ 758803 w 1206769"/>
              <a:gd name="connsiteY142" fmla="*/ 430816 h 1684262"/>
              <a:gd name="connsiteX143" fmla="*/ 643455 w 1206769"/>
              <a:gd name="connsiteY143" fmla="*/ 396145 h 1684262"/>
              <a:gd name="connsiteX144" fmla="*/ 639550 w 1206769"/>
              <a:gd name="connsiteY144" fmla="*/ 438436 h 1684262"/>
              <a:gd name="connsiteX145" fmla="*/ 682127 w 1206769"/>
              <a:gd name="connsiteY145" fmla="*/ 323088 h 1684262"/>
              <a:gd name="connsiteX146" fmla="*/ 681841 w 1206769"/>
              <a:gd name="connsiteY146" fmla="*/ 323088 h 1684262"/>
              <a:gd name="connsiteX147" fmla="*/ 351323 w 1206769"/>
              <a:gd name="connsiteY147" fmla="*/ 219361 h 1684262"/>
              <a:gd name="connsiteX148" fmla="*/ 383994 w 1206769"/>
              <a:gd name="connsiteY148" fmla="*/ 183070 h 1684262"/>
              <a:gd name="connsiteX149" fmla="*/ 403711 w 1206769"/>
              <a:gd name="connsiteY149" fmla="*/ 175069 h 1684262"/>
              <a:gd name="connsiteX150" fmla="*/ 411331 w 1206769"/>
              <a:gd name="connsiteY150" fmla="*/ 176117 h 1684262"/>
              <a:gd name="connsiteX151" fmla="*/ 569351 w 1206769"/>
              <a:gd name="connsiteY151" fmla="*/ 242792 h 1684262"/>
              <a:gd name="connsiteX152" fmla="*/ 569922 w 1206769"/>
              <a:gd name="connsiteY152" fmla="*/ 242792 h 1684262"/>
              <a:gd name="connsiteX153" fmla="*/ 558873 w 1206769"/>
              <a:gd name="connsiteY153" fmla="*/ 299942 h 1684262"/>
              <a:gd name="connsiteX154" fmla="*/ 351609 w 1206769"/>
              <a:gd name="connsiteY154" fmla="*/ 219075 h 1684262"/>
              <a:gd name="connsiteX155" fmla="*/ 351323 w 1206769"/>
              <a:gd name="connsiteY155" fmla="*/ 219361 h 1684262"/>
              <a:gd name="connsiteX156" fmla="*/ 470767 w 1206769"/>
              <a:gd name="connsiteY156" fmla="*/ 361188 h 1684262"/>
              <a:gd name="connsiteX157" fmla="*/ 566874 w 1206769"/>
              <a:gd name="connsiteY157" fmla="*/ 503396 h 1684262"/>
              <a:gd name="connsiteX158" fmla="*/ 470767 w 1206769"/>
              <a:gd name="connsiteY158" fmla="*/ 361188 h 1684262"/>
              <a:gd name="connsiteX159" fmla="*/ 632216 w 1206769"/>
              <a:gd name="connsiteY159" fmla="*/ 453485 h 1684262"/>
              <a:gd name="connsiteX160" fmla="*/ 699367 w 1206769"/>
              <a:gd name="connsiteY160" fmla="*/ 515112 h 1684262"/>
              <a:gd name="connsiteX161" fmla="*/ 759089 w 1206769"/>
              <a:gd name="connsiteY161" fmla="*/ 438055 h 1684262"/>
              <a:gd name="connsiteX162" fmla="*/ 678317 w 1206769"/>
              <a:gd name="connsiteY162" fmla="*/ 611029 h 1684262"/>
              <a:gd name="connsiteX163" fmla="*/ 640217 w 1206769"/>
              <a:gd name="connsiteY163" fmla="*/ 587978 h 1684262"/>
              <a:gd name="connsiteX164" fmla="*/ 632216 w 1206769"/>
              <a:gd name="connsiteY164" fmla="*/ 453581 h 1684262"/>
              <a:gd name="connsiteX165" fmla="*/ 632216 w 1206769"/>
              <a:gd name="connsiteY165" fmla="*/ 453485 h 1684262"/>
              <a:gd name="connsiteX166" fmla="*/ 686032 w 1206769"/>
              <a:gd name="connsiteY166" fmla="*/ 837819 h 1684262"/>
              <a:gd name="connsiteX167" fmla="*/ 628310 w 1206769"/>
              <a:gd name="connsiteY167" fmla="*/ 930116 h 1684262"/>
              <a:gd name="connsiteX168" fmla="*/ 686032 w 1206769"/>
              <a:gd name="connsiteY168" fmla="*/ 837914 h 1684262"/>
              <a:gd name="connsiteX169" fmla="*/ 686032 w 1206769"/>
              <a:gd name="connsiteY169" fmla="*/ 837819 h 1684262"/>
              <a:gd name="connsiteX170" fmla="*/ 743658 w 1206769"/>
              <a:gd name="connsiteY170" fmla="*/ 1291400 h 1684262"/>
              <a:gd name="connsiteX171" fmla="*/ 547634 w 1206769"/>
              <a:gd name="connsiteY171" fmla="*/ 1206818 h 1684262"/>
              <a:gd name="connsiteX172" fmla="*/ 573446 w 1206769"/>
              <a:gd name="connsiteY172" fmla="*/ 1222439 h 1684262"/>
              <a:gd name="connsiteX173" fmla="*/ 603450 w 1206769"/>
              <a:gd name="connsiteY173" fmla="*/ 1227487 h 1684262"/>
              <a:gd name="connsiteX174" fmla="*/ 743658 w 1206769"/>
              <a:gd name="connsiteY174" fmla="*/ 1291495 h 1684262"/>
              <a:gd name="connsiteX175" fmla="*/ 743658 w 1206769"/>
              <a:gd name="connsiteY175" fmla="*/ 1291400 h 1684262"/>
              <a:gd name="connsiteX176" fmla="*/ 578399 w 1206769"/>
              <a:gd name="connsiteY176" fmla="*/ 945452 h 1684262"/>
              <a:gd name="connsiteX177" fmla="*/ 689842 w 1206769"/>
              <a:gd name="connsiteY177" fmla="*/ 1122236 h 1684262"/>
              <a:gd name="connsiteX178" fmla="*/ 578399 w 1206769"/>
              <a:gd name="connsiteY178" fmla="*/ 945547 h 1684262"/>
              <a:gd name="connsiteX179" fmla="*/ 578399 w 1206769"/>
              <a:gd name="connsiteY179" fmla="*/ 945452 h 1684262"/>
              <a:gd name="connsiteX180" fmla="*/ 351609 w 1206769"/>
              <a:gd name="connsiteY180" fmla="*/ 1045464 h 1684262"/>
              <a:gd name="connsiteX181" fmla="*/ 382375 w 1206769"/>
              <a:gd name="connsiteY181" fmla="*/ 887825 h 1684262"/>
              <a:gd name="connsiteX182" fmla="*/ 351609 w 1206769"/>
              <a:gd name="connsiteY182" fmla="*/ 1045559 h 1684262"/>
              <a:gd name="connsiteX183" fmla="*/ 351609 w 1206769"/>
              <a:gd name="connsiteY183" fmla="*/ 1045464 h 1684262"/>
              <a:gd name="connsiteX184" fmla="*/ 420761 w 1206769"/>
              <a:gd name="connsiteY184" fmla="*/ 1018413 h 1684262"/>
              <a:gd name="connsiteX185" fmla="*/ 605260 w 1206769"/>
              <a:gd name="connsiteY185" fmla="*/ 1180338 h 1684262"/>
              <a:gd name="connsiteX186" fmla="*/ 420761 w 1206769"/>
              <a:gd name="connsiteY186" fmla="*/ 1018413 h 1684262"/>
              <a:gd name="connsiteX187" fmla="*/ 366944 w 1206769"/>
              <a:gd name="connsiteY187" fmla="*/ 1414272 h 1684262"/>
              <a:gd name="connsiteX188" fmla="*/ 597640 w 1206769"/>
              <a:gd name="connsiteY188" fmla="*/ 1460468 h 1684262"/>
              <a:gd name="connsiteX189" fmla="*/ 366944 w 1206769"/>
              <a:gd name="connsiteY189" fmla="*/ 1414463 h 1684262"/>
              <a:gd name="connsiteX190" fmla="*/ 366944 w 1206769"/>
              <a:gd name="connsiteY190" fmla="*/ 1414272 h 1684262"/>
              <a:gd name="connsiteX191" fmla="*/ 536108 w 1206769"/>
              <a:gd name="connsiteY191" fmla="*/ 1644968 h 1684262"/>
              <a:gd name="connsiteX192" fmla="*/ 498008 w 1206769"/>
              <a:gd name="connsiteY192" fmla="*/ 1625918 h 1684262"/>
              <a:gd name="connsiteX193" fmla="*/ 471148 w 1206769"/>
              <a:gd name="connsiteY193" fmla="*/ 1618202 h 1684262"/>
              <a:gd name="connsiteX194" fmla="*/ 471148 w 1206769"/>
              <a:gd name="connsiteY194" fmla="*/ 1664399 h 1684262"/>
              <a:gd name="connsiteX195" fmla="*/ 401901 w 1206769"/>
              <a:gd name="connsiteY195" fmla="*/ 1579817 h 1684262"/>
              <a:gd name="connsiteX196" fmla="*/ 536108 w 1206769"/>
              <a:gd name="connsiteY196" fmla="*/ 1645158 h 1684262"/>
              <a:gd name="connsiteX197" fmla="*/ 536108 w 1206769"/>
              <a:gd name="connsiteY197" fmla="*/ 1644968 h 1684262"/>
              <a:gd name="connsiteX198" fmla="*/ 616785 w 1206769"/>
              <a:gd name="connsiteY198" fmla="*/ 1564196 h 1684262"/>
              <a:gd name="connsiteX199" fmla="*/ 555349 w 1206769"/>
              <a:gd name="connsiteY199" fmla="*/ 1541145 h 1684262"/>
              <a:gd name="connsiteX200" fmla="*/ 638597 w 1206769"/>
              <a:gd name="connsiteY200" fmla="*/ 1493520 h 1684262"/>
              <a:gd name="connsiteX201" fmla="*/ 739848 w 1206769"/>
              <a:gd name="connsiteY201" fmla="*/ 1525715 h 1684262"/>
              <a:gd name="connsiteX202" fmla="*/ 616785 w 1206769"/>
              <a:gd name="connsiteY202" fmla="*/ 1564386 h 1684262"/>
              <a:gd name="connsiteX203" fmla="*/ 616785 w 1206769"/>
              <a:gd name="connsiteY203" fmla="*/ 1564196 h 1684262"/>
              <a:gd name="connsiteX204" fmla="*/ 752231 w 1206769"/>
              <a:gd name="connsiteY204" fmla="*/ 1664779 h 1684262"/>
              <a:gd name="connsiteX205" fmla="*/ 739658 w 1206769"/>
              <a:gd name="connsiteY205" fmla="*/ 1664779 h 1684262"/>
              <a:gd name="connsiteX206" fmla="*/ 731180 w 1206769"/>
              <a:gd name="connsiteY206" fmla="*/ 1664779 h 1684262"/>
              <a:gd name="connsiteX207" fmla="*/ 727561 w 1206769"/>
              <a:gd name="connsiteY207" fmla="*/ 1664779 h 1684262"/>
              <a:gd name="connsiteX208" fmla="*/ 713750 w 1206769"/>
              <a:gd name="connsiteY208" fmla="*/ 1666780 h 1684262"/>
              <a:gd name="connsiteX209" fmla="*/ 704225 w 1206769"/>
              <a:gd name="connsiteY209" fmla="*/ 1665256 h 1684262"/>
              <a:gd name="connsiteX210" fmla="*/ 705558 w 1206769"/>
              <a:gd name="connsiteY210" fmla="*/ 1667733 h 1684262"/>
              <a:gd name="connsiteX211" fmla="*/ 790045 w 1206769"/>
              <a:gd name="connsiteY211" fmla="*/ 1610106 h 1684262"/>
              <a:gd name="connsiteX212" fmla="*/ 752231 w 1206769"/>
              <a:gd name="connsiteY212" fmla="*/ 1664970 h 1684262"/>
              <a:gd name="connsiteX213" fmla="*/ 752231 w 1206769"/>
              <a:gd name="connsiteY213" fmla="*/ 1664779 h 1684262"/>
              <a:gd name="connsiteX214" fmla="*/ 857863 w 1206769"/>
              <a:gd name="connsiteY214" fmla="*/ 1591056 h 1684262"/>
              <a:gd name="connsiteX215" fmla="*/ 838813 w 1206769"/>
              <a:gd name="connsiteY215" fmla="*/ 1568958 h 1684262"/>
              <a:gd name="connsiteX216" fmla="*/ 836146 w 1206769"/>
              <a:gd name="connsiteY216" fmla="*/ 1564291 h 1684262"/>
              <a:gd name="connsiteX217" fmla="*/ 955179 w 1206769"/>
              <a:gd name="connsiteY217" fmla="*/ 1500720 h 1684262"/>
              <a:gd name="connsiteX218" fmla="*/ 1066493 w 1206769"/>
              <a:gd name="connsiteY218" fmla="*/ 1492065 h 1684262"/>
              <a:gd name="connsiteX219" fmla="*/ 857863 w 1206769"/>
              <a:gd name="connsiteY219" fmla="*/ 1591247 h 1684262"/>
              <a:gd name="connsiteX220" fmla="*/ 857863 w 1206769"/>
              <a:gd name="connsiteY220" fmla="*/ 1591056 h 1684262"/>
              <a:gd name="connsiteX221" fmla="*/ 1054979 w 1206769"/>
              <a:gd name="connsiteY221" fmla="*/ 1445037 h 1684262"/>
              <a:gd name="connsiteX222" fmla="*/ 916632 w 1206769"/>
              <a:gd name="connsiteY222" fmla="*/ 1468184 h 1684262"/>
              <a:gd name="connsiteX223" fmla="*/ 1028170 w 1206769"/>
              <a:gd name="connsiteY223" fmla="*/ 1445228 h 1684262"/>
              <a:gd name="connsiteX224" fmla="*/ 1054979 w 1206769"/>
              <a:gd name="connsiteY224" fmla="*/ 1445037 h 1684262"/>
              <a:gd name="connsiteX225" fmla="*/ 862816 w 1206769"/>
              <a:gd name="connsiteY225" fmla="*/ 1410462 h 1684262"/>
              <a:gd name="connsiteX226" fmla="*/ 647551 w 1206769"/>
              <a:gd name="connsiteY226" fmla="*/ 1448562 h 1684262"/>
              <a:gd name="connsiteX227" fmla="*/ 862816 w 1206769"/>
              <a:gd name="connsiteY227" fmla="*/ 1410653 h 1684262"/>
              <a:gd name="connsiteX228" fmla="*/ 862816 w 1206769"/>
              <a:gd name="connsiteY228" fmla="*/ 1410462 h 1684262"/>
              <a:gd name="connsiteX229" fmla="*/ 689842 w 1206769"/>
              <a:gd name="connsiteY229" fmla="*/ 1391412 h 1684262"/>
              <a:gd name="connsiteX230" fmla="*/ 924347 w 1206769"/>
              <a:gd name="connsiteY230" fmla="*/ 1306830 h 1684262"/>
              <a:gd name="connsiteX231" fmla="*/ 689842 w 1206769"/>
              <a:gd name="connsiteY231" fmla="*/ 1391412 h 1684262"/>
              <a:gd name="connsiteX232" fmla="*/ 1162663 w 1206769"/>
              <a:gd name="connsiteY232" fmla="*/ 1057085 h 1684262"/>
              <a:gd name="connsiteX233" fmla="*/ 1148756 w 1206769"/>
              <a:gd name="connsiteY233" fmla="*/ 1134428 h 1684262"/>
              <a:gd name="connsiteX234" fmla="*/ 1066841 w 1206769"/>
              <a:gd name="connsiteY234" fmla="*/ 1139762 h 1684262"/>
              <a:gd name="connsiteX235" fmla="*/ 1035790 w 1206769"/>
              <a:gd name="connsiteY235" fmla="*/ 1087755 h 1684262"/>
              <a:gd name="connsiteX236" fmla="*/ 1162663 w 1206769"/>
              <a:gd name="connsiteY236" fmla="*/ 1057085 h 1684262"/>
              <a:gd name="connsiteX237" fmla="*/ 987913 w 1206769"/>
              <a:gd name="connsiteY237" fmla="*/ 1181170 h 1684262"/>
              <a:gd name="connsiteX238" fmla="*/ 958923 w 1206769"/>
              <a:gd name="connsiteY238" fmla="*/ 1264444 h 1684262"/>
              <a:gd name="connsiteX239" fmla="*/ 905107 w 1206769"/>
              <a:gd name="connsiteY239" fmla="*/ 1118330 h 1684262"/>
              <a:gd name="connsiteX240" fmla="*/ 987913 w 1206769"/>
              <a:gd name="connsiteY24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102560 w 1206769"/>
              <a:gd name="connsiteY16" fmla="*/ 657701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13915 w 1206260"/>
              <a:gd name="connsiteY33" fmla="*/ 803339 h 1684262"/>
              <a:gd name="connsiteX34" fmla="*/ 502390 w 1206260"/>
              <a:gd name="connsiteY34" fmla="*/ 791813 h 1684262"/>
              <a:gd name="connsiteX35" fmla="*/ 464290 w 1206260"/>
              <a:gd name="connsiteY35" fmla="*/ 772763 h 1684262"/>
              <a:gd name="connsiteX36" fmla="*/ 375231 w 1206260"/>
              <a:gd name="connsiteY36" fmla="*/ 788670 h 1684262"/>
              <a:gd name="connsiteX37" fmla="*/ 418189 w 1206260"/>
              <a:gd name="connsiteY37" fmla="*/ 826770 h 1684262"/>
              <a:gd name="connsiteX38" fmla="*/ 333607 w 1206260"/>
              <a:gd name="connsiteY38" fmla="*/ 826770 h 1684262"/>
              <a:gd name="connsiteX39" fmla="*/ 276457 w 1206260"/>
              <a:gd name="connsiteY39" fmla="*/ 857536 h 1684262"/>
              <a:gd name="connsiteX40" fmla="*/ 288458 w 1206260"/>
              <a:gd name="connsiteY40" fmla="*/ 766001 h 1684262"/>
              <a:gd name="connsiteX41" fmla="*/ 138059 w 1206260"/>
              <a:gd name="connsiteY41" fmla="*/ 911352 h 1684262"/>
              <a:gd name="connsiteX42" fmla="*/ 237976 w 1206260"/>
              <a:gd name="connsiteY42" fmla="*/ 961358 h 1684262"/>
              <a:gd name="connsiteX43" fmla="*/ 75102 w 1206260"/>
              <a:gd name="connsiteY43" fmla="*/ 1025783 h 1684262"/>
              <a:gd name="connsiteX44" fmla="*/ 80432 w 1206260"/>
              <a:gd name="connsiteY44" fmla="*/ 915162 h 1684262"/>
              <a:gd name="connsiteX45" fmla="*/ 91958 w 1206260"/>
              <a:gd name="connsiteY45" fmla="*/ 1107377 h 1684262"/>
              <a:gd name="connsiteX46" fmla="*/ 214925 w 1206260"/>
              <a:gd name="connsiteY46" fmla="*/ 1157383 h 1684262"/>
              <a:gd name="connsiteX47" fmla="*/ 322463 w 1206260"/>
              <a:gd name="connsiteY47" fmla="*/ 1240346 h 1684262"/>
              <a:gd name="connsiteX48" fmla="*/ 309794 w 1206260"/>
              <a:gd name="connsiteY48" fmla="*/ 1240346 h 1684262"/>
              <a:gd name="connsiteX49" fmla="*/ 311699 w 1206260"/>
              <a:gd name="connsiteY49" fmla="*/ 1248728 h 1684262"/>
              <a:gd name="connsiteX50" fmla="*/ 310842 w 1206260"/>
              <a:gd name="connsiteY50" fmla="*/ 1254824 h 1684262"/>
              <a:gd name="connsiteX51" fmla="*/ 309223 w 1206260"/>
              <a:gd name="connsiteY51" fmla="*/ 1259396 h 1684262"/>
              <a:gd name="connsiteX52" fmla="*/ 301317 w 1206260"/>
              <a:gd name="connsiteY52" fmla="*/ 1268063 h 1684262"/>
              <a:gd name="connsiteX53" fmla="*/ 283886 w 1206260"/>
              <a:gd name="connsiteY53" fmla="*/ 1268063 h 1684262"/>
              <a:gd name="connsiteX54" fmla="*/ 284934 w 1206260"/>
              <a:gd name="connsiteY54" fmla="*/ 1275207 h 1684262"/>
              <a:gd name="connsiteX55" fmla="*/ 395615 w 1206260"/>
              <a:gd name="connsiteY55" fmla="*/ 1319117 h 1684262"/>
              <a:gd name="connsiteX56" fmla="*/ 257026 w 1206260"/>
              <a:gd name="connsiteY56" fmla="*/ 1309592 h 1684262"/>
              <a:gd name="connsiteX57" fmla="*/ 257026 w 1206260"/>
              <a:gd name="connsiteY57" fmla="*/ 1309592 h 1684262"/>
              <a:gd name="connsiteX58" fmla="*/ 248263 w 1206260"/>
              <a:gd name="connsiteY58" fmla="*/ 1308259 h 1684262"/>
              <a:gd name="connsiteX59" fmla="*/ 247691 w 1206260"/>
              <a:gd name="connsiteY59" fmla="*/ 1308735 h 1684262"/>
              <a:gd name="connsiteX60" fmla="*/ 229880 w 1206260"/>
              <a:gd name="connsiteY60" fmla="*/ 1312259 h 1684262"/>
              <a:gd name="connsiteX61" fmla="*/ 146155 w 1206260"/>
              <a:gd name="connsiteY61" fmla="*/ 1230344 h 1684262"/>
              <a:gd name="connsiteX62" fmla="*/ 115389 w 1206260"/>
              <a:gd name="connsiteY62" fmla="*/ 1430369 h 1684262"/>
              <a:gd name="connsiteX63" fmla="*/ 349799 w 1206260"/>
              <a:gd name="connsiteY63" fmla="*/ 1480280 h 1684262"/>
              <a:gd name="connsiteX64" fmla="*/ 299507 w 1206260"/>
              <a:gd name="connsiteY64" fmla="*/ 1464659 h 1684262"/>
              <a:gd name="connsiteX65" fmla="*/ 321034 w 1206260"/>
              <a:gd name="connsiteY65" fmla="*/ 1477042 h 1684262"/>
              <a:gd name="connsiteX66" fmla="*/ 330559 w 1206260"/>
              <a:gd name="connsiteY66" fmla="*/ 1484376 h 1684262"/>
              <a:gd name="connsiteX67" fmla="*/ 388280 w 1206260"/>
              <a:gd name="connsiteY67" fmla="*/ 1545717 h 1684262"/>
              <a:gd name="connsiteX68" fmla="*/ 348847 w 1206260"/>
              <a:gd name="connsiteY68" fmla="*/ 1542479 h 1684262"/>
              <a:gd name="connsiteX69" fmla="*/ 255883 w 1206260"/>
              <a:gd name="connsiteY69" fmla="*/ 1502664 h 1684262"/>
              <a:gd name="connsiteX70" fmla="*/ 255883 w 1206260"/>
              <a:gd name="connsiteY70" fmla="*/ 1502664 h 1684262"/>
              <a:gd name="connsiteX71" fmla="*/ 239976 w 1206260"/>
              <a:gd name="connsiteY71" fmla="*/ 1484281 h 1684262"/>
              <a:gd name="connsiteX72" fmla="*/ 203495 w 1206260"/>
              <a:gd name="connsiteY72" fmla="*/ 1484281 h 1684262"/>
              <a:gd name="connsiteX73" fmla="*/ 187303 w 1206260"/>
              <a:gd name="connsiteY73" fmla="*/ 1499140 h 1684262"/>
              <a:gd name="connsiteX74" fmla="*/ 490674 w 1206260"/>
              <a:gd name="connsiteY74" fmla="*/ 1673352 h 1684262"/>
              <a:gd name="connsiteX75" fmla="*/ 757374 w 1206260"/>
              <a:gd name="connsiteY75" fmla="*/ 1682401 h 1684262"/>
              <a:gd name="connsiteX76" fmla="*/ 988070 w 1206260"/>
              <a:gd name="connsiteY76" fmla="*/ 1594485 h 1684262"/>
              <a:gd name="connsiteX77" fmla="*/ 1152566 w 1206260"/>
              <a:gd name="connsiteY77" fmla="*/ 1394460 h 1684262"/>
              <a:gd name="connsiteX78" fmla="*/ 918822 w 1206260"/>
              <a:gd name="connsiteY78" fmla="*/ 1363507 h 1684262"/>
              <a:gd name="connsiteX79" fmla="*/ 802904 w 1206260"/>
              <a:gd name="connsiteY79" fmla="*/ 1350454 h 1684262"/>
              <a:gd name="connsiteX80" fmla="*/ 841956 w 1206260"/>
              <a:gd name="connsiteY80" fmla="*/ 1326547 h 1684262"/>
              <a:gd name="connsiteX81" fmla="*/ 1018286 w 1206260"/>
              <a:gd name="connsiteY81" fmla="*/ 1315425 h 1684262"/>
              <a:gd name="connsiteX82" fmla="*/ 980354 w 1206260"/>
              <a:gd name="connsiteY82" fmla="*/ 1268921 h 1684262"/>
              <a:gd name="connsiteX83" fmla="*/ 1091488 w 1206260"/>
              <a:gd name="connsiteY83" fmla="*/ 1221043 h 1684262"/>
              <a:gd name="connsiteX84" fmla="*/ 911203 w 1206260"/>
              <a:gd name="connsiteY84" fmla="*/ 1022890 h 1684262"/>
              <a:gd name="connsiteX85" fmla="*/ 1193429 w 1206260"/>
              <a:gd name="connsiteY85" fmla="*/ 899446 h 1684262"/>
              <a:gd name="connsiteX86" fmla="*/ 759089 w 1206260"/>
              <a:gd name="connsiteY86" fmla="*/ 61246 h 1684262"/>
              <a:gd name="connsiteX87" fmla="*/ 720989 w 1206260"/>
              <a:gd name="connsiteY87" fmla="*/ 145828 h 1684262"/>
              <a:gd name="connsiteX88" fmla="*/ 759089 w 1206260"/>
              <a:gd name="connsiteY88" fmla="*/ 61436 h 1684262"/>
              <a:gd name="connsiteX89" fmla="*/ 759089 w 1206260"/>
              <a:gd name="connsiteY89" fmla="*/ 61246 h 1684262"/>
              <a:gd name="connsiteX90" fmla="*/ 363611 w 1206260"/>
              <a:gd name="connsiteY90" fmla="*/ 545783 h 1684262"/>
              <a:gd name="connsiteX91" fmla="*/ 348275 w 1206260"/>
              <a:gd name="connsiteY91" fmla="*/ 553498 h 1684262"/>
              <a:gd name="connsiteX92" fmla="*/ 363611 w 1206260"/>
              <a:gd name="connsiteY92" fmla="*/ 545783 h 1684262"/>
              <a:gd name="connsiteX93" fmla="*/ 232451 w 1206260"/>
              <a:gd name="connsiteY93" fmla="*/ 523113 h 1684262"/>
              <a:gd name="connsiteX94" fmla="*/ 254694 w 1206260"/>
              <a:gd name="connsiteY94" fmla="*/ 664096 h 1684262"/>
              <a:gd name="connsiteX95" fmla="*/ 232451 w 1206260"/>
              <a:gd name="connsiteY95" fmla="*/ 523113 h 1684262"/>
              <a:gd name="connsiteX96" fmla="*/ 340084 w 1206260"/>
              <a:gd name="connsiteY96" fmla="*/ 692277 h 1684262"/>
              <a:gd name="connsiteX97" fmla="*/ 470767 w 1206260"/>
              <a:gd name="connsiteY97" fmla="*/ 684562 h 1684262"/>
              <a:gd name="connsiteX98" fmla="*/ 340084 w 1206260"/>
              <a:gd name="connsiteY98" fmla="*/ 691896 h 1684262"/>
              <a:gd name="connsiteX99" fmla="*/ 340084 w 1206260"/>
              <a:gd name="connsiteY99" fmla="*/ 692277 h 1684262"/>
              <a:gd name="connsiteX100" fmla="*/ 382375 w 1206260"/>
              <a:gd name="connsiteY100" fmla="*/ 615410 h 1684262"/>
              <a:gd name="connsiteX101" fmla="*/ 516868 w 1206260"/>
              <a:gd name="connsiteY101" fmla="*/ 688372 h 1684262"/>
              <a:gd name="connsiteX102" fmla="*/ 382661 w 1206260"/>
              <a:gd name="connsiteY102" fmla="*/ 615029 h 1684262"/>
              <a:gd name="connsiteX103" fmla="*/ 382375 w 1206260"/>
              <a:gd name="connsiteY103" fmla="*/ 615410 h 1684262"/>
              <a:gd name="connsiteX104" fmla="*/ 201400 w 1206260"/>
              <a:gd name="connsiteY104" fmla="*/ 907542 h 1684262"/>
              <a:gd name="connsiteX105" fmla="*/ 163300 w 1206260"/>
              <a:gd name="connsiteY105" fmla="*/ 838295 h 1684262"/>
              <a:gd name="connsiteX106" fmla="*/ 201686 w 1206260"/>
              <a:gd name="connsiteY106" fmla="*/ 907161 h 1684262"/>
              <a:gd name="connsiteX107" fmla="*/ 201400 w 1206260"/>
              <a:gd name="connsiteY107" fmla="*/ 907542 h 1684262"/>
              <a:gd name="connsiteX108" fmla="*/ 97811 w 1206260"/>
              <a:gd name="connsiteY108" fmla="*/ 1285557 h 1684262"/>
              <a:gd name="connsiteX109" fmla="*/ 123279 w 1206260"/>
              <a:gd name="connsiteY109" fmla="*/ 1264178 h 1684262"/>
              <a:gd name="connsiteX110" fmla="*/ 231975 w 1206260"/>
              <a:gd name="connsiteY110" fmla="*/ 1341501 h 1684262"/>
              <a:gd name="connsiteX111" fmla="*/ 97811 w 1206260"/>
              <a:gd name="connsiteY111" fmla="*/ 1285557 h 1684262"/>
              <a:gd name="connsiteX112" fmla="*/ 232928 w 1206260"/>
              <a:gd name="connsiteY112" fmla="*/ 1376077 h 1684262"/>
              <a:gd name="connsiteX113" fmla="*/ 279029 w 1206260"/>
              <a:gd name="connsiteY113" fmla="*/ 1379887 h 1684262"/>
              <a:gd name="connsiteX114" fmla="*/ 232451 w 1206260"/>
              <a:gd name="connsiteY114" fmla="*/ 1376077 h 1684262"/>
              <a:gd name="connsiteX115" fmla="*/ 232928 w 1206260"/>
              <a:gd name="connsiteY115" fmla="*/ 1376077 h 1684262"/>
              <a:gd name="connsiteX116" fmla="*/ 856244 w 1206260"/>
              <a:gd name="connsiteY116" fmla="*/ 715613 h 1684262"/>
              <a:gd name="connsiteX117" fmla="*/ 817635 w 1206260"/>
              <a:gd name="connsiteY117" fmla="*/ 708913 h 1684262"/>
              <a:gd name="connsiteX118" fmla="*/ 721084 w 1206260"/>
              <a:gd name="connsiteY118" fmla="*/ 657225 h 1684262"/>
              <a:gd name="connsiteX119" fmla="*/ 855767 w 1206260"/>
              <a:gd name="connsiteY119" fmla="*/ 715613 h 1684262"/>
              <a:gd name="connsiteX120" fmla="*/ 856244 w 1206260"/>
              <a:gd name="connsiteY120" fmla="*/ 715613 h 1684262"/>
              <a:gd name="connsiteX121" fmla="*/ 663458 w 1206260"/>
              <a:gd name="connsiteY121" fmla="*/ 722662 h 1684262"/>
              <a:gd name="connsiteX122" fmla="*/ 644408 w 1206260"/>
              <a:gd name="connsiteY122" fmla="*/ 807149 h 1684262"/>
              <a:gd name="connsiteX123" fmla="*/ 662981 w 1206260"/>
              <a:gd name="connsiteY123" fmla="*/ 723138 h 1684262"/>
              <a:gd name="connsiteX124" fmla="*/ 663458 w 1206260"/>
              <a:gd name="connsiteY124" fmla="*/ 722662 h 1684262"/>
              <a:gd name="connsiteX125" fmla="*/ 628882 w 1206260"/>
              <a:gd name="connsiteY125" fmla="*/ 753332 h 1684262"/>
              <a:gd name="connsiteX126" fmla="*/ 655742 w 1206260"/>
              <a:gd name="connsiteY126" fmla="*/ 726472 h 1684262"/>
              <a:gd name="connsiteX127" fmla="*/ 628406 w 1206260"/>
              <a:gd name="connsiteY127" fmla="*/ 753332 h 1684262"/>
              <a:gd name="connsiteX128" fmla="*/ 628882 w 1206260"/>
              <a:gd name="connsiteY128" fmla="*/ 753332 h 1684262"/>
              <a:gd name="connsiteX129" fmla="*/ 771090 w 1206260"/>
              <a:gd name="connsiteY129" fmla="*/ 757237 h 1684262"/>
              <a:gd name="connsiteX130" fmla="*/ 690318 w 1206260"/>
              <a:gd name="connsiteY130" fmla="*/ 822579 h 1684262"/>
              <a:gd name="connsiteX131" fmla="*/ 770614 w 1206260"/>
              <a:gd name="connsiteY131" fmla="*/ 757237 h 1684262"/>
              <a:gd name="connsiteX132" fmla="*/ 771090 w 1206260"/>
              <a:gd name="connsiteY132" fmla="*/ 757237 h 1684262"/>
              <a:gd name="connsiteX133" fmla="*/ 759565 w 1206260"/>
              <a:gd name="connsiteY133" fmla="*/ 538162 h 1684262"/>
              <a:gd name="connsiteX134" fmla="*/ 851767 w 1206260"/>
              <a:gd name="connsiteY134" fmla="*/ 480536 h 1684262"/>
              <a:gd name="connsiteX135" fmla="*/ 759089 w 1206260"/>
              <a:gd name="connsiteY135" fmla="*/ 538067 h 1684262"/>
              <a:gd name="connsiteX136" fmla="*/ 759565 w 1206260"/>
              <a:gd name="connsiteY136" fmla="*/ 538162 h 1684262"/>
              <a:gd name="connsiteX137" fmla="*/ 877961 w 1206260"/>
              <a:gd name="connsiteY137" fmla="*/ 342138 h 1684262"/>
              <a:gd name="connsiteX138" fmla="*/ 812619 w 1206260"/>
              <a:gd name="connsiteY138" fmla="*/ 442055 h 1684262"/>
              <a:gd name="connsiteX139" fmla="*/ 877961 w 1206260"/>
              <a:gd name="connsiteY139" fmla="*/ 342138 h 1684262"/>
              <a:gd name="connsiteX140" fmla="*/ 681841 w 1206260"/>
              <a:gd name="connsiteY140" fmla="*/ 323088 h 1684262"/>
              <a:gd name="connsiteX141" fmla="*/ 758803 w 1206260"/>
              <a:gd name="connsiteY141" fmla="*/ 430816 h 1684262"/>
              <a:gd name="connsiteX142" fmla="*/ 643455 w 1206260"/>
              <a:gd name="connsiteY142" fmla="*/ 396145 h 1684262"/>
              <a:gd name="connsiteX143" fmla="*/ 639550 w 1206260"/>
              <a:gd name="connsiteY143" fmla="*/ 438436 h 1684262"/>
              <a:gd name="connsiteX144" fmla="*/ 682127 w 1206260"/>
              <a:gd name="connsiteY144" fmla="*/ 323088 h 1684262"/>
              <a:gd name="connsiteX145" fmla="*/ 681841 w 1206260"/>
              <a:gd name="connsiteY145" fmla="*/ 323088 h 1684262"/>
              <a:gd name="connsiteX146" fmla="*/ 351323 w 1206260"/>
              <a:gd name="connsiteY146" fmla="*/ 219361 h 1684262"/>
              <a:gd name="connsiteX147" fmla="*/ 383994 w 1206260"/>
              <a:gd name="connsiteY147" fmla="*/ 183070 h 1684262"/>
              <a:gd name="connsiteX148" fmla="*/ 403711 w 1206260"/>
              <a:gd name="connsiteY148" fmla="*/ 175069 h 1684262"/>
              <a:gd name="connsiteX149" fmla="*/ 411331 w 1206260"/>
              <a:gd name="connsiteY149" fmla="*/ 176117 h 1684262"/>
              <a:gd name="connsiteX150" fmla="*/ 569351 w 1206260"/>
              <a:gd name="connsiteY150" fmla="*/ 242792 h 1684262"/>
              <a:gd name="connsiteX151" fmla="*/ 569922 w 1206260"/>
              <a:gd name="connsiteY151" fmla="*/ 242792 h 1684262"/>
              <a:gd name="connsiteX152" fmla="*/ 558873 w 1206260"/>
              <a:gd name="connsiteY152" fmla="*/ 299942 h 1684262"/>
              <a:gd name="connsiteX153" fmla="*/ 351609 w 1206260"/>
              <a:gd name="connsiteY153" fmla="*/ 219075 h 1684262"/>
              <a:gd name="connsiteX154" fmla="*/ 351323 w 1206260"/>
              <a:gd name="connsiteY154" fmla="*/ 219361 h 1684262"/>
              <a:gd name="connsiteX155" fmla="*/ 470767 w 1206260"/>
              <a:gd name="connsiteY155" fmla="*/ 361188 h 1684262"/>
              <a:gd name="connsiteX156" fmla="*/ 566874 w 1206260"/>
              <a:gd name="connsiteY156" fmla="*/ 503396 h 1684262"/>
              <a:gd name="connsiteX157" fmla="*/ 470767 w 1206260"/>
              <a:gd name="connsiteY157" fmla="*/ 361188 h 1684262"/>
              <a:gd name="connsiteX158" fmla="*/ 632216 w 1206260"/>
              <a:gd name="connsiteY158" fmla="*/ 453485 h 1684262"/>
              <a:gd name="connsiteX159" fmla="*/ 699367 w 1206260"/>
              <a:gd name="connsiteY159" fmla="*/ 515112 h 1684262"/>
              <a:gd name="connsiteX160" fmla="*/ 759089 w 1206260"/>
              <a:gd name="connsiteY160" fmla="*/ 438055 h 1684262"/>
              <a:gd name="connsiteX161" fmla="*/ 678317 w 1206260"/>
              <a:gd name="connsiteY161" fmla="*/ 611029 h 1684262"/>
              <a:gd name="connsiteX162" fmla="*/ 640217 w 1206260"/>
              <a:gd name="connsiteY162" fmla="*/ 587978 h 1684262"/>
              <a:gd name="connsiteX163" fmla="*/ 632216 w 1206260"/>
              <a:gd name="connsiteY163" fmla="*/ 453581 h 1684262"/>
              <a:gd name="connsiteX164" fmla="*/ 632216 w 1206260"/>
              <a:gd name="connsiteY164" fmla="*/ 453485 h 1684262"/>
              <a:gd name="connsiteX165" fmla="*/ 686032 w 1206260"/>
              <a:gd name="connsiteY165" fmla="*/ 837819 h 1684262"/>
              <a:gd name="connsiteX166" fmla="*/ 628310 w 1206260"/>
              <a:gd name="connsiteY166" fmla="*/ 930116 h 1684262"/>
              <a:gd name="connsiteX167" fmla="*/ 686032 w 1206260"/>
              <a:gd name="connsiteY167" fmla="*/ 837914 h 1684262"/>
              <a:gd name="connsiteX168" fmla="*/ 686032 w 1206260"/>
              <a:gd name="connsiteY168" fmla="*/ 837819 h 1684262"/>
              <a:gd name="connsiteX169" fmla="*/ 743658 w 1206260"/>
              <a:gd name="connsiteY169" fmla="*/ 1291400 h 1684262"/>
              <a:gd name="connsiteX170" fmla="*/ 547634 w 1206260"/>
              <a:gd name="connsiteY170" fmla="*/ 1206818 h 1684262"/>
              <a:gd name="connsiteX171" fmla="*/ 573446 w 1206260"/>
              <a:gd name="connsiteY171" fmla="*/ 1222439 h 1684262"/>
              <a:gd name="connsiteX172" fmla="*/ 603450 w 1206260"/>
              <a:gd name="connsiteY172" fmla="*/ 1227487 h 1684262"/>
              <a:gd name="connsiteX173" fmla="*/ 743658 w 1206260"/>
              <a:gd name="connsiteY173" fmla="*/ 1291495 h 1684262"/>
              <a:gd name="connsiteX174" fmla="*/ 743658 w 1206260"/>
              <a:gd name="connsiteY174" fmla="*/ 1291400 h 1684262"/>
              <a:gd name="connsiteX175" fmla="*/ 578399 w 1206260"/>
              <a:gd name="connsiteY175" fmla="*/ 945452 h 1684262"/>
              <a:gd name="connsiteX176" fmla="*/ 689842 w 1206260"/>
              <a:gd name="connsiteY176" fmla="*/ 1122236 h 1684262"/>
              <a:gd name="connsiteX177" fmla="*/ 578399 w 1206260"/>
              <a:gd name="connsiteY177" fmla="*/ 945547 h 1684262"/>
              <a:gd name="connsiteX178" fmla="*/ 578399 w 1206260"/>
              <a:gd name="connsiteY178" fmla="*/ 945452 h 1684262"/>
              <a:gd name="connsiteX179" fmla="*/ 351609 w 1206260"/>
              <a:gd name="connsiteY179" fmla="*/ 1045464 h 1684262"/>
              <a:gd name="connsiteX180" fmla="*/ 382375 w 1206260"/>
              <a:gd name="connsiteY180" fmla="*/ 887825 h 1684262"/>
              <a:gd name="connsiteX181" fmla="*/ 351609 w 1206260"/>
              <a:gd name="connsiteY181" fmla="*/ 1045559 h 1684262"/>
              <a:gd name="connsiteX182" fmla="*/ 351609 w 1206260"/>
              <a:gd name="connsiteY182" fmla="*/ 1045464 h 1684262"/>
              <a:gd name="connsiteX183" fmla="*/ 420761 w 1206260"/>
              <a:gd name="connsiteY183" fmla="*/ 1018413 h 1684262"/>
              <a:gd name="connsiteX184" fmla="*/ 605260 w 1206260"/>
              <a:gd name="connsiteY184" fmla="*/ 1180338 h 1684262"/>
              <a:gd name="connsiteX185" fmla="*/ 420761 w 1206260"/>
              <a:gd name="connsiteY185" fmla="*/ 1018413 h 1684262"/>
              <a:gd name="connsiteX186" fmla="*/ 366944 w 1206260"/>
              <a:gd name="connsiteY186" fmla="*/ 1414272 h 1684262"/>
              <a:gd name="connsiteX187" fmla="*/ 597640 w 1206260"/>
              <a:gd name="connsiteY187" fmla="*/ 1460468 h 1684262"/>
              <a:gd name="connsiteX188" fmla="*/ 366944 w 1206260"/>
              <a:gd name="connsiteY188" fmla="*/ 1414463 h 1684262"/>
              <a:gd name="connsiteX189" fmla="*/ 366944 w 1206260"/>
              <a:gd name="connsiteY189" fmla="*/ 1414272 h 1684262"/>
              <a:gd name="connsiteX190" fmla="*/ 536108 w 1206260"/>
              <a:gd name="connsiteY190" fmla="*/ 1644968 h 1684262"/>
              <a:gd name="connsiteX191" fmla="*/ 498008 w 1206260"/>
              <a:gd name="connsiteY191" fmla="*/ 1625918 h 1684262"/>
              <a:gd name="connsiteX192" fmla="*/ 471148 w 1206260"/>
              <a:gd name="connsiteY192" fmla="*/ 1618202 h 1684262"/>
              <a:gd name="connsiteX193" fmla="*/ 471148 w 1206260"/>
              <a:gd name="connsiteY193" fmla="*/ 1664399 h 1684262"/>
              <a:gd name="connsiteX194" fmla="*/ 401901 w 1206260"/>
              <a:gd name="connsiteY194" fmla="*/ 1579817 h 1684262"/>
              <a:gd name="connsiteX195" fmla="*/ 536108 w 1206260"/>
              <a:gd name="connsiteY195" fmla="*/ 1645158 h 1684262"/>
              <a:gd name="connsiteX196" fmla="*/ 536108 w 1206260"/>
              <a:gd name="connsiteY196" fmla="*/ 1644968 h 1684262"/>
              <a:gd name="connsiteX197" fmla="*/ 616785 w 1206260"/>
              <a:gd name="connsiteY197" fmla="*/ 1564196 h 1684262"/>
              <a:gd name="connsiteX198" fmla="*/ 555349 w 1206260"/>
              <a:gd name="connsiteY198" fmla="*/ 1541145 h 1684262"/>
              <a:gd name="connsiteX199" fmla="*/ 638597 w 1206260"/>
              <a:gd name="connsiteY199" fmla="*/ 1493520 h 1684262"/>
              <a:gd name="connsiteX200" fmla="*/ 739848 w 1206260"/>
              <a:gd name="connsiteY200" fmla="*/ 1525715 h 1684262"/>
              <a:gd name="connsiteX201" fmla="*/ 616785 w 1206260"/>
              <a:gd name="connsiteY201" fmla="*/ 1564386 h 1684262"/>
              <a:gd name="connsiteX202" fmla="*/ 616785 w 1206260"/>
              <a:gd name="connsiteY202" fmla="*/ 1564196 h 1684262"/>
              <a:gd name="connsiteX203" fmla="*/ 752231 w 1206260"/>
              <a:gd name="connsiteY203" fmla="*/ 1664779 h 1684262"/>
              <a:gd name="connsiteX204" fmla="*/ 739658 w 1206260"/>
              <a:gd name="connsiteY204" fmla="*/ 1664779 h 1684262"/>
              <a:gd name="connsiteX205" fmla="*/ 731180 w 1206260"/>
              <a:gd name="connsiteY205" fmla="*/ 1664779 h 1684262"/>
              <a:gd name="connsiteX206" fmla="*/ 727561 w 1206260"/>
              <a:gd name="connsiteY206" fmla="*/ 1664779 h 1684262"/>
              <a:gd name="connsiteX207" fmla="*/ 713750 w 1206260"/>
              <a:gd name="connsiteY207" fmla="*/ 1666780 h 1684262"/>
              <a:gd name="connsiteX208" fmla="*/ 704225 w 1206260"/>
              <a:gd name="connsiteY208" fmla="*/ 1665256 h 1684262"/>
              <a:gd name="connsiteX209" fmla="*/ 705558 w 1206260"/>
              <a:gd name="connsiteY209" fmla="*/ 1667733 h 1684262"/>
              <a:gd name="connsiteX210" fmla="*/ 790045 w 1206260"/>
              <a:gd name="connsiteY210" fmla="*/ 1610106 h 1684262"/>
              <a:gd name="connsiteX211" fmla="*/ 752231 w 1206260"/>
              <a:gd name="connsiteY211" fmla="*/ 1664970 h 1684262"/>
              <a:gd name="connsiteX212" fmla="*/ 752231 w 1206260"/>
              <a:gd name="connsiteY212" fmla="*/ 1664779 h 1684262"/>
              <a:gd name="connsiteX213" fmla="*/ 857863 w 1206260"/>
              <a:gd name="connsiteY213" fmla="*/ 1591056 h 1684262"/>
              <a:gd name="connsiteX214" fmla="*/ 838813 w 1206260"/>
              <a:gd name="connsiteY214" fmla="*/ 1568958 h 1684262"/>
              <a:gd name="connsiteX215" fmla="*/ 836146 w 1206260"/>
              <a:gd name="connsiteY215" fmla="*/ 1564291 h 1684262"/>
              <a:gd name="connsiteX216" fmla="*/ 955179 w 1206260"/>
              <a:gd name="connsiteY216" fmla="*/ 1500720 h 1684262"/>
              <a:gd name="connsiteX217" fmla="*/ 1066493 w 1206260"/>
              <a:gd name="connsiteY217" fmla="*/ 1492065 h 1684262"/>
              <a:gd name="connsiteX218" fmla="*/ 857863 w 1206260"/>
              <a:gd name="connsiteY218" fmla="*/ 1591247 h 1684262"/>
              <a:gd name="connsiteX219" fmla="*/ 857863 w 1206260"/>
              <a:gd name="connsiteY219" fmla="*/ 1591056 h 1684262"/>
              <a:gd name="connsiteX220" fmla="*/ 1054979 w 1206260"/>
              <a:gd name="connsiteY220" fmla="*/ 1445037 h 1684262"/>
              <a:gd name="connsiteX221" fmla="*/ 916632 w 1206260"/>
              <a:gd name="connsiteY221" fmla="*/ 1468184 h 1684262"/>
              <a:gd name="connsiteX222" fmla="*/ 1028170 w 1206260"/>
              <a:gd name="connsiteY222" fmla="*/ 1445228 h 1684262"/>
              <a:gd name="connsiteX223" fmla="*/ 1054979 w 1206260"/>
              <a:gd name="connsiteY223" fmla="*/ 1445037 h 1684262"/>
              <a:gd name="connsiteX224" fmla="*/ 862816 w 1206260"/>
              <a:gd name="connsiteY224" fmla="*/ 1410462 h 1684262"/>
              <a:gd name="connsiteX225" fmla="*/ 647551 w 1206260"/>
              <a:gd name="connsiteY225" fmla="*/ 1448562 h 1684262"/>
              <a:gd name="connsiteX226" fmla="*/ 862816 w 1206260"/>
              <a:gd name="connsiteY226" fmla="*/ 1410653 h 1684262"/>
              <a:gd name="connsiteX227" fmla="*/ 862816 w 1206260"/>
              <a:gd name="connsiteY227" fmla="*/ 1410462 h 1684262"/>
              <a:gd name="connsiteX228" fmla="*/ 689842 w 1206260"/>
              <a:gd name="connsiteY228" fmla="*/ 1391412 h 1684262"/>
              <a:gd name="connsiteX229" fmla="*/ 924347 w 1206260"/>
              <a:gd name="connsiteY229" fmla="*/ 1306830 h 1684262"/>
              <a:gd name="connsiteX230" fmla="*/ 689842 w 1206260"/>
              <a:gd name="connsiteY230" fmla="*/ 1391412 h 1684262"/>
              <a:gd name="connsiteX231" fmla="*/ 1162663 w 1206260"/>
              <a:gd name="connsiteY231" fmla="*/ 1057085 h 1684262"/>
              <a:gd name="connsiteX232" fmla="*/ 1148756 w 1206260"/>
              <a:gd name="connsiteY232" fmla="*/ 1134428 h 1684262"/>
              <a:gd name="connsiteX233" fmla="*/ 1066841 w 1206260"/>
              <a:gd name="connsiteY233" fmla="*/ 1139762 h 1684262"/>
              <a:gd name="connsiteX234" fmla="*/ 1035790 w 1206260"/>
              <a:gd name="connsiteY234" fmla="*/ 1087755 h 1684262"/>
              <a:gd name="connsiteX235" fmla="*/ 1162663 w 1206260"/>
              <a:gd name="connsiteY235" fmla="*/ 1057085 h 1684262"/>
              <a:gd name="connsiteX236" fmla="*/ 987913 w 1206260"/>
              <a:gd name="connsiteY236" fmla="*/ 1181170 h 1684262"/>
              <a:gd name="connsiteX237" fmla="*/ 958923 w 1206260"/>
              <a:gd name="connsiteY237" fmla="*/ 1264444 h 1684262"/>
              <a:gd name="connsiteX238" fmla="*/ 905107 w 1206260"/>
              <a:gd name="connsiteY238" fmla="*/ 1118330 h 1684262"/>
              <a:gd name="connsiteX239" fmla="*/ 987913 w 1206260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791813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283886 w 1206260"/>
              <a:gd name="connsiteY51" fmla="*/ 1268063 h 1684262"/>
              <a:gd name="connsiteX52" fmla="*/ 284934 w 1206260"/>
              <a:gd name="connsiteY52" fmla="*/ 1275207 h 1684262"/>
              <a:gd name="connsiteX53" fmla="*/ 395615 w 1206260"/>
              <a:gd name="connsiteY53" fmla="*/ 1319117 h 1684262"/>
              <a:gd name="connsiteX54" fmla="*/ 257026 w 1206260"/>
              <a:gd name="connsiteY54" fmla="*/ 1309592 h 1684262"/>
              <a:gd name="connsiteX55" fmla="*/ 257026 w 1206260"/>
              <a:gd name="connsiteY55" fmla="*/ 1309592 h 1684262"/>
              <a:gd name="connsiteX56" fmla="*/ 248263 w 1206260"/>
              <a:gd name="connsiteY56" fmla="*/ 1308259 h 1684262"/>
              <a:gd name="connsiteX57" fmla="*/ 247691 w 1206260"/>
              <a:gd name="connsiteY57" fmla="*/ 1308735 h 1684262"/>
              <a:gd name="connsiteX58" fmla="*/ 229880 w 1206260"/>
              <a:gd name="connsiteY58" fmla="*/ 1312259 h 1684262"/>
              <a:gd name="connsiteX59" fmla="*/ 146155 w 1206260"/>
              <a:gd name="connsiteY59" fmla="*/ 1230344 h 1684262"/>
              <a:gd name="connsiteX60" fmla="*/ 115389 w 1206260"/>
              <a:gd name="connsiteY60" fmla="*/ 1430369 h 1684262"/>
              <a:gd name="connsiteX61" fmla="*/ 349799 w 1206260"/>
              <a:gd name="connsiteY61" fmla="*/ 1480280 h 1684262"/>
              <a:gd name="connsiteX62" fmla="*/ 299507 w 1206260"/>
              <a:gd name="connsiteY62" fmla="*/ 1464659 h 1684262"/>
              <a:gd name="connsiteX63" fmla="*/ 321034 w 1206260"/>
              <a:gd name="connsiteY63" fmla="*/ 1477042 h 1684262"/>
              <a:gd name="connsiteX64" fmla="*/ 330559 w 1206260"/>
              <a:gd name="connsiteY64" fmla="*/ 1484376 h 1684262"/>
              <a:gd name="connsiteX65" fmla="*/ 388280 w 1206260"/>
              <a:gd name="connsiteY65" fmla="*/ 1545717 h 1684262"/>
              <a:gd name="connsiteX66" fmla="*/ 348847 w 1206260"/>
              <a:gd name="connsiteY66" fmla="*/ 1542479 h 1684262"/>
              <a:gd name="connsiteX67" fmla="*/ 255883 w 1206260"/>
              <a:gd name="connsiteY67" fmla="*/ 1502664 h 1684262"/>
              <a:gd name="connsiteX68" fmla="*/ 255883 w 1206260"/>
              <a:gd name="connsiteY68" fmla="*/ 1502664 h 1684262"/>
              <a:gd name="connsiteX69" fmla="*/ 239976 w 1206260"/>
              <a:gd name="connsiteY69" fmla="*/ 1484281 h 1684262"/>
              <a:gd name="connsiteX70" fmla="*/ 203495 w 1206260"/>
              <a:gd name="connsiteY70" fmla="*/ 1484281 h 1684262"/>
              <a:gd name="connsiteX71" fmla="*/ 187303 w 1206260"/>
              <a:gd name="connsiteY71" fmla="*/ 1499140 h 1684262"/>
              <a:gd name="connsiteX72" fmla="*/ 490674 w 1206260"/>
              <a:gd name="connsiteY72" fmla="*/ 1673352 h 1684262"/>
              <a:gd name="connsiteX73" fmla="*/ 757374 w 1206260"/>
              <a:gd name="connsiteY73" fmla="*/ 1682401 h 1684262"/>
              <a:gd name="connsiteX74" fmla="*/ 988070 w 1206260"/>
              <a:gd name="connsiteY74" fmla="*/ 1594485 h 1684262"/>
              <a:gd name="connsiteX75" fmla="*/ 1152566 w 1206260"/>
              <a:gd name="connsiteY75" fmla="*/ 1394460 h 1684262"/>
              <a:gd name="connsiteX76" fmla="*/ 918822 w 1206260"/>
              <a:gd name="connsiteY76" fmla="*/ 1363507 h 1684262"/>
              <a:gd name="connsiteX77" fmla="*/ 802904 w 1206260"/>
              <a:gd name="connsiteY77" fmla="*/ 1350454 h 1684262"/>
              <a:gd name="connsiteX78" fmla="*/ 841956 w 1206260"/>
              <a:gd name="connsiteY78" fmla="*/ 1326547 h 1684262"/>
              <a:gd name="connsiteX79" fmla="*/ 1018286 w 1206260"/>
              <a:gd name="connsiteY79" fmla="*/ 1315425 h 1684262"/>
              <a:gd name="connsiteX80" fmla="*/ 980354 w 1206260"/>
              <a:gd name="connsiteY80" fmla="*/ 1268921 h 1684262"/>
              <a:gd name="connsiteX81" fmla="*/ 1091488 w 1206260"/>
              <a:gd name="connsiteY81" fmla="*/ 1221043 h 1684262"/>
              <a:gd name="connsiteX82" fmla="*/ 911203 w 1206260"/>
              <a:gd name="connsiteY82" fmla="*/ 1022890 h 1684262"/>
              <a:gd name="connsiteX83" fmla="*/ 1193429 w 1206260"/>
              <a:gd name="connsiteY83" fmla="*/ 899446 h 1684262"/>
              <a:gd name="connsiteX84" fmla="*/ 759089 w 1206260"/>
              <a:gd name="connsiteY84" fmla="*/ 61246 h 1684262"/>
              <a:gd name="connsiteX85" fmla="*/ 720989 w 1206260"/>
              <a:gd name="connsiteY85" fmla="*/ 145828 h 1684262"/>
              <a:gd name="connsiteX86" fmla="*/ 759089 w 1206260"/>
              <a:gd name="connsiteY86" fmla="*/ 61436 h 1684262"/>
              <a:gd name="connsiteX87" fmla="*/ 759089 w 1206260"/>
              <a:gd name="connsiteY87" fmla="*/ 61246 h 1684262"/>
              <a:gd name="connsiteX88" fmla="*/ 363611 w 1206260"/>
              <a:gd name="connsiteY88" fmla="*/ 545783 h 1684262"/>
              <a:gd name="connsiteX89" fmla="*/ 348275 w 1206260"/>
              <a:gd name="connsiteY89" fmla="*/ 553498 h 1684262"/>
              <a:gd name="connsiteX90" fmla="*/ 363611 w 1206260"/>
              <a:gd name="connsiteY90" fmla="*/ 545783 h 1684262"/>
              <a:gd name="connsiteX91" fmla="*/ 232451 w 1206260"/>
              <a:gd name="connsiteY91" fmla="*/ 523113 h 1684262"/>
              <a:gd name="connsiteX92" fmla="*/ 254694 w 1206260"/>
              <a:gd name="connsiteY92" fmla="*/ 664096 h 1684262"/>
              <a:gd name="connsiteX93" fmla="*/ 232451 w 1206260"/>
              <a:gd name="connsiteY93" fmla="*/ 523113 h 1684262"/>
              <a:gd name="connsiteX94" fmla="*/ 340084 w 1206260"/>
              <a:gd name="connsiteY94" fmla="*/ 692277 h 1684262"/>
              <a:gd name="connsiteX95" fmla="*/ 470767 w 1206260"/>
              <a:gd name="connsiteY95" fmla="*/ 684562 h 1684262"/>
              <a:gd name="connsiteX96" fmla="*/ 340084 w 1206260"/>
              <a:gd name="connsiteY96" fmla="*/ 691896 h 1684262"/>
              <a:gd name="connsiteX97" fmla="*/ 340084 w 1206260"/>
              <a:gd name="connsiteY97" fmla="*/ 692277 h 1684262"/>
              <a:gd name="connsiteX98" fmla="*/ 382375 w 1206260"/>
              <a:gd name="connsiteY98" fmla="*/ 615410 h 1684262"/>
              <a:gd name="connsiteX99" fmla="*/ 516868 w 1206260"/>
              <a:gd name="connsiteY99" fmla="*/ 688372 h 1684262"/>
              <a:gd name="connsiteX100" fmla="*/ 382661 w 1206260"/>
              <a:gd name="connsiteY100" fmla="*/ 615029 h 1684262"/>
              <a:gd name="connsiteX101" fmla="*/ 382375 w 1206260"/>
              <a:gd name="connsiteY101" fmla="*/ 615410 h 1684262"/>
              <a:gd name="connsiteX102" fmla="*/ 201400 w 1206260"/>
              <a:gd name="connsiteY102" fmla="*/ 907542 h 1684262"/>
              <a:gd name="connsiteX103" fmla="*/ 163300 w 1206260"/>
              <a:gd name="connsiteY103" fmla="*/ 838295 h 1684262"/>
              <a:gd name="connsiteX104" fmla="*/ 201686 w 1206260"/>
              <a:gd name="connsiteY104" fmla="*/ 907161 h 1684262"/>
              <a:gd name="connsiteX105" fmla="*/ 201400 w 1206260"/>
              <a:gd name="connsiteY105" fmla="*/ 907542 h 1684262"/>
              <a:gd name="connsiteX106" fmla="*/ 97811 w 1206260"/>
              <a:gd name="connsiteY106" fmla="*/ 1285557 h 1684262"/>
              <a:gd name="connsiteX107" fmla="*/ 123279 w 1206260"/>
              <a:gd name="connsiteY107" fmla="*/ 1264178 h 1684262"/>
              <a:gd name="connsiteX108" fmla="*/ 231975 w 1206260"/>
              <a:gd name="connsiteY108" fmla="*/ 1341501 h 1684262"/>
              <a:gd name="connsiteX109" fmla="*/ 97811 w 1206260"/>
              <a:gd name="connsiteY109" fmla="*/ 1285557 h 1684262"/>
              <a:gd name="connsiteX110" fmla="*/ 232928 w 1206260"/>
              <a:gd name="connsiteY110" fmla="*/ 1376077 h 1684262"/>
              <a:gd name="connsiteX111" fmla="*/ 279029 w 1206260"/>
              <a:gd name="connsiteY111" fmla="*/ 1379887 h 1684262"/>
              <a:gd name="connsiteX112" fmla="*/ 232451 w 1206260"/>
              <a:gd name="connsiteY112" fmla="*/ 1376077 h 1684262"/>
              <a:gd name="connsiteX113" fmla="*/ 232928 w 1206260"/>
              <a:gd name="connsiteY113" fmla="*/ 1376077 h 1684262"/>
              <a:gd name="connsiteX114" fmla="*/ 856244 w 1206260"/>
              <a:gd name="connsiteY114" fmla="*/ 715613 h 1684262"/>
              <a:gd name="connsiteX115" fmla="*/ 817635 w 1206260"/>
              <a:gd name="connsiteY115" fmla="*/ 708913 h 1684262"/>
              <a:gd name="connsiteX116" fmla="*/ 721084 w 1206260"/>
              <a:gd name="connsiteY116" fmla="*/ 657225 h 1684262"/>
              <a:gd name="connsiteX117" fmla="*/ 855767 w 1206260"/>
              <a:gd name="connsiteY117" fmla="*/ 715613 h 1684262"/>
              <a:gd name="connsiteX118" fmla="*/ 856244 w 1206260"/>
              <a:gd name="connsiteY118" fmla="*/ 715613 h 1684262"/>
              <a:gd name="connsiteX119" fmla="*/ 663458 w 1206260"/>
              <a:gd name="connsiteY119" fmla="*/ 722662 h 1684262"/>
              <a:gd name="connsiteX120" fmla="*/ 644408 w 1206260"/>
              <a:gd name="connsiteY120" fmla="*/ 807149 h 1684262"/>
              <a:gd name="connsiteX121" fmla="*/ 662981 w 1206260"/>
              <a:gd name="connsiteY121" fmla="*/ 723138 h 1684262"/>
              <a:gd name="connsiteX122" fmla="*/ 663458 w 1206260"/>
              <a:gd name="connsiteY122" fmla="*/ 722662 h 1684262"/>
              <a:gd name="connsiteX123" fmla="*/ 628882 w 1206260"/>
              <a:gd name="connsiteY123" fmla="*/ 753332 h 1684262"/>
              <a:gd name="connsiteX124" fmla="*/ 655742 w 1206260"/>
              <a:gd name="connsiteY124" fmla="*/ 726472 h 1684262"/>
              <a:gd name="connsiteX125" fmla="*/ 628406 w 1206260"/>
              <a:gd name="connsiteY125" fmla="*/ 753332 h 1684262"/>
              <a:gd name="connsiteX126" fmla="*/ 628882 w 1206260"/>
              <a:gd name="connsiteY126" fmla="*/ 753332 h 1684262"/>
              <a:gd name="connsiteX127" fmla="*/ 771090 w 1206260"/>
              <a:gd name="connsiteY127" fmla="*/ 757237 h 1684262"/>
              <a:gd name="connsiteX128" fmla="*/ 690318 w 1206260"/>
              <a:gd name="connsiteY128" fmla="*/ 822579 h 1684262"/>
              <a:gd name="connsiteX129" fmla="*/ 770614 w 1206260"/>
              <a:gd name="connsiteY129" fmla="*/ 757237 h 1684262"/>
              <a:gd name="connsiteX130" fmla="*/ 771090 w 1206260"/>
              <a:gd name="connsiteY130" fmla="*/ 757237 h 1684262"/>
              <a:gd name="connsiteX131" fmla="*/ 759565 w 1206260"/>
              <a:gd name="connsiteY131" fmla="*/ 538162 h 1684262"/>
              <a:gd name="connsiteX132" fmla="*/ 851767 w 1206260"/>
              <a:gd name="connsiteY132" fmla="*/ 480536 h 1684262"/>
              <a:gd name="connsiteX133" fmla="*/ 759089 w 1206260"/>
              <a:gd name="connsiteY133" fmla="*/ 538067 h 1684262"/>
              <a:gd name="connsiteX134" fmla="*/ 759565 w 1206260"/>
              <a:gd name="connsiteY134" fmla="*/ 538162 h 1684262"/>
              <a:gd name="connsiteX135" fmla="*/ 877961 w 1206260"/>
              <a:gd name="connsiteY135" fmla="*/ 342138 h 1684262"/>
              <a:gd name="connsiteX136" fmla="*/ 812619 w 1206260"/>
              <a:gd name="connsiteY136" fmla="*/ 442055 h 1684262"/>
              <a:gd name="connsiteX137" fmla="*/ 877961 w 1206260"/>
              <a:gd name="connsiteY137" fmla="*/ 342138 h 1684262"/>
              <a:gd name="connsiteX138" fmla="*/ 681841 w 1206260"/>
              <a:gd name="connsiteY138" fmla="*/ 323088 h 1684262"/>
              <a:gd name="connsiteX139" fmla="*/ 758803 w 1206260"/>
              <a:gd name="connsiteY139" fmla="*/ 430816 h 1684262"/>
              <a:gd name="connsiteX140" fmla="*/ 643455 w 1206260"/>
              <a:gd name="connsiteY140" fmla="*/ 396145 h 1684262"/>
              <a:gd name="connsiteX141" fmla="*/ 639550 w 1206260"/>
              <a:gd name="connsiteY141" fmla="*/ 438436 h 1684262"/>
              <a:gd name="connsiteX142" fmla="*/ 682127 w 1206260"/>
              <a:gd name="connsiteY142" fmla="*/ 323088 h 1684262"/>
              <a:gd name="connsiteX143" fmla="*/ 681841 w 1206260"/>
              <a:gd name="connsiteY143" fmla="*/ 323088 h 1684262"/>
              <a:gd name="connsiteX144" fmla="*/ 351323 w 1206260"/>
              <a:gd name="connsiteY144" fmla="*/ 219361 h 1684262"/>
              <a:gd name="connsiteX145" fmla="*/ 383994 w 1206260"/>
              <a:gd name="connsiteY145" fmla="*/ 183070 h 1684262"/>
              <a:gd name="connsiteX146" fmla="*/ 403711 w 1206260"/>
              <a:gd name="connsiteY146" fmla="*/ 175069 h 1684262"/>
              <a:gd name="connsiteX147" fmla="*/ 411331 w 1206260"/>
              <a:gd name="connsiteY147" fmla="*/ 176117 h 1684262"/>
              <a:gd name="connsiteX148" fmla="*/ 569351 w 1206260"/>
              <a:gd name="connsiteY148" fmla="*/ 242792 h 1684262"/>
              <a:gd name="connsiteX149" fmla="*/ 569922 w 1206260"/>
              <a:gd name="connsiteY149" fmla="*/ 242792 h 1684262"/>
              <a:gd name="connsiteX150" fmla="*/ 558873 w 1206260"/>
              <a:gd name="connsiteY150" fmla="*/ 299942 h 1684262"/>
              <a:gd name="connsiteX151" fmla="*/ 351609 w 1206260"/>
              <a:gd name="connsiteY151" fmla="*/ 219075 h 1684262"/>
              <a:gd name="connsiteX152" fmla="*/ 351323 w 1206260"/>
              <a:gd name="connsiteY152" fmla="*/ 219361 h 1684262"/>
              <a:gd name="connsiteX153" fmla="*/ 470767 w 1206260"/>
              <a:gd name="connsiteY153" fmla="*/ 361188 h 1684262"/>
              <a:gd name="connsiteX154" fmla="*/ 566874 w 1206260"/>
              <a:gd name="connsiteY154" fmla="*/ 503396 h 1684262"/>
              <a:gd name="connsiteX155" fmla="*/ 470767 w 1206260"/>
              <a:gd name="connsiteY155" fmla="*/ 361188 h 1684262"/>
              <a:gd name="connsiteX156" fmla="*/ 632216 w 1206260"/>
              <a:gd name="connsiteY156" fmla="*/ 453485 h 1684262"/>
              <a:gd name="connsiteX157" fmla="*/ 699367 w 1206260"/>
              <a:gd name="connsiteY157" fmla="*/ 515112 h 1684262"/>
              <a:gd name="connsiteX158" fmla="*/ 759089 w 1206260"/>
              <a:gd name="connsiteY158" fmla="*/ 438055 h 1684262"/>
              <a:gd name="connsiteX159" fmla="*/ 678317 w 1206260"/>
              <a:gd name="connsiteY159" fmla="*/ 611029 h 1684262"/>
              <a:gd name="connsiteX160" fmla="*/ 640217 w 1206260"/>
              <a:gd name="connsiteY160" fmla="*/ 587978 h 1684262"/>
              <a:gd name="connsiteX161" fmla="*/ 632216 w 1206260"/>
              <a:gd name="connsiteY161" fmla="*/ 453581 h 1684262"/>
              <a:gd name="connsiteX162" fmla="*/ 632216 w 1206260"/>
              <a:gd name="connsiteY162" fmla="*/ 453485 h 1684262"/>
              <a:gd name="connsiteX163" fmla="*/ 686032 w 1206260"/>
              <a:gd name="connsiteY163" fmla="*/ 837819 h 1684262"/>
              <a:gd name="connsiteX164" fmla="*/ 628310 w 1206260"/>
              <a:gd name="connsiteY164" fmla="*/ 930116 h 1684262"/>
              <a:gd name="connsiteX165" fmla="*/ 686032 w 1206260"/>
              <a:gd name="connsiteY165" fmla="*/ 837914 h 1684262"/>
              <a:gd name="connsiteX166" fmla="*/ 686032 w 1206260"/>
              <a:gd name="connsiteY166" fmla="*/ 837819 h 1684262"/>
              <a:gd name="connsiteX167" fmla="*/ 743658 w 1206260"/>
              <a:gd name="connsiteY167" fmla="*/ 1291400 h 1684262"/>
              <a:gd name="connsiteX168" fmla="*/ 547634 w 1206260"/>
              <a:gd name="connsiteY168" fmla="*/ 1206818 h 1684262"/>
              <a:gd name="connsiteX169" fmla="*/ 573446 w 1206260"/>
              <a:gd name="connsiteY169" fmla="*/ 1222439 h 1684262"/>
              <a:gd name="connsiteX170" fmla="*/ 603450 w 1206260"/>
              <a:gd name="connsiteY170" fmla="*/ 1227487 h 1684262"/>
              <a:gd name="connsiteX171" fmla="*/ 743658 w 1206260"/>
              <a:gd name="connsiteY171" fmla="*/ 1291495 h 1684262"/>
              <a:gd name="connsiteX172" fmla="*/ 743658 w 1206260"/>
              <a:gd name="connsiteY172" fmla="*/ 1291400 h 1684262"/>
              <a:gd name="connsiteX173" fmla="*/ 578399 w 1206260"/>
              <a:gd name="connsiteY173" fmla="*/ 945452 h 1684262"/>
              <a:gd name="connsiteX174" fmla="*/ 689842 w 1206260"/>
              <a:gd name="connsiteY174" fmla="*/ 1122236 h 1684262"/>
              <a:gd name="connsiteX175" fmla="*/ 578399 w 1206260"/>
              <a:gd name="connsiteY175" fmla="*/ 945547 h 1684262"/>
              <a:gd name="connsiteX176" fmla="*/ 578399 w 1206260"/>
              <a:gd name="connsiteY176" fmla="*/ 945452 h 1684262"/>
              <a:gd name="connsiteX177" fmla="*/ 351609 w 1206260"/>
              <a:gd name="connsiteY177" fmla="*/ 1045464 h 1684262"/>
              <a:gd name="connsiteX178" fmla="*/ 382375 w 1206260"/>
              <a:gd name="connsiteY178" fmla="*/ 887825 h 1684262"/>
              <a:gd name="connsiteX179" fmla="*/ 351609 w 1206260"/>
              <a:gd name="connsiteY179" fmla="*/ 1045559 h 1684262"/>
              <a:gd name="connsiteX180" fmla="*/ 351609 w 1206260"/>
              <a:gd name="connsiteY180" fmla="*/ 1045464 h 1684262"/>
              <a:gd name="connsiteX181" fmla="*/ 420761 w 1206260"/>
              <a:gd name="connsiteY181" fmla="*/ 1018413 h 1684262"/>
              <a:gd name="connsiteX182" fmla="*/ 605260 w 1206260"/>
              <a:gd name="connsiteY182" fmla="*/ 1180338 h 1684262"/>
              <a:gd name="connsiteX183" fmla="*/ 420761 w 1206260"/>
              <a:gd name="connsiteY183" fmla="*/ 1018413 h 1684262"/>
              <a:gd name="connsiteX184" fmla="*/ 366944 w 1206260"/>
              <a:gd name="connsiteY184" fmla="*/ 1414272 h 1684262"/>
              <a:gd name="connsiteX185" fmla="*/ 597640 w 1206260"/>
              <a:gd name="connsiteY185" fmla="*/ 1460468 h 1684262"/>
              <a:gd name="connsiteX186" fmla="*/ 366944 w 1206260"/>
              <a:gd name="connsiteY186" fmla="*/ 1414463 h 1684262"/>
              <a:gd name="connsiteX187" fmla="*/ 366944 w 1206260"/>
              <a:gd name="connsiteY187" fmla="*/ 1414272 h 1684262"/>
              <a:gd name="connsiteX188" fmla="*/ 536108 w 1206260"/>
              <a:gd name="connsiteY188" fmla="*/ 1644968 h 1684262"/>
              <a:gd name="connsiteX189" fmla="*/ 498008 w 1206260"/>
              <a:gd name="connsiteY189" fmla="*/ 1625918 h 1684262"/>
              <a:gd name="connsiteX190" fmla="*/ 471148 w 1206260"/>
              <a:gd name="connsiteY190" fmla="*/ 1618202 h 1684262"/>
              <a:gd name="connsiteX191" fmla="*/ 471148 w 1206260"/>
              <a:gd name="connsiteY191" fmla="*/ 1664399 h 1684262"/>
              <a:gd name="connsiteX192" fmla="*/ 401901 w 1206260"/>
              <a:gd name="connsiteY192" fmla="*/ 1579817 h 1684262"/>
              <a:gd name="connsiteX193" fmla="*/ 536108 w 1206260"/>
              <a:gd name="connsiteY193" fmla="*/ 1645158 h 1684262"/>
              <a:gd name="connsiteX194" fmla="*/ 536108 w 1206260"/>
              <a:gd name="connsiteY194" fmla="*/ 1644968 h 1684262"/>
              <a:gd name="connsiteX195" fmla="*/ 616785 w 1206260"/>
              <a:gd name="connsiteY195" fmla="*/ 1564196 h 1684262"/>
              <a:gd name="connsiteX196" fmla="*/ 555349 w 1206260"/>
              <a:gd name="connsiteY196" fmla="*/ 1541145 h 1684262"/>
              <a:gd name="connsiteX197" fmla="*/ 638597 w 1206260"/>
              <a:gd name="connsiteY197" fmla="*/ 1493520 h 1684262"/>
              <a:gd name="connsiteX198" fmla="*/ 739848 w 1206260"/>
              <a:gd name="connsiteY198" fmla="*/ 1525715 h 1684262"/>
              <a:gd name="connsiteX199" fmla="*/ 616785 w 1206260"/>
              <a:gd name="connsiteY199" fmla="*/ 1564386 h 1684262"/>
              <a:gd name="connsiteX200" fmla="*/ 616785 w 1206260"/>
              <a:gd name="connsiteY200" fmla="*/ 1564196 h 1684262"/>
              <a:gd name="connsiteX201" fmla="*/ 752231 w 1206260"/>
              <a:gd name="connsiteY201" fmla="*/ 1664779 h 1684262"/>
              <a:gd name="connsiteX202" fmla="*/ 739658 w 1206260"/>
              <a:gd name="connsiteY202" fmla="*/ 1664779 h 1684262"/>
              <a:gd name="connsiteX203" fmla="*/ 731180 w 1206260"/>
              <a:gd name="connsiteY203" fmla="*/ 1664779 h 1684262"/>
              <a:gd name="connsiteX204" fmla="*/ 727561 w 1206260"/>
              <a:gd name="connsiteY204" fmla="*/ 1664779 h 1684262"/>
              <a:gd name="connsiteX205" fmla="*/ 713750 w 1206260"/>
              <a:gd name="connsiteY205" fmla="*/ 1666780 h 1684262"/>
              <a:gd name="connsiteX206" fmla="*/ 704225 w 1206260"/>
              <a:gd name="connsiteY206" fmla="*/ 1665256 h 1684262"/>
              <a:gd name="connsiteX207" fmla="*/ 705558 w 1206260"/>
              <a:gd name="connsiteY207" fmla="*/ 1667733 h 1684262"/>
              <a:gd name="connsiteX208" fmla="*/ 790045 w 1206260"/>
              <a:gd name="connsiteY208" fmla="*/ 1610106 h 1684262"/>
              <a:gd name="connsiteX209" fmla="*/ 752231 w 1206260"/>
              <a:gd name="connsiteY209" fmla="*/ 1664970 h 1684262"/>
              <a:gd name="connsiteX210" fmla="*/ 752231 w 1206260"/>
              <a:gd name="connsiteY210" fmla="*/ 1664779 h 1684262"/>
              <a:gd name="connsiteX211" fmla="*/ 857863 w 1206260"/>
              <a:gd name="connsiteY211" fmla="*/ 1591056 h 1684262"/>
              <a:gd name="connsiteX212" fmla="*/ 838813 w 1206260"/>
              <a:gd name="connsiteY212" fmla="*/ 1568958 h 1684262"/>
              <a:gd name="connsiteX213" fmla="*/ 836146 w 1206260"/>
              <a:gd name="connsiteY213" fmla="*/ 1564291 h 1684262"/>
              <a:gd name="connsiteX214" fmla="*/ 955179 w 1206260"/>
              <a:gd name="connsiteY214" fmla="*/ 1500720 h 1684262"/>
              <a:gd name="connsiteX215" fmla="*/ 1066493 w 1206260"/>
              <a:gd name="connsiteY215" fmla="*/ 1492065 h 1684262"/>
              <a:gd name="connsiteX216" fmla="*/ 857863 w 1206260"/>
              <a:gd name="connsiteY216" fmla="*/ 1591247 h 1684262"/>
              <a:gd name="connsiteX217" fmla="*/ 857863 w 1206260"/>
              <a:gd name="connsiteY217" fmla="*/ 1591056 h 1684262"/>
              <a:gd name="connsiteX218" fmla="*/ 1054979 w 1206260"/>
              <a:gd name="connsiteY218" fmla="*/ 1445037 h 1684262"/>
              <a:gd name="connsiteX219" fmla="*/ 916632 w 1206260"/>
              <a:gd name="connsiteY219" fmla="*/ 1468184 h 1684262"/>
              <a:gd name="connsiteX220" fmla="*/ 1028170 w 1206260"/>
              <a:gd name="connsiteY220" fmla="*/ 1445228 h 1684262"/>
              <a:gd name="connsiteX221" fmla="*/ 1054979 w 1206260"/>
              <a:gd name="connsiteY221" fmla="*/ 1445037 h 1684262"/>
              <a:gd name="connsiteX222" fmla="*/ 862816 w 1206260"/>
              <a:gd name="connsiteY222" fmla="*/ 1410462 h 1684262"/>
              <a:gd name="connsiteX223" fmla="*/ 647551 w 1206260"/>
              <a:gd name="connsiteY223" fmla="*/ 1448562 h 1684262"/>
              <a:gd name="connsiteX224" fmla="*/ 862816 w 1206260"/>
              <a:gd name="connsiteY224" fmla="*/ 1410653 h 1684262"/>
              <a:gd name="connsiteX225" fmla="*/ 862816 w 1206260"/>
              <a:gd name="connsiteY225" fmla="*/ 1410462 h 1684262"/>
              <a:gd name="connsiteX226" fmla="*/ 689842 w 1206260"/>
              <a:gd name="connsiteY226" fmla="*/ 1391412 h 1684262"/>
              <a:gd name="connsiteX227" fmla="*/ 924347 w 1206260"/>
              <a:gd name="connsiteY227" fmla="*/ 1306830 h 1684262"/>
              <a:gd name="connsiteX228" fmla="*/ 689842 w 1206260"/>
              <a:gd name="connsiteY228" fmla="*/ 1391412 h 1684262"/>
              <a:gd name="connsiteX229" fmla="*/ 1162663 w 1206260"/>
              <a:gd name="connsiteY229" fmla="*/ 1057085 h 1684262"/>
              <a:gd name="connsiteX230" fmla="*/ 1148756 w 1206260"/>
              <a:gd name="connsiteY230" fmla="*/ 1134428 h 1684262"/>
              <a:gd name="connsiteX231" fmla="*/ 1066841 w 1206260"/>
              <a:gd name="connsiteY231" fmla="*/ 1139762 h 1684262"/>
              <a:gd name="connsiteX232" fmla="*/ 1035790 w 1206260"/>
              <a:gd name="connsiteY232" fmla="*/ 1087755 h 1684262"/>
              <a:gd name="connsiteX233" fmla="*/ 1162663 w 1206260"/>
              <a:gd name="connsiteY233" fmla="*/ 1057085 h 1684262"/>
              <a:gd name="connsiteX234" fmla="*/ 987913 w 1206260"/>
              <a:gd name="connsiteY234" fmla="*/ 1181170 h 1684262"/>
              <a:gd name="connsiteX235" fmla="*/ 958923 w 1206260"/>
              <a:gd name="connsiteY235" fmla="*/ 1264444 h 1684262"/>
              <a:gd name="connsiteX236" fmla="*/ 905107 w 1206260"/>
              <a:gd name="connsiteY236" fmla="*/ 1118330 h 1684262"/>
              <a:gd name="connsiteX237" fmla="*/ 987913 w 1206260"/>
              <a:gd name="connsiteY237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283886 w 1206260"/>
              <a:gd name="connsiteY50" fmla="*/ 1268063 h 1684262"/>
              <a:gd name="connsiteX51" fmla="*/ 284934 w 1206260"/>
              <a:gd name="connsiteY51" fmla="*/ 1275207 h 1684262"/>
              <a:gd name="connsiteX52" fmla="*/ 395615 w 1206260"/>
              <a:gd name="connsiteY52" fmla="*/ 1319117 h 1684262"/>
              <a:gd name="connsiteX53" fmla="*/ 257026 w 1206260"/>
              <a:gd name="connsiteY53" fmla="*/ 1309592 h 1684262"/>
              <a:gd name="connsiteX54" fmla="*/ 257026 w 1206260"/>
              <a:gd name="connsiteY54" fmla="*/ 1309592 h 1684262"/>
              <a:gd name="connsiteX55" fmla="*/ 248263 w 1206260"/>
              <a:gd name="connsiteY55" fmla="*/ 1308259 h 1684262"/>
              <a:gd name="connsiteX56" fmla="*/ 247691 w 1206260"/>
              <a:gd name="connsiteY56" fmla="*/ 1308735 h 1684262"/>
              <a:gd name="connsiteX57" fmla="*/ 229880 w 1206260"/>
              <a:gd name="connsiteY57" fmla="*/ 1312259 h 1684262"/>
              <a:gd name="connsiteX58" fmla="*/ 146155 w 1206260"/>
              <a:gd name="connsiteY58" fmla="*/ 1230344 h 1684262"/>
              <a:gd name="connsiteX59" fmla="*/ 115389 w 1206260"/>
              <a:gd name="connsiteY59" fmla="*/ 1430369 h 1684262"/>
              <a:gd name="connsiteX60" fmla="*/ 349799 w 1206260"/>
              <a:gd name="connsiteY60" fmla="*/ 1480280 h 1684262"/>
              <a:gd name="connsiteX61" fmla="*/ 299507 w 1206260"/>
              <a:gd name="connsiteY61" fmla="*/ 1464659 h 1684262"/>
              <a:gd name="connsiteX62" fmla="*/ 321034 w 1206260"/>
              <a:gd name="connsiteY62" fmla="*/ 1477042 h 1684262"/>
              <a:gd name="connsiteX63" fmla="*/ 330559 w 1206260"/>
              <a:gd name="connsiteY63" fmla="*/ 1484376 h 1684262"/>
              <a:gd name="connsiteX64" fmla="*/ 388280 w 1206260"/>
              <a:gd name="connsiteY64" fmla="*/ 1545717 h 1684262"/>
              <a:gd name="connsiteX65" fmla="*/ 348847 w 1206260"/>
              <a:gd name="connsiteY65" fmla="*/ 1542479 h 1684262"/>
              <a:gd name="connsiteX66" fmla="*/ 255883 w 1206260"/>
              <a:gd name="connsiteY66" fmla="*/ 1502664 h 1684262"/>
              <a:gd name="connsiteX67" fmla="*/ 255883 w 1206260"/>
              <a:gd name="connsiteY67" fmla="*/ 1502664 h 1684262"/>
              <a:gd name="connsiteX68" fmla="*/ 239976 w 1206260"/>
              <a:gd name="connsiteY68" fmla="*/ 1484281 h 1684262"/>
              <a:gd name="connsiteX69" fmla="*/ 203495 w 1206260"/>
              <a:gd name="connsiteY69" fmla="*/ 1484281 h 1684262"/>
              <a:gd name="connsiteX70" fmla="*/ 187303 w 1206260"/>
              <a:gd name="connsiteY70" fmla="*/ 1499140 h 1684262"/>
              <a:gd name="connsiteX71" fmla="*/ 490674 w 1206260"/>
              <a:gd name="connsiteY71" fmla="*/ 1673352 h 1684262"/>
              <a:gd name="connsiteX72" fmla="*/ 757374 w 1206260"/>
              <a:gd name="connsiteY72" fmla="*/ 1682401 h 1684262"/>
              <a:gd name="connsiteX73" fmla="*/ 988070 w 1206260"/>
              <a:gd name="connsiteY73" fmla="*/ 1594485 h 1684262"/>
              <a:gd name="connsiteX74" fmla="*/ 1152566 w 1206260"/>
              <a:gd name="connsiteY74" fmla="*/ 1394460 h 1684262"/>
              <a:gd name="connsiteX75" fmla="*/ 918822 w 1206260"/>
              <a:gd name="connsiteY75" fmla="*/ 1363507 h 1684262"/>
              <a:gd name="connsiteX76" fmla="*/ 802904 w 1206260"/>
              <a:gd name="connsiteY76" fmla="*/ 1350454 h 1684262"/>
              <a:gd name="connsiteX77" fmla="*/ 841956 w 1206260"/>
              <a:gd name="connsiteY77" fmla="*/ 1326547 h 1684262"/>
              <a:gd name="connsiteX78" fmla="*/ 1018286 w 1206260"/>
              <a:gd name="connsiteY78" fmla="*/ 1315425 h 1684262"/>
              <a:gd name="connsiteX79" fmla="*/ 980354 w 1206260"/>
              <a:gd name="connsiteY79" fmla="*/ 1268921 h 1684262"/>
              <a:gd name="connsiteX80" fmla="*/ 1091488 w 1206260"/>
              <a:gd name="connsiteY80" fmla="*/ 1221043 h 1684262"/>
              <a:gd name="connsiteX81" fmla="*/ 911203 w 1206260"/>
              <a:gd name="connsiteY81" fmla="*/ 1022890 h 1684262"/>
              <a:gd name="connsiteX82" fmla="*/ 1193429 w 1206260"/>
              <a:gd name="connsiteY82" fmla="*/ 899446 h 1684262"/>
              <a:gd name="connsiteX83" fmla="*/ 759089 w 1206260"/>
              <a:gd name="connsiteY83" fmla="*/ 61246 h 1684262"/>
              <a:gd name="connsiteX84" fmla="*/ 720989 w 1206260"/>
              <a:gd name="connsiteY84" fmla="*/ 145828 h 1684262"/>
              <a:gd name="connsiteX85" fmla="*/ 759089 w 1206260"/>
              <a:gd name="connsiteY85" fmla="*/ 61436 h 1684262"/>
              <a:gd name="connsiteX86" fmla="*/ 759089 w 1206260"/>
              <a:gd name="connsiteY86" fmla="*/ 61246 h 1684262"/>
              <a:gd name="connsiteX87" fmla="*/ 363611 w 1206260"/>
              <a:gd name="connsiteY87" fmla="*/ 545783 h 1684262"/>
              <a:gd name="connsiteX88" fmla="*/ 348275 w 1206260"/>
              <a:gd name="connsiteY88" fmla="*/ 553498 h 1684262"/>
              <a:gd name="connsiteX89" fmla="*/ 363611 w 1206260"/>
              <a:gd name="connsiteY89" fmla="*/ 545783 h 1684262"/>
              <a:gd name="connsiteX90" fmla="*/ 232451 w 1206260"/>
              <a:gd name="connsiteY90" fmla="*/ 523113 h 1684262"/>
              <a:gd name="connsiteX91" fmla="*/ 254694 w 1206260"/>
              <a:gd name="connsiteY91" fmla="*/ 664096 h 1684262"/>
              <a:gd name="connsiteX92" fmla="*/ 232451 w 1206260"/>
              <a:gd name="connsiteY92" fmla="*/ 523113 h 1684262"/>
              <a:gd name="connsiteX93" fmla="*/ 340084 w 1206260"/>
              <a:gd name="connsiteY93" fmla="*/ 692277 h 1684262"/>
              <a:gd name="connsiteX94" fmla="*/ 470767 w 1206260"/>
              <a:gd name="connsiteY94" fmla="*/ 684562 h 1684262"/>
              <a:gd name="connsiteX95" fmla="*/ 340084 w 1206260"/>
              <a:gd name="connsiteY95" fmla="*/ 691896 h 1684262"/>
              <a:gd name="connsiteX96" fmla="*/ 340084 w 1206260"/>
              <a:gd name="connsiteY96" fmla="*/ 692277 h 1684262"/>
              <a:gd name="connsiteX97" fmla="*/ 382375 w 1206260"/>
              <a:gd name="connsiteY97" fmla="*/ 615410 h 1684262"/>
              <a:gd name="connsiteX98" fmla="*/ 516868 w 1206260"/>
              <a:gd name="connsiteY98" fmla="*/ 688372 h 1684262"/>
              <a:gd name="connsiteX99" fmla="*/ 382661 w 1206260"/>
              <a:gd name="connsiteY99" fmla="*/ 615029 h 1684262"/>
              <a:gd name="connsiteX100" fmla="*/ 382375 w 1206260"/>
              <a:gd name="connsiteY100" fmla="*/ 615410 h 1684262"/>
              <a:gd name="connsiteX101" fmla="*/ 201400 w 1206260"/>
              <a:gd name="connsiteY101" fmla="*/ 907542 h 1684262"/>
              <a:gd name="connsiteX102" fmla="*/ 163300 w 1206260"/>
              <a:gd name="connsiteY102" fmla="*/ 838295 h 1684262"/>
              <a:gd name="connsiteX103" fmla="*/ 201686 w 1206260"/>
              <a:gd name="connsiteY103" fmla="*/ 907161 h 1684262"/>
              <a:gd name="connsiteX104" fmla="*/ 201400 w 1206260"/>
              <a:gd name="connsiteY104" fmla="*/ 907542 h 1684262"/>
              <a:gd name="connsiteX105" fmla="*/ 97811 w 1206260"/>
              <a:gd name="connsiteY105" fmla="*/ 1285557 h 1684262"/>
              <a:gd name="connsiteX106" fmla="*/ 123279 w 1206260"/>
              <a:gd name="connsiteY106" fmla="*/ 1264178 h 1684262"/>
              <a:gd name="connsiteX107" fmla="*/ 231975 w 1206260"/>
              <a:gd name="connsiteY107" fmla="*/ 1341501 h 1684262"/>
              <a:gd name="connsiteX108" fmla="*/ 97811 w 1206260"/>
              <a:gd name="connsiteY108" fmla="*/ 1285557 h 1684262"/>
              <a:gd name="connsiteX109" fmla="*/ 232928 w 1206260"/>
              <a:gd name="connsiteY109" fmla="*/ 1376077 h 1684262"/>
              <a:gd name="connsiteX110" fmla="*/ 279029 w 1206260"/>
              <a:gd name="connsiteY110" fmla="*/ 1379887 h 1684262"/>
              <a:gd name="connsiteX111" fmla="*/ 232451 w 1206260"/>
              <a:gd name="connsiteY111" fmla="*/ 1376077 h 1684262"/>
              <a:gd name="connsiteX112" fmla="*/ 232928 w 1206260"/>
              <a:gd name="connsiteY112" fmla="*/ 1376077 h 1684262"/>
              <a:gd name="connsiteX113" fmla="*/ 856244 w 1206260"/>
              <a:gd name="connsiteY113" fmla="*/ 715613 h 1684262"/>
              <a:gd name="connsiteX114" fmla="*/ 817635 w 1206260"/>
              <a:gd name="connsiteY114" fmla="*/ 708913 h 1684262"/>
              <a:gd name="connsiteX115" fmla="*/ 721084 w 1206260"/>
              <a:gd name="connsiteY115" fmla="*/ 657225 h 1684262"/>
              <a:gd name="connsiteX116" fmla="*/ 855767 w 1206260"/>
              <a:gd name="connsiteY116" fmla="*/ 715613 h 1684262"/>
              <a:gd name="connsiteX117" fmla="*/ 856244 w 1206260"/>
              <a:gd name="connsiteY117" fmla="*/ 715613 h 1684262"/>
              <a:gd name="connsiteX118" fmla="*/ 663458 w 1206260"/>
              <a:gd name="connsiteY118" fmla="*/ 722662 h 1684262"/>
              <a:gd name="connsiteX119" fmla="*/ 644408 w 1206260"/>
              <a:gd name="connsiteY119" fmla="*/ 807149 h 1684262"/>
              <a:gd name="connsiteX120" fmla="*/ 662981 w 1206260"/>
              <a:gd name="connsiteY120" fmla="*/ 723138 h 1684262"/>
              <a:gd name="connsiteX121" fmla="*/ 663458 w 1206260"/>
              <a:gd name="connsiteY121" fmla="*/ 722662 h 1684262"/>
              <a:gd name="connsiteX122" fmla="*/ 628882 w 1206260"/>
              <a:gd name="connsiteY122" fmla="*/ 753332 h 1684262"/>
              <a:gd name="connsiteX123" fmla="*/ 655742 w 1206260"/>
              <a:gd name="connsiteY123" fmla="*/ 726472 h 1684262"/>
              <a:gd name="connsiteX124" fmla="*/ 628406 w 1206260"/>
              <a:gd name="connsiteY124" fmla="*/ 753332 h 1684262"/>
              <a:gd name="connsiteX125" fmla="*/ 628882 w 1206260"/>
              <a:gd name="connsiteY125" fmla="*/ 753332 h 1684262"/>
              <a:gd name="connsiteX126" fmla="*/ 771090 w 1206260"/>
              <a:gd name="connsiteY126" fmla="*/ 757237 h 1684262"/>
              <a:gd name="connsiteX127" fmla="*/ 690318 w 1206260"/>
              <a:gd name="connsiteY127" fmla="*/ 822579 h 1684262"/>
              <a:gd name="connsiteX128" fmla="*/ 770614 w 1206260"/>
              <a:gd name="connsiteY128" fmla="*/ 757237 h 1684262"/>
              <a:gd name="connsiteX129" fmla="*/ 771090 w 1206260"/>
              <a:gd name="connsiteY129" fmla="*/ 757237 h 1684262"/>
              <a:gd name="connsiteX130" fmla="*/ 759565 w 1206260"/>
              <a:gd name="connsiteY130" fmla="*/ 538162 h 1684262"/>
              <a:gd name="connsiteX131" fmla="*/ 851767 w 1206260"/>
              <a:gd name="connsiteY131" fmla="*/ 480536 h 1684262"/>
              <a:gd name="connsiteX132" fmla="*/ 759089 w 1206260"/>
              <a:gd name="connsiteY132" fmla="*/ 538067 h 1684262"/>
              <a:gd name="connsiteX133" fmla="*/ 759565 w 1206260"/>
              <a:gd name="connsiteY133" fmla="*/ 538162 h 1684262"/>
              <a:gd name="connsiteX134" fmla="*/ 877961 w 1206260"/>
              <a:gd name="connsiteY134" fmla="*/ 342138 h 1684262"/>
              <a:gd name="connsiteX135" fmla="*/ 812619 w 1206260"/>
              <a:gd name="connsiteY135" fmla="*/ 442055 h 1684262"/>
              <a:gd name="connsiteX136" fmla="*/ 877961 w 1206260"/>
              <a:gd name="connsiteY136" fmla="*/ 342138 h 1684262"/>
              <a:gd name="connsiteX137" fmla="*/ 681841 w 1206260"/>
              <a:gd name="connsiteY137" fmla="*/ 323088 h 1684262"/>
              <a:gd name="connsiteX138" fmla="*/ 758803 w 1206260"/>
              <a:gd name="connsiteY138" fmla="*/ 430816 h 1684262"/>
              <a:gd name="connsiteX139" fmla="*/ 643455 w 1206260"/>
              <a:gd name="connsiteY139" fmla="*/ 396145 h 1684262"/>
              <a:gd name="connsiteX140" fmla="*/ 639550 w 1206260"/>
              <a:gd name="connsiteY140" fmla="*/ 438436 h 1684262"/>
              <a:gd name="connsiteX141" fmla="*/ 682127 w 1206260"/>
              <a:gd name="connsiteY141" fmla="*/ 323088 h 1684262"/>
              <a:gd name="connsiteX142" fmla="*/ 681841 w 1206260"/>
              <a:gd name="connsiteY142" fmla="*/ 323088 h 1684262"/>
              <a:gd name="connsiteX143" fmla="*/ 351323 w 1206260"/>
              <a:gd name="connsiteY143" fmla="*/ 219361 h 1684262"/>
              <a:gd name="connsiteX144" fmla="*/ 383994 w 1206260"/>
              <a:gd name="connsiteY144" fmla="*/ 183070 h 1684262"/>
              <a:gd name="connsiteX145" fmla="*/ 403711 w 1206260"/>
              <a:gd name="connsiteY145" fmla="*/ 175069 h 1684262"/>
              <a:gd name="connsiteX146" fmla="*/ 411331 w 1206260"/>
              <a:gd name="connsiteY146" fmla="*/ 176117 h 1684262"/>
              <a:gd name="connsiteX147" fmla="*/ 569351 w 1206260"/>
              <a:gd name="connsiteY147" fmla="*/ 242792 h 1684262"/>
              <a:gd name="connsiteX148" fmla="*/ 569922 w 1206260"/>
              <a:gd name="connsiteY148" fmla="*/ 242792 h 1684262"/>
              <a:gd name="connsiteX149" fmla="*/ 558873 w 1206260"/>
              <a:gd name="connsiteY149" fmla="*/ 299942 h 1684262"/>
              <a:gd name="connsiteX150" fmla="*/ 351609 w 1206260"/>
              <a:gd name="connsiteY150" fmla="*/ 219075 h 1684262"/>
              <a:gd name="connsiteX151" fmla="*/ 351323 w 1206260"/>
              <a:gd name="connsiteY151" fmla="*/ 219361 h 1684262"/>
              <a:gd name="connsiteX152" fmla="*/ 470767 w 1206260"/>
              <a:gd name="connsiteY152" fmla="*/ 361188 h 1684262"/>
              <a:gd name="connsiteX153" fmla="*/ 566874 w 1206260"/>
              <a:gd name="connsiteY153" fmla="*/ 503396 h 1684262"/>
              <a:gd name="connsiteX154" fmla="*/ 470767 w 1206260"/>
              <a:gd name="connsiteY154" fmla="*/ 361188 h 1684262"/>
              <a:gd name="connsiteX155" fmla="*/ 632216 w 1206260"/>
              <a:gd name="connsiteY155" fmla="*/ 453485 h 1684262"/>
              <a:gd name="connsiteX156" fmla="*/ 699367 w 1206260"/>
              <a:gd name="connsiteY156" fmla="*/ 515112 h 1684262"/>
              <a:gd name="connsiteX157" fmla="*/ 759089 w 1206260"/>
              <a:gd name="connsiteY157" fmla="*/ 438055 h 1684262"/>
              <a:gd name="connsiteX158" fmla="*/ 678317 w 1206260"/>
              <a:gd name="connsiteY158" fmla="*/ 611029 h 1684262"/>
              <a:gd name="connsiteX159" fmla="*/ 640217 w 1206260"/>
              <a:gd name="connsiteY159" fmla="*/ 587978 h 1684262"/>
              <a:gd name="connsiteX160" fmla="*/ 632216 w 1206260"/>
              <a:gd name="connsiteY160" fmla="*/ 453581 h 1684262"/>
              <a:gd name="connsiteX161" fmla="*/ 632216 w 1206260"/>
              <a:gd name="connsiteY161" fmla="*/ 453485 h 1684262"/>
              <a:gd name="connsiteX162" fmla="*/ 686032 w 1206260"/>
              <a:gd name="connsiteY162" fmla="*/ 837819 h 1684262"/>
              <a:gd name="connsiteX163" fmla="*/ 628310 w 1206260"/>
              <a:gd name="connsiteY163" fmla="*/ 930116 h 1684262"/>
              <a:gd name="connsiteX164" fmla="*/ 686032 w 1206260"/>
              <a:gd name="connsiteY164" fmla="*/ 837914 h 1684262"/>
              <a:gd name="connsiteX165" fmla="*/ 686032 w 1206260"/>
              <a:gd name="connsiteY165" fmla="*/ 837819 h 1684262"/>
              <a:gd name="connsiteX166" fmla="*/ 743658 w 1206260"/>
              <a:gd name="connsiteY166" fmla="*/ 1291400 h 1684262"/>
              <a:gd name="connsiteX167" fmla="*/ 547634 w 1206260"/>
              <a:gd name="connsiteY167" fmla="*/ 1206818 h 1684262"/>
              <a:gd name="connsiteX168" fmla="*/ 573446 w 1206260"/>
              <a:gd name="connsiteY168" fmla="*/ 1222439 h 1684262"/>
              <a:gd name="connsiteX169" fmla="*/ 603450 w 1206260"/>
              <a:gd name="connsiteY169" fmla="*/ 1227487 h 1684262"/>
              <a:gd name="connsiteX170" fmla="*/ 743658 w 1206260"/>
              <a:gd name="connsiteY170" fmla="*/ 1291495 h 1684262"/>
              <a:gd name="connsiteX171" fmla="*/ 743658 w 1206260"/>
              <a:gd name="connsiteY171" fmla="*/ 1291400 h 1684262"/>
              <a:gd name="connsiteX172" fmla="*/ 578399 w 1206260"/>
              <a:gd name="connsiteY172" fmla="*/ 945452 h 1684262"/>
              <a:gd name="connsiteX173" fmla="*/ 689842 w 1206260"/>
              <a:gd name="connsiteY173" fmla="*/ 1122236 h 1684262"/>
              <a:gd name="connsiteX174" fmla="*/ 578399 w 1206260"/>
              <a:gd name="connsiteY174" fmla="*/ 945547 h 1684262"/>
              <a:gd name="connsiteX175" fmla="*/ 578399 w 1206260"/>
              <a:gd name="connsiteY175" fmla="*/ 945452 h 1684262"/>
              <a:gd name="connsiteX176" fmla="*/ 351609 w 1206260"/>
              <a:gd name="connsiteY176" fmla="*/ 1045464 h 1684262"/>
              <a:gd name="connsiteX177" fmla="*/ 382375 w 1206260"/>
              <a:gd name="connsiteY177" fmla="*/ 887825 h 1684262"/>
              <a:gd name="connsiteX178" fmla="*/ 351609 w 1206260"/>
              <a:gd name="connsiteY178" fmla="*/ 1045559 h 1684262"/>
              <a:gd name="connsiteX179" fmla="*/ 351609 w 1206260"/>
              <a:gd name="connsiteY179" fmla="*/ 1045464 h 1684262"/>
              <a:gd name="connsiteX180" fmla="*/ 420761 w 1206260"/>
              <a:gd name="connsiteY180" fmla="*/ 1018413 h 1684262"/>
              <a:gd name="connsiteX181" fmla="*/ 605260 w 1206260"/>
              <a:gd name="connsiteY181" fmla="*/ 1180338 h 1684262"/>
              <a:gd name="connsiteX182" fmla="*/ 420761 w 1206260"/>
              <a:gd name="connsiteY182" fmla="*/ 1018413 h 1684262"/>
              <a:gd name="connsiteX183" fmla="*/ 366944 w 1206260"/>
              <a:gd name="connsiteY183" fmla="*/ 1414272 h 1684262"/>
              <a:gd name="connsiteX184" fmla="*/ 597640 w 1206260"/>
              <a:gd name="connsiteY184" fmla="*/ 1460468 h 1684262"/>
              <a:gd name="connsiteX185" fmla="*/ 366944 w 1206260"/>
              <a:gd name="connsiteY185" fmla="*/ 1414463 h 1684262"/>
              <a:gd name="connsiteX186" fmla="*/ 366944 w 1206260"/>
              <a:gd name="connsiteY186" fmla="*/ 1414272 h 1684262"/>
              <a:gd name="connsiteX187" fmla="*/ 536108 w 1206260"/>
              <a:gd name="connsiteY187" fmla="*/ 1644968 h 1684262"/>
              <a:gd name="connsiteX188" fmla="*/ 498008 w 1206260"/>
              <a:gd name="connsiteY188" fmla="*/ 1625918 h 1684262"/>
              <a:gd name="connsiteX189" fmla="*/ 471148 w 1206260"/>
              <a:gd name="connsiteY189" fmla="*/ 1618202 h 1684262"/>
              <a:gd name="connsiteX190" fmla="*/ 471148 w 1206260"/>
              <a:gd name="connsiteY190" fmla="*/ 1664399 h 1684262"/>
              <a:gd name="connsiteX191" fmla="*/ 401901 w 1206260"/>
              <a:gd name="connsiteY191" fmla="*/ 1579817 h 1684262"/>
              <a:gd name="connsiteX192" fmla="*/ 536108 w 1206260"/>
              <a:gd name="connsiteY192" fmla="*/ 1645158 h 1684262"/>
              <a:gd name="connsiteX193" fmla="*/ 536108 w 1206260"/>
              <a:gd name="connsiteY193" fmla="*/ 1644968 h 1684262"/>
              <a:gd name="connsiteX194" fmla="*/ 616785 w 1206260"/>
              <a:gd name="connsiteY194" fmla="*/ 1564196 h 1684262"/>
              <a:gd name="connsiteX195" fmla="*/ 555349 w 1206260"/>
              <a:gd name="connsiteY195" fmla="*/ 1541145 h 1684262"/>
              <a:gd name="connsiteX196" fmla="*/ 638597 w 1206260"/>
              <a:gd name="connsiteY196" fmla="*/ 1493520 h 1684262"/>
              <a:gd name="connsiteX197" fmla="*/ 739848 w 1206260"/>
              <a:gd name="connsiteY197" fmla="*/ 1525715 h 1684262"/>
              <a:gd name="connsiteX198" fmla="*/ 616785 w 1206260"/>
              <a:gd name="connsiteY198" fmla="*/ 1564386 h 1684262"/>
              <a:gd name="connsiteX199" fmla="*/ 616785 w 1206260"/>
              <a:gd name="connsiteY199" fmla="*/ 1564196 h 1684262"/>
              <a:gd name="connsiteX200" fmla="*/ 752231 w 1206260"/>
              <a:gd name="connsiteY200" fmla="*/ 1664779 h 1684262"/>
              <a:gd name="connsiteX201" fmla="*/ 739658 w 1206260"/>
              <a:gd name="connsiteY201" fmla="*/ 1664779 h 1684262"/>
              <a:gd name="connsiteX202" fmla="*/ 731180 w 1206260"/>
              <a:gd name="connsiteY202" fmla="*/ 1664779 h 1684262"/>
              <a:gd name="connsiteX203" fmla="*/ 727561 w 1206260"/>
              <a:gd name="connsiteY203" fmla="*/ 1664779 h 1684262"/>
              <a:gd name="connsiteX204" fmla="*/ 713750 w 1206260"/>
              <a:gd name="connsiteY204" fmla="*/ 1666780 h 1684262"/>
              <a:gd name="connsiteX205" fmla="*/ 704225 w 1206260"/>
              <a:gd name="connsiteY205" fmla="*/ 1665256 h 1684262"/>
              <a:gd name="connsiteX206" fmla="*/ 705558 w 1206260"/>
              <a:gd name="connsiteY206" fmla="*/ 1667733 h 1684262"/>
              <a:gd name="connsiteX207" fmla="*/ 790045 w 1206260"/>
              <a:gd name="connsiteY207" fmla="*/ 1610106 h 1684262"/>
              <a:gd name="connsiteX208" fmla="*/ 752231 w 1206260"/>
              <a:gd name="connsiteY208" fmla="*/ 1664970 h 1684262"/>
              <a:gd name="connsiteX209" fmla="*/ 752231 w 1206260"/>
              <a:gd name="connsiteY209" fmla="*/ 1664779 h 1684262"/>
              <a:gd name="connsiteX210" fmla="*/ 857863 w 1206260"/>
              <a:gd name="connsiteY210" fmla="*/ 1591056 h 1684262"/>
              <a:gd name="connsiteX211" fmla="*/ 838813 w 1206260"/>
              <a:gd name="connsiteY211" fmla="*/ 1568958 h 1684262"/>
              <a:gd name="connsiteX212" fmla="*/ 836146 w 1206260"/>
              <a:gd name="connsiteY212" fmla="*/ 1564291 h 1684262"/>
              <a:gd name="connsiteX213" fmla="*/ 955179 w 1206260"/>
              <a:gd name="connsiteY213" fmla="*/ 1500720 h 1684262"/>
              <a:gd name="connsiteX214" fmla="*/ 1066493 w 1206260"/>
              <a:gd name="connsiteY214" fmla="*/ 1492065 h 1684262"/>
              <a:gd name="connsiteX215" fmla="*/ 857863 w 1206260"/>
              <a:gd name="connsiteY215" fmla="*/ 1591247 h 1684262"/>
              <a:gd name="connsiteX216" fmla="*/ 857863 w 1206260"/>
              <a:gd name="connsiteY216" fmla="*/ 1591056 h 1684262"/>
              <a:gd name="connsiteX217" fmla="*/ 1054979 w 1206260"/>
              <a:gd name="connsiteY217" fmla="*/ 1445037 h 1684262"/>
              <a:gd name="connsiteX218" fmla="*/ 916632 w 1206260"/>
              <a:gd name="connsiteY218" fmla="*/ 1468184 h 1684262"/>
              <a:gd name="connsiteX219" fmla="*/ 1028170 w 1206260"/>
              <a:gd name="connsiteY219" fmla="*/ 1445228 h 1684262"/>
              <a:gd name="connsiteX220" fmla="*/ 1054979 w 1206260"/>
              <a:gd name="connsiteY220" fmla="*/ 1445037 h 1684262"/>
              <a:gd name="connsiteX221" fmla="*/ 862816 w 1206260"/>
              <a:gd name="connsiteY221" fmla="*/ 1410462 h 1684262"/>
              <a:gd name="connsiteX222" fmla="*/ 647551 w 1206260"/>
              <a:gd name="connsiteY222" fmla="*/ 1448562 h 1684262"/>
              <a:gd name="connsiteX223" fmla="*/ 862816 w 1206260"/>
              <a:gd name="connsiteY223" fmla="*/ 1410653 h 1684262"/>
              <a:gd name="connsiteX224" fmla="*/ 862816 w 1206260"/>
              <a:gd name="connsiteY224" fmla="*/ 1410462 h 1684262"/>
              <a:gd name="connsiteX225" fmla="*/ 689842 w 1206260"/>
              <a:gd name="connsiteY225" fmla="*/ 1391412 h 1684262"/>
              <a:gd name="connsiteX226" fmla="*/ 924347 w 1206260"/>
              <a:gd name="connsiteY226" fmla="*/ 1306830 h 1684262"/>
              <a:gd name="connsiteX227" fmla="*/ 689842 w 1206260"/>
              <a:gd name="connsiteY227" fmla="*/ 1391412 h 1684262"/>
              <a:gd name="connsiteX228" fmla="*/ 1162663 w 1206260"/>
              <a:gd name="connsiteY228" fmla="*/ 1057085 h 1684262"/>
              <a:gd name="connsiteX229" fmla="*/ 1148756 w 1206260"/>
              <a:gd name="connsiteY229" fmla="*/ 1134428 h 1684262"/>
              <a:gd name="connsiteX230" fmla="*/ 1066841 w 1206260"/>
              <a:gd name="connsiteY230" fmla="*/ 1139762 h 1684262"/>
              <a:gd name="connsiteX231" fmla="*/ 1035790 w 1206260"/>
              <a:gd name="connsiteY231" fmla="*/ 1087755 h 1684262"/>
              <a:gd name="connsiteX232" fmla="*/ 1162663 w 1206260"/>
              <a:gd name="connsiteY232" fmla="*/ 1057085 h 1684262"/>
              <a:gd name="connsiteX233" fmla="*/ 987913 w 1206260"/>
              <a:gd name="connsiteY233" fmla="*/ 1181170 h 1684262"/>
              <a:gd name="connsiteX234" fmla="*/ 958923 w 1206260"/>
              <a:gd name="connsiteY234" fmla="*/ 1264444 h 1684262"/>
              <a:gd name="connsiteX235" fmla="*/ 905107 w 1206260"/>
              <a:gd name="connsiteY235" fmla="*/ 1118330 h 1684262"/>
              <a:gd name="connsiteX236" fmla="*/ 987913 w 1206260"/>
              <a:gd name="connsiteY236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283886 w 1206260"/>
              <a:gd name="connsiteY49" fmla="*/ 1268063 h 1684262"/>
              <a:gd name="connsiteX50" fmla="*/ 284934 w 1206260"/>
              <a:gd name="connsiteY50" fmla="*/ 1275207 h 1684262"/>
              <a:gd name="connsiteX51" fmla="*/ 395615 w 1206260"/>
              <a:gd name="connsiteY51" fmla="*/ 1319117 h 1684262"/>
              <a:gd name="connsiteX52" fmla="*/ 257026 w 1206260"/>
              <a:gd name="connsiteY52" fmla="*/ 1309592 h 1684262"/>
              <a:gd name="connsiteX53" fmla="*/ 257026 w 1206260"/>
              <a:gd name="connsiteY53" fmla="*/ 1309592 h 1684262"/>
              <a:gd name="connsiteX54" fmla="*/ 248263 w 1206260"/>
              <a:gd name="connsiteY54" fmla="*/ 1308259 h 1684262"/>
              <a:gd name="connsiteX55" fmla="*/ 247691 w 1206260"/>
              <a:gd name="connsiteY55" fmla="*/ 1308735 h 1684262"/>
              <a:gd name="connsiteX56" fmla="*/ 229880 w 1206260"/>
              <a:gd name="connsiteY56" fmla="*/ 1312259 h 1684262"/>
              <a:gd name="connsiteX57" fmla="*/ 146155 w 1206260"/>
              <a:gd name="connsiteY57" fmla="*/ 1230344 h 1684262"/>
              <a:gd name="connsiteX58" fmla="*/ 115389 w 1206260"/>
              <a:gd name="connsiteY58" fmla="*/ 1430369 h 1684262"/>
              <a:gd name="connsiteX59" fmla="*/ 349799 w 1206260"/>
              <a:gd name="connsiteY59" fmla="*/ 1480280 h 1684262"/>
              <a:gd name="connsiteX60" fmla="*/ 299507 w 1206260"/>
              <a:gd name="connsiteY60" fmla="*/ 1464659 h 1684262"/>
              <a:gd name="connsiteX61" fmla="*/ 321034 w 1206260"/>
              <a:gd name="connsiteY61" fmla="*/ 1477042 h 1684262"/>
              <a:gd name="connsiteX62" fmla="*/ 330559 w 1206260"/>
              <a:gd name="connsiteY62" fmla="*/ 1484376 h 1684262"/>
              <a:gd name="connsiteX63" fmla="*/ 388280 w 1206260"/>
              <a:gd name="connsiteY63" fmla="*/ 1545717 h 1684262"/>
              <a:gd name="connsiteX64" fmla="*/ 348847 w 1206260"/>
              <a:gd name="connsiteY64" fmla="*/ 1542479 h 1684262"/>
              <a:gd name="connsiteX65" fmla="*/ 255883 w 1206260"/>
              <a:gd name="connsiteY65" fmla="*/ 1502664 h 1684262"/>
              <a:gd name="connsiteX66" fmla="*/ 255883 w 1206260"/>
              <a:gd name="connsiteY66" fmla="*/ 1502664 h 1684262"/>
              <a:gd name="connsiteX67" fmla="*/ 239976 w 1206260"/>
              <a:gd name="connsiteY67" fmla="*/ 1484281 h 1684262"/>
              <a:gd name="connsiteX68" fmla="*/ 203495 w 1206260"/>
              <a:gd name="connsiteY68" fmla="*/ 1484281 h 1684262"/>
              <a:gd name="connsiteX69" fmla="*/ 187303 w 1206260"/>
              <a:gd name="connsiteY69" fmla="*/ 1499140 h 1684262"/>
              <a:gd name="connsiteX70" fmla="*/ 490674 w 1206260"/>
              <a:gd name="connsiteY70" fmla="*/ 1673352 h 1684262"/>
              <a:gd name="connsiteX71" fmla="*/ 757374 w 1206260"/>
              <a:gd name="connsiteY71" fmla="*/ 1682401 h 1684262"/>
              <a:gd name="connsiteX72" fmla="*/ 988070 w 1206260"/>
              <a:gd name="connsiteY72" fmla="*/ 1594485 h 1684262"/>
              <a:gd name="connsiteX73" fmla="*/ 1152566 w 1206260"/>
              <a:gd name="connsiteY73" fmla="*/ 1394460 h 1684262"/>
              <a:gd name="connsiteX74" fmla="*/ 918822 w 1206260"/>
              <a:gd name="connsiteY74" fmla="*/ 1363507 h 1684262"/>
              <a:gd name="connsiteX75" fmla="*/ 802904 w 1206260"/>
              <a:gd name="connsiteY75" fmla="*/ 1350454 h 1684262"/>
              <a:gd name="connsiteX76" fmla="*/ 841956 w 1206260"/>
              <a:gd name="connsiteY76" fmla="*/ 1326547 h 1684262"/>
              <a:gd name="connsiteX77" fmla="*/ 1018286 w 1206260"/>
              <a:gd name="connsiteY77" fmla="*/ 1315425 h 1684262"/>
              <a:gd name="connsiteX78" fmla="*/ 980354 w 1206260"/>
              <a:gd name="connsiteY78" fmla="*/ 1268921 h 1684262"/>
              <a:gd name="connsiteX79" fmla="*/ 1091488 w 1206260"/>
              <a:gd name="connsiteY79" fmla="*/ 1221043 h 1684262"/>
              <a:gd name="connsiteX80" fmla="*/ 911203 w 1206260"/>
              <a:gd name="connsiteY80" fmla="*/ 1022890 h 1684262"/>
              <a:gd name="connsiteX81" fmla="*/ 1193429 w 1206260"/>
              <a:gd name="connsiteY81" fmla="*/ 899446 h 1684262"/>
              <a:gd name="connsiteX82" fmla="*/ 759089 w 1206260"/>
              <a:gd name="connsiteY82" fmla="*/ 61246 h 1684262"/>
              <a:gd name="connsiteX83" fmla="*/ 720989 w 1206260"/>
              <a:gd name="connsiteY83" fmla="*/ 145828 h 1684262"/>
              <a:gd name="connsiteX84" fmla="*/ 759089 w 1206260"/>
              <a:gd name="connsiteY84" fmla="*/ 61436 h 1684262"/>
              <a:gd name="connsiteX85" fmla="*/ 759089 w 1206260"/>
              <a:gd name="connsiteY85" fmla="*/ 61246 h 1684262"/>
              <a:gd name="connsiteX86" fmla="*/ 363611 w 1206260"/>
              <a:gd name="connsiteY86" fmla="*/ 545783 h 1684262"/>
              <a:gd name="connsiteX87" fmla="*/ 348275 w 1206260"/>
              <a:gd name="connsiteY87" fmla="*/ 553498 h 1684262"/>
              <a:gd name="connsiteX88" fmla="*/ 363611 w 1206260"/>
              <a:gd name="connsiteY88" fmla="*/ 545783 h 1684262"/>
              <a:gd name="connsiteX89" fmla="*/ 232451 w 1206260"/>
              <a:gd name="connsiteY89" fmla="*/ 523113 h 1684262"/>
              <a:gd name="connsiteX90" fmla="*/ 254694 w 1206260"/>
              <a:gd name="connsiteY90" fmla="*/ 664096 h 1684262"/>
              <a:gd name="connsiteX91" fmla="*/ 232451 w 1206260"/>
              <a:gd name="connsiteY91" fmla="*/ 523113 h 1684262"/>
              <a:gd name="connsiteX92" fmla="*/ 340084 w 1206260"/>
              <a:gd name="connsiteY92" fmla="*/ 692277 h 1684262"/>
              <a:gd name="connsiteX93" fmla="*/ 470767 w 1206260"/>
              <a:gd name="connsiteY93" fmla="*/ 684562 h 1684262"/>
              <a:gd name="connsiteX94" fmla="*/ 340084 w 1206260"/>
              <a:gd name="connsiteY94" fmla="*/ 691896 h 1684262"/>
              <a:gd name="connsiteX95" fmla="*/ 340084 w 1206260"/>
              <a:gd name="connsiteY95" fmla="*/ 692277 h 1684262"/>
              <a:gd name="connsiteX96" fmla="*/ 382375 w 1206260"/>
              <a:gd name="connsiteY96" fmla="*/ 615410 h 1684262"/>
              <a:gd name="connsiteX97" fmla="*/ 516868 w 1206260"/>
              <a:gd name="connsiteY97" fmla="*/ 688372 h 1684262"/>
              <a:gd name="connsiteX98" fmla="*/ 382661 w 1206260"/>
              <a:gd name="connsiteY98" fmla="*/ 615029 h 1684262"/>
              <a:gd name="connsiteX99" fmla="*/ 382375 w 1206260"/>
              <a:gd name="connsiteY99" fmla="*/ 615410 h 1684262"/>
              <a:gd name="connsiteX100" fmla="*/ 201400 w 1206260"/>
              <a:gd name="connsiteY100" fmla="*/ 907542 h 1684262"/>
              <a:gd name="connsiteX101" fmla="*/ 163300 w 1206260"/>
              <a:gd name="connsiteY101" fmla="*/ 838295 h 1684262"/>
              <a:gd name="connsiteX102" fmla="*/ 201686 w 1206260"/>
              <a:gd name="connsiteY102" fmla="*/ 907161 h 1684262"/>
              <a:gd name="connsiteX103" fmla="*/ 201400 w 1206260"/>
              <a:gd name="connsiteY103" fmla="*/ 907542 h 1684262"/>
              <a:gd name="connsiteX104" fmla="*/ 97811 w 1206260"/>
              <a:gd name="connsiteY104" fmla="*/ 1285557 h 1684262"/>
              <a:gd name="connsiteX105" fmla="*/ 123279 w 1206260"/>
              <a:gd name="connsiteY105" fmla="*/ 1264178 h 1684262"/>
              <a:gd name="connsiteX106" fmla="*/ 231975 w 1206260"/>
              <a:gd name="connsiteY106" fmla="*/ 1341501 h 1684262"/>
              <a:gd name="connsiteX107" fmla="*/ 97811 w 1206260"/>
              <a:gd name="connsiteY107" fmla="*/ 1285557 h 1684262"/>
              <a:gd name="connsiteX108" fmla="*/ 232928 w 1206260"/>
              <a:gd name="connsiteY108" fmla="*/ 1376077 h 1684262"/>
              <a:gd name="connsiteX109" fmla="*/ 279029 w 1206260"/>
              <a:gd name="connsiteY109" fmla="*/ 1379887 h 1684262"/>
              <a:gd name="connsiteX110" fmla="*/ 232451 w 1206260"/>
              <a:gd name="connsiteY110" fmla="*/ 1376077 h 1684262"/>
              <a:gd name="connsiteX111" fmla="*/ 232928 w 1206260"/>
              <a:gd name="connsiteY111" fmla="*/ 1376077 h 1684262"/>
              <a:gd name="connsiteX112" fmla="*/ 856244 w 1206260"/>
              <a:gd name="connsiteY112" fmla="*/ 715613 h 1684262"/>
              <a:gd name="connsiteX113" fmla="*/ 817635 w 1206260"/>
              <a:gd name="connsiteY113" fmla="*/ 708913 h 1684262"/>
              <a:gd name="connsiteX114" fmla="*/ 721084 w 1206260"/>
              <a:gd name="connsiteY114" fmla="*/ 657225 h 1684262"/>
              <a:gd name="connsiteX115" fmla="*/ 855767 w 1206260"/>
              <a:gd name="connsiteY115" fmla="*/ 715613 h 1684262"/>
              <a:gd name="connsiteX116" fmla="*/ 856244 w 1206260"/>
              <a:gd name="connsiteY116" fmla="*/ 715613 h 1684262"/>
              <a:gd name="connsiteX117" fmla="*/ 663458 w 1206260"/>
              <a:gd name="connsiteY117" fmla="*/ 722662 h 1684262"/>
              <a:gd name="connsiteX118" fmla="*/ 644408 w 1206260"/>
              <a:gd name="connsiteY118" fmla="*/ 807149 h 1684262"/>
              <a:gd name="connsiteX119" fmla="*/ 662981 w 1206260"/>
              <a:gd name="connsiteY119" fmla="*/ 723138 h 1684262"/>
              <a:gd name="connsiteX120" fmla="*/ 663458 w 1206260"/>
              <a:gd name="connsiteY120" fmla="*/ 722662 h 1684262"/>
              <a:gd name="connsiteX121" fmla="*/ 628882 w 1206260"/>
              <a:gd name="connsiteY121" fmla="*/ 753332 h 1684262"/>
              <a:gd name="connsiteX122" fmla="*/ 655742 w 1206260"/>
              <a:gd name="connsiteY122" fmla="*/ 726472 h 1684262"/>
              <a:gd name="connsiteX123" fmla="*/ 628406 w 1206260"/>
              <a:gd name="connsiteY123" fmla="*/ 753332 h 1684262"/>
              <a:gd name="connsiteX124" fmla="*/ 628882 w 1206260"/>
              <a:gd name="connsiteY124" fmla="*/ 753332 h 1684262"/>
              <a:gd name="connsiteX125" fmla="*/ 771090 w 1206260"/>
              <a:gd name="connsiteY125" fmla="*/ 757237 h 1684262"/>
              <a:gd name="connsiteX126" fmla="*/ 690318 w 1206260"/>
              <a:gd name="connsiteY126" fmla="*/ 822579 h 1684262"/>
              <a:gd name="connsiteX127" fmla="*/ 770614 w 1206260"/>
              <a:gd name="connsiteY127" fmla="*/ 757237 h 1684262"/>
              <a:gd name="connsiteX128" fmla="*/ 771090 w 1206260"/>
              <a:gd name="connsiteY128" fmla="*/ 757237 h 1684262"/>
              <a:gd name="connsiteX129" fmla="*/ 759565 w 1206260"/>
              <a:gd name="connsiteY129" fmla="*/ 538162 h 1684262"/>
              <a:gd name="connsiteX130" fmla="*/ 851767 w 1206260"/>
              <a:gd name="connsiteY130" fmla="*/ 480536 h 1684262"/>
              <a:gd name="connsiteX131" fmla="*/ 759089 w 1206260"/>
              <a:gd name="connsiteY131" fmla="*/ 538067 h 1684262"/>
              <a:gd name="connsiteX132" fmla="*/ 759565 w 1206260"/>
              <a:gd name="connsiteY132" fmla="*/ 538162 h 1684262"/>
              <a:gd name="connsiteX133" fmla="*/ 877961 w 1206260"/>
              <a:gd name="connsiteY133" fmla="*/ 342138 h 1684262"/>
              <a:gd name="connsiteX134" fmla="*/ 812619 w 1206260"/>
              <a:gd name="connsiteY134" fmla="*/ 442055 h 1684262"/>
              <a:gd name="connsiteX135" fmla="*/ 877961 w 1206260"/>
              <a:gd name="connsiteY135" fmla="*/ 342138 h 1684262"/>
              <a:gd name="connsiteX136" fmla="*/ 681841 w 1206260"/>
              <a:gd name="connsiteY136" fmla="*/ 323088 h 1684262"/>
              <a:gd name="connsiteX137" fmla="*/ 758803 w 1206260"/>
              <a:gd name="connsiteY137" fmla="*/ 430816 h 1684262"/>
              <a:gd name="connsiteX138" fmla="*/ 643455 w 1206260"/>
              <a:gd name="connsiteY138" fmla="*/ 396145 h 1684262"/>
              <a:gd name="connsiteX139" fmla="*/ 639550 w 1206260"/>
              <a:gd name="connsiteY139" fmla="*/ 438436 h 1684262"/>
              <a:gd name="connsiteX140" fmla="*/ 682127 w 1206260"/>
              <a:gd name="connsiteY140" fmla="*/ 323088 h 1684262"/>
              <a:gd name="connsiteX141" fmla="*/ 681841 w 1206260"/>
              <a:gd name="connsiteY141" fmla="*/ 323088 h 1684262"/>
              <a:gd name="connsiteX142" fmla="*/ 351323 w 1206260"/>
              <a:gd name="connsiteY142" fmla="*/ 219361 h 1684262"/>
              <a:gd name="connsiteX143" fmla="*/ 383994 w 1206260"/>
              <a:gd name="connsiteY143" fmla="*/ 183070 h 1684262"/>
              <a:gd name="connsiteX144" fmla="*/ 403711 w 1206260"/>
              <a:gd name="connsiteY144" fmla="*/ 175069 h 1684262"/>
              <a:gd name="connsiteX145" fmla="*/ 411331 w 1206260"/>
              <a:gd name="connsiteY145" fmla="*/ 176117 h 1684262"/>
              <a:gd name="connsiteX146" fmla="*/ 569351 w 1206260"/>
              <a:gd name="connsiteY146" fmla="*/ 242792 h 1684262"/>
              <a:gd name="connsiteX147" fmla="*/ 569922 w 1206260"/>
              <a:gd name="connsiteY147" fmla="*/ 242792 h 1684262"/>
              <a:gd name="connsiteX148" fmla="*/ 558873 w 1206260"/>
              <a:gd name="connsiteY148" fmla="*/ 299942 h 1684262"/>
              <a:gd name="connsiteX149" fmla="*/ 351609 w 1206260"/>
              <a:gd name="connsiteY149" fmla="*/ 219075 h 1684262"/>
              <a:gd name="connsiteX150" fmla="*/ 351323 w 1206260"/>
              <a:gd name="connsiteY150" fmla="*/ 219361 h 1684262"/>
              <a:gd name="connsiteX151" fmla="*/ 470767 w 1206260"/>
              <a:gd name="connsiteY151" fmla="*/ 361188 h 1684262"/>
              <a:gd name="connsiteX152" fmla="*/ 566874 w 1206260"/>
              <a:gd name="connsiteY152" fmla="*/ 503396 h 1684262"/>
              <a:gd name="connsiteX153" fmla="*/ 470767 w 1206260"/>
              <a:gd name="connsiteY153" fmla="*/ 361188 h 1684262"/>
              <a:gd name="connsiteX154" fmla="*/ 632216 w 1206260"/>
              <a:gd name="connsiteY154" fmla="*/ 453485 h 1684262"/>
              <a:gd name="connsiteX155" fmla="*/ 699367 w 1206260"/>
              <a:gd name="connsiteY155" fmla="*/ 515112 h 1684262"/>
              <a:gd name="connsiteX156" fmla="*/ 759089 w 1206260"/>
              <a:gd name="connsiteY156" fmla="*/ 438055 h 1684262"/>
              <a:gd name="connsiteX157" fmla="*/ 678317 w 1206260"/>
              <a:gd name="connsiteY157" fmla="*/ 611029 h 1684262"/>
              <a:gd name="connsiteX158" fmla="*/ 640217 w 1206260"/>
              <a:gd name="connsiteY158" fmla="*/ 587978 h 1684262"/>
              <a:gd name="connsiteX159" fmla="*/ 632216 w 1206260"/>
              <a:gd name="connsiteY159" fmla="*/ 453581 h 1684262"/>
              <a:gd name="connsiteX160" fmla="*/ 632216 w 1206260"/>
              <a:gd name="connsiteY160" fmla="*/ 453485 h 1684262"/>
              <a:gd name="connsiteX161" fmla="*/ 686032 w 1206260"/>
              <a:gd name="connsiteY161" fmla="*/ 837819 h 1684262"/>
              <a:gd name="connsiteX162" fmla="*/ 628310 w 1206260"/>
              <a:gd name="connsiteY162" fmla="*/ 930116 h 1684262"/>
              <a:gd name="connsiteX163" fmla="*/ 686032 w 1206260"/>
              <a:gd name="connsiteY163" fmla="*/ 837914 h 1684262"/>
              <a:gd name="connsiteX164" fmla="*/ 686032 w 1206260"/>
              <a:gd name="connsiteY164" fmla="*/ 837819 h 1684262"/>
              <a:gd name="connsiteX165" fmla="*/ 743658 w 1206260"/>
              <a:gd name="connsiteY165" fmla="*/ 1291400 h 1684262"/>
              <a:gd name="connsiteX166" fmla="*/ 547634 w 1206260"/>
              <a:gd name="connsiteY166" fmla="*/ 1206818 h 1684262"/>
              <a:gd name="connsiteX167" fmla="*/ 573446 w 1206260"/>
              <a:gd name="connsiteY167" fmla="*/ 1222439 h 1684262"/>
              <a:gd name="connsiteX168" fmla="*/ 603450 w 1206260"/>
              <a:gd name="connsiteY168" fmla="*/ 1227487 h 1684262"/>
              <a:gd name="connsiteX169" fmla="*/ 743658 w 1206260"/>
              <a:gd name="connsiteY169" fmla="*/ 1291495 h 1684262"/>
              <a:gd name="connsiteX170" fmla="*/ 743658 w 1206260"/>
              <a:gd name="connsiteY170" fmla="*/ 1291400 h 1684262"/>
              <a:gd name="connsiteX171" fmla="*/ 578399 w 1206260"/>
              <a:gd name="connsiteY171" fmla="*/ 945452 h 1684262"/>
              <a:gd name="connsiteX172" fmla="*/ 689842 w 1206260"/>
              <a:gd name="connsiteY172" fmla="*/ 1122236 h 1684262"/>
              <a:gd name="connsiteX173" fmla="*/ 578399 w 1206260"/>
              <a:gd name="connsiteY173" fmla="*/ 945547 h 1684262"/>
              <a:gd name="connsiteX174" fmla="*/ 578399 w 1206260"/>
              <a:gd name="connsiteY174" fmla="*/ 945452 h 1684262"/>
              <a:gd name="connsiteX175" fmla="*/ 351609 w 1206260"/>
              <a:gd name="connsiteY175" fmla="*/ 1045464 h 1684262"/>
              <a:gd name="connsiteX176" fmla="*/ 382375 w 1206260"/>
              <a:gd name="connsiteY176" fmla="*/ 887825 h 1684262"/>
              <a:gd name="connsiteX177" fmla="*/ 351609 w 1206260"/>
              <a:gd name="connsiteY177" fmla="*/ 1045559 h 1684262"/>
              <a:gd name="connsiteX178" fmla="*/ 351609 w 1206260"/>
              <a:gd name="connsiteY178" fmla="*/ 1045464 h 1684262"/>
              <a:gd name="connsiteX179" fmla="*/ 420761 w 1206260"/>
              <a:gd name="connsiteY179" fmla="*/ 1018413 h 1684262"/>
              <a:gd name="connsiteX180" fmla="*/ 605260 w 1206260"/>
              <a:gd name="connsiteY180" fmla="*/ 1180338 h 1684262"/>
              <a:gd name="connsiteX181" fmla="*/ 420761 w 1206260"/>
              <a:gd name="connsiteY181" fmla="*/ 1018413 h 1684262"/>
              <a:gd name="connsiteX182" fmla="*/ 366944 w 1206260"/>
              <a:gd name="connsiteY182" fmla="*/ 1414272 h 1684262"/>
              <a:gd name="connsiteX183" fmla="*/ 597640 w 1206260"/>
              <a:gd name="connsiteY183" fmla="*/ 1460468 h 1684262"/>
              <a:gd name="connsiteX184" fmla="*/ 366944 w 1206260"/>
              <a:gd name="connsiteY184" fmla="*/ 1414463 h 1684262"/>
              <a:gd name="connsiteX185" fmla="*/ 366944 w 1206260"/>
              <a:gd name="connsiteY185" fmla="*/ 1414272 h 1684262"/>
              <a:gd name="connsiteX186" fmla="*/ 536108 w 1206260"/>
              <a:gd name="connsiteY186" fmla="*/ 1644968 h 1684262"/>
              <a:gd name="connsiteX187" fmla="*/ 498008 w 1206260"/>
              <a:gd name="connsiteY187" fmla="*/ 1625918 h 1684262"/>
              <a:gd name="connsiteX188" fmla="*/ 471148 w 1206260"/>
              <a:gd name="connsiteY188" fmla="*/ 1618202 h 1684262"/>
              <a:gd name="connsiteX189" fmla="*/ 471148 w 1206260"/>
              <a:gd name="connsiteY189" fmla="*/ 1664399 h 1684262"/>
              <a:gd name="connsiteX190" fmla="*/ 401901 w 1206260"/>
              <a:gd name="connsiteY190" fmla="*/ 1579817 h 1684262"/>
              <a:gd name="connsiteX191" fmla="*/ 536108 w 1206260"/>
              <a:gd name="connsiteY191" fmla="*/ 1645158 h 1684262"/>
              <a:gd name="connsiteX192" fmla="*/ 536108 w 1206260"/>
              <a:gd name="connsiteY192" fmla="*/ 1644968 h 1684262"/>
              <a:gd name="connsiteX193" fmla="*/ 616785 w 1206260"/>
              <a:gd name="connsiteY193" fmla="*/ 1564196 h 1684262"/>
              <a:gd name="connsiteX194" fmla="*/ 555349 w 1206260"/>
              <a:gd name="connsiteY194" fmla="*/ 1541145 h 1684262"/>
              <a:gd name="connsiteX195" fmla="*/ 638597 w 1206260"/>
              <a:gd name="connsiteY195" fmla="*/ 1493520 h 1684262"/>
              <a:gd name="connsiteX196" fmla="*/ 739848 w 1206260"/>
              <a:gd name="connsiteY196" fmla="*/ 1525715 h 1684262"/>
              <a:gd name="connsiteX197" fmla="*/ 616785 w 1206260"/>
              <a:gd name="connsiteY197" fmla="*/ 1564386 h 1684262"/>
              <a:gd name="connsiteX198" fmla="*/ 616785 w 1206260"/>
              <a:gd name="connsiteY198" fmla="*/ 1564196 h 1684262"/>
              <a:gd name="connsiteX199" fmla="*/ 752231 w 1206260"/>
              <a:gd name="connsiteY199" fmla="*/ 1664779 h 1684262"/>
              <a:gd name="connsiteX200" fmla="*/ 739658 w 1206260"/>
              <a:gd name="connsiteY200" fmla="*/ 1664779 h 1684262"/>
              <a:gd name="connsiteX201" fmla="*/ 731180 w 1206260"/>
              <a:gd name="connsiteY201" fmla="*/ 1664779 h 1684262"/>
              <a:gd name="connsiteX202" fmla="*/ 727561 w 1206260"/>
              <a:gd name="connsiteY202" fmla="*/ 1664779 h 1684262"/>
              <a:gd name="connsiteX203" fmla="*/ 713750 w 1206260"/>
              <a:gd name="connsiteY203" fmla="*/ 1666780 h 1684262"/>
              <a:gd name="connsiteX204" fmla="*/ 704225 w 1206260"/>
              <a:gd name="connsiteY204" fmla="*/ 1665256 h 1684262"/>
              <a:gd name="connsiteX205" fmla="*/ 705558 w 1206260"/>
              <a:gd name="connsiteY205" fmla="*/ 1667733 h 1684262"/>
              <a:gd name="connsiteX206" fmla="*/ 790045 w 1206260"/>
              <a:gd name="connsiteY206" fmla="*/ 1610106 h 1684262"/>
              <a:gd name="connsiteX207" fmla="*/ 752231 w 1206260"/>
              <a:gd name="connsiteY207" fmla="*/ 1664970 h 1684262"/>
              <a:gd name="connsiteX208" fmla="*/ 752231 w 1206260"/>
              <a:gd name="connsiteY208" fmla="*/ 1664779 h 1684262"/>
              <a:gd name="connsiteX209" fmla="*/ 857863 w 1206260"/>
              <a:gd name="connsiteY209" fmla="*/ 1591056 h 1684262"/>
              <a:gd name="connsiteX210" fmla="*/ 838813 w 1206260"/>
              <a:gd name="connsiteY210" fmla="*/ 1568958 h 1684262"/>
              <a:gd name="connsiteX211" fmla="*/ 836146 w 1206260"/>
              <a:gd name="connsiteY211" fmla="*/ 1564291 h 1684262"/>
              <a:gd name="connsiteX212" fmla="*/ 955179 w 1206260"/>
              <a:gd name="connsiteY212" fmla="*/ 1500720 h 1684262"/>
              <a:gd name="connsiteX213" fmla="*/ 1066493 w 1206260"/>
              <a:gd name="connsiteY213" fmla="*/ 1492065 h 1684262"/>
              <a:gd name="connsiteX214" fmla="*/ 857863 w 1206260"/>
              <a:gd name="connsiteY214" fmla="*/ 1591247 h 1684262"/>
              <a:gd name="connsiteX215" fmla="*/ 857863 w 1206260"/>
              <a:gd name="connsiteY215" fmla="*/ 1591056 h 1684262"/>
              <a:gd name="connsiteX216" fmla="*/ 1054979 w 1206260"/>
              <a:gd name="connsiteY216" fmla="*/ 1445037 h 1684262"/>
              <a:gd name="connsiteX217" fmla="*/ 916632 w 1206260"/>
              <a:gd name="connsiteY217" fmla="*/ 1468184 h 1684262"/>
              <a:gd name="connsiteX218" fmla="*/ 1028170 w 1206260"/>
              <a:gd name="connsiteY218" fmla="*/ 1445228 h 1684262"/>
              <a:gd name="connsiteX219" fmla="*/ 1054979 w 1206260"/>
              <a:gd name="connsiteY219" fmla="*/ 1445037 h 1684262"/>
              <a:gd name="connsiteX220" fmla="*/ 862816 w 1206260"/>
              <a:gd name="connsiteY220" fmla="*/ 1410462 h 1684262"/>
              <a:gd name="connsiteX221" fmla="*/ 647551 w 1206260"/>
              <a:gd name="connsiteY221" fmla="*/ 1448562 h 1684262"/>
              <a:gd name="connsiteX222" fmla="*/ 862816 w 1206260"/>
              <a:gd name="connsiteY222" fmla="*/ 1410653 h 1684262"/>
              <a:gd name="connsiteX223" fmla="*/ 862816 w 1206260"/>
              <a:gd name="connsiteY223" fmla="*/ 1410462 h 1684262"/>
              <a:gd name="connsiteX224" fmla="*/ 689842 w 1206260"/>
              <a:gd name="connsiteY224" fmla="*/ 1391412 h 1684262"/>
              <a:gd name="connsiteX225" fmla="*/ 924347 w 1206260"/>
              <a:gd name="connsiteY225" fmla="*/ 1306830 h 1684262"/>
              <a:gd name="connsiteX226" fmla="*/ 689842 w 1206260"/>
              <a:gd name="connsiteY226" fmla="*/ 1391412 h 1684262"/>
              <a:gd name="connsiteX227" fmla="*/ 1162663 w 1206260"/>
              <a:gd name="connsiteY227" fmla="*/ 1057085 h 1684262"/>
              <a:gd name="connsiteX228" fmla="*/ 1148756 w 1206260"/>
              <a:gd name="connsiteY228" fmla="*/ 1134428 h 1684262"/>
              <a:gd name="connsiteX229" fmla="*/ 1066841 w 1206260"/>
              <a:gd name="connsiteY229" fmla="*/ 1139762 h 1684262"/>
              <a:gd name="connsiteX230" fmla="*/ 1035790 w 1206260"/>
              <a:gd name="connsiteY230" fmla="*/ 1087755 h 1684262"/>
              <a:gd name="connsiteX231" fmla="*/ 1162663 w 1206260"/>
              <a:gd name="connsiteY231" fmla="*/ 1057085 h 1684262"/>
              <a:gd name="connsiteX232" fmla="*/ 987913 w 1206260"/>
              <a:gd name="connsiteY232" fmla="*/ 1181170 h 1684262"/>
              <a:gd name="connsiteX233" fmla="*/ 958923 w 1206260"/>
              <a:gd name="connsiteY233" fmla="*/ 1264444 h 1684262"/>
              <a:gd name="connsiteX234" fmla="*/ 905107 w 1206260"/>
              <a:gd name="connsiteY234" fmla="*/ 1118330 h 1684262"/>
              <a:gd name="connsiteX235" fmla="*/ 987913 w 1206260"/>
              <a:gd name="connsiteY235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283886 w 1206260"/>
              <a:gd name="connsiteY48" fmla="*/ 1268063 h 1684262"/>
              <a:gd name="connsiteX49" fmla="*/ 284934 w 1206260"/>
              <a:gd name="connsiteY49" fmla="*/ 1275207 h 1684262"/>
              <a:gd name="connsiteX50" fmla="*/ 395615 w 1206260"/>
              <a:gd name="connsiteY50" fmla="*/ 1319117 h 1684262"/>
              <a:gd name="connsiteX51" fmla="*/ 257026 w 1206260"/>
              <a:gd name="connsiteY51" fmla="*/ 1309592 h 1684262"/>
              <a:gd name="connsiteX52" fmla="*/ 257026 w 1206260"/>
              <a:gd name="connsiteY52" fmla="*/ 1309592 h 1684262"/>
              <a:gd name="connsiteX53" fmla="*/ 248263 w 1206260"/>
              <a:gd name="connsiteY53" fmla="*/ 1308259 h 1684262"/>
              <a:gd name="connsiteX54" fmla="*/ 247691 w 1206260"/>
              <a:gd name="connsiteY54" fmla="*/ 1308735 h 1684262"/>
              <a:gd name="connsiteX55" fmla="*/ 229880 w 1206260"/>
              <a:gd name="connsiteY55" fmla="*/ 1312259 h 1684262"/>
              <a:gd name="connsiteX56" fmla="*/ 146155 w 1206260"/>
              <a:gd name="connsiteY56" fmla="*/ 1230344 h 1684262"/>
              <a:gd name="connsiteX57" fmla="*/ 115389 w 1206260"/>
              <a:gd name="connsiteY57" fmla="*/ 1430369 h 1684262"/>
              <a:gd name="connsiteX58" fmla="*/ 349799 w 1206260"/>
              <a:gd name="connsiteY58" fmla="*/ 1480280 h 1684262"/>
              <a:gd name="connsiteX59" fmla="*/ 299507 w 1206260"/>
              <a:gd name="connsiteY59" fmla="*/ 1464659 h 1684262"/>
              <a:gd name="connsiteX60" fmla="*/ 321034 w 1206260"/>
              <a:gd name="connsiteY60" fmla="*/ 1477042 h 1684262"/>
              <a:gd name="connsiteX61" fmla="*/ 330559 w 1206260"/>
              <a:gd name="connsiteY61" fmla="*/ 1484376 h 1684262"/>
              <a:gd name="connsiteX62" fmla="*/ 388280 w 1206260"/>
              <a:gd name="connsiteY62" fmla="*/ 1545717 h 1684262"/>
              <a:gd name="connsiteX63" fmla="*/ 348847 w 1206260"/>
              <a:gd name="connsiteY63" fmla="*/ 1542479 h 1684262"/>
              <a:gd name="connsiteX64" fmla="*/ 255883 w 1206260"/>
              <a:gd name="connsiteY64" fmla="*/ 1502664 h 1684262"/>
              <a:gd name="connsiteX65" fmla="*/ 255883 w 1206260"/>
              <a:gd name="connsiteY65" fmla="*/ 1502664 h 1684262"/>
              <a:gd name="connsiteX66" fmla="*/ 239976 w 1206260"/>
              <a:gd name="connsiteY66" fmla="*/ 1484281 h 1684262"/>
              <a:gd name="connsiteX67" fmla="*/ 203495 w 1206260"/>
              <a:gd name="connsiteY67" fmla="*/ 1484281 h 1684262"/>
              <a:gd name="connsiteX68" fmla="*/ 187303 w 1206260"/>
              <a:gd name="connsiteY68" fmla="*/ 1499140 h 1684262"/>
              <a:gd name="connsiteX69" fmla="*/ 490674 w 1206260"/>
              <a:gd name="connsiteY69" fmla="*/ 1673352 h 1684262"/>
              <a:gd name="connsiteX70" fmla="*/ 757374 w 1206260"/>
              <a:gd name="connsiteY70" fmla="*/ 1682401 h 1684262"/>
              <a:gd name="connsiteX71" fmla="*/ 988070 w 1206260"/>
              <a:gd name="connsiteY71" fmla="*/ 1594485 h 1684262"/>
              <a:gd name="connsiteX72" fmla="*/ 1152566 w 1206260"/>
              <a:gd name="connsiteY72" fmla="*/ 1394460 h 1684262"/>
              <a:gd name="connsiteX73" fmla="*/ 918822 w 1206260"/>
              <a:gd name="connsiteY73" fmla="*/ 1363507 h 1684262"/>
              <a:gd name="connsiteX74" fmla="*/ 802904 w 1206260"/>
              <a:gd name="connsiteY74" fmla="*/ 1350454 h 1684262"/>
              <a:gd name="connsiteX75" fmla="*/ 841956 w 1206260"/>
              <a:gd name="connsiteY75" fmla="*/ 1326547 h 1684262"/>
              <a:gd name="connsiteX76" fmla="*/ 1018286 w 1206260"/>
              <a:gd name="connsiteY76" fmla="*/ 1315425 h 1684262"/>
              <a:gd name="connsiteX77" fmla="*/ 980354 w 1206260"/>
              <a:gd name="connsiteY77" fmla="*/ 1268921 h 1684262"/>
              <a:gd name="connsiteX78" fmla="*/ 1091488 w 1206260"/>
              <a:gd name="connsiteY78" fmla="*/ 1221043 h 1684262"/>
              <a:gd name="connsiteX79" fmla="*/ 911203 w 1206260"/>
              <a:gd name="connsiteY79" fmla="*/ 1022890 h 1684262"/>
              <a:gd name="connsiteX80" fmla="*/ 1193429 w 1206260"/>
              <a:gd name="connsiteY80" fmla="*/ 899446 h 1684262"/>
              <a:gd name="connsiteX81" fmla="*/ 759089 w 1206260"/>
              <a:gd name="connsiteY81" fmla="*/ 61246 h 1684262"/>
              <a:gd name="connsiteX82" fmla="*/ 720989 w 1206260"/>
              <a:gd name="connsiteY82" fmla="*/ 145828 h 1684262"/>
              <a:gd name="connsiteX83" fmla="*/ 759089 w 1206260"/>
              <a:gd name="connsiteY83" fmla="*/ 61436 h 1684262"/>
              <a:gd name="connsiteX84" fmla="*/ 759089 w 1206260"/>
              <a:gd name="connsiteY84" fmla="*/ 61246 h 1684262"/>
              <a:gd name="connsiteX85" fmla="*/ 363611 w 1206260"/>
              <a:gd name="connsiteY85" fmla="*/ 545783 h 1684262"/>
              <a:gd name="connsiteX86" fmla="*/ 348275 w 1206260"/>
              <a:gd name="connsiteY86" fmla="*/ 553498 h 1684262"/>
              <a:gd name="connsiteX87" fmla="*/ 363611 w 1206260"/>
              <a:gd name="connsiteY87" fmla="*/ 545783 h 1684262"/>
              <a:gd name="connsiteX88" fmla="*/ 232451 w 1206260"/>
              <a:gd name="connsiteY88" fmla="*/ 523113 h 1684262"/>
              <a:gd name="connsiteX89" fmla="*/ 254694 w 1206260"/>
              <a:gd name="connsiteY89" fmla="*/ 664096 h 1684262"/>
              <a:gd name="connsiteX90" fmla="*/ 232451 w 1206260"/>
              <a:gd name="connsiteY90" fmla="*/ 523113 h 1684262"/>
              <a:gd name="connsiteX91" fmla="*/ 340084 w 1206260"/>
              <a:gd name="connsiteY91" fmla="*/ 692277 h 1684262"/>
              <a:gd name="connsiteX92" fmla="*/ 470767 w 1206260"/>
              <a:gd name="connsiteY92" fmla="*/ 684562 h 1684262"/>
              <a:gd name="connsiteX93" fmla="*/ 340084 w 1206260"/>
              <a:gd name="connsiteY93" fmla="*/ 691896 h 1684262"/>
              <a:gd name="connsiteX94" fmla="*/ 340084 w 1206260"/>
              <a:gd name="connsiteY94" fmla="*/ 692277 h 1684262"/>
              <a:gd name="connsiteX95" fmla="*/ 382375 w 1206260"/>
              <a:gd name="connsiteY95" fmla="*/ 615410 h 1684262"/>
              <a:gd name="connsiteX96" fmla="*/ 516868 w 1206260"/>
              <a:gd name="connsiteY96" fmla="*/ 688372 h 1684262"/>
              <a:gd name="connsiteX97" fmla="*/ 382661 w 1206260"/>
              <a:gd name="connsiteY97" fmla="*/ 615029 h 1684262"/>
              <a:gd name="connsiteX98" fmla="*/ 382375 w 1206260"/>
              <a:gd name="connsiteY98" fmla="*/ 615410 h 1684262"/>
              <a:gd name="connsiteX99" fmla="*/ 201400 w 1206260"/>
              <a:gd name="connsiteY99" fmla="*/ 907542 h 1684262"/>
              <a:gd name="connsiteX100" fmla="*/ 163300 w 1206260"/>
              <a:gd name="connsiteY100" fmla="*/ 838295 h 1684262"/>
              <a:gd name="connsiteX101" fmla="*/ 201686 w 1206260"/>
              <a:gd name="connsiteY101" fmla="*/ 907161 h 1684262"/>
              <a:gd name="connsiteX102" fmla="*/ 201400 w 1206260"/>
              <a:gd name="connsiteY102" fmla="*/ 907542 h 1684262"/>
              <a:gd name="connsiteX103" fmla="*/ 97811 w 1206260"/>
              <a:gd name="connsiteY103" fmla="*/ 1285557 h 1684262"/>
              <a:gd name="connsiteX104" fmla="*/ 123279 w 1206260"/>
              <a:gd name="connsiteY104" fmla="*/ 1264178 h 1684262"/>
              <a:gd name="connsiteX105" fmla="*/ 231975 w 1206260"/>
              <a:gd name="connsiteY105" fmla="*/ 1341501 h 1684262"/>
              <a:gd name="connsiteX106" fmla="*/ 97811 w 1206260"/>
              <a:gd name="connsiteY106" fmla="*/ 1285557 h 1684262"/>
              <a:gd name="connsiteX107" fmla="*/ 232928 w 1206260"/>
              <a:gd name="connsiteY107" fmla="*/ 1376077 h 1684262"/>
              <a:gd name="connsiteX108" fmla="*/ 279029 w 1206260"/>
              <a:gd name="connsiteY108" fmla="*/ 1379887 h 1684262"/>
              <a:gd name="connsiteX109" fmla="*/ 232451 w 1206260"/>
              <a:gd name="connsiteY109" fmla="*/ 1376077 h 1684262"/>
              <a:gd name="connsiteX110" fmla="*/ 232928 w 1206260"/>
              <a:gd name="connsiteY110" fmla="*/ 1376077 h 1684262"/>
              <a:gd name="connsiteX111" fmla="*/ 856244 w 1206260"/>
              <a:gd name="connsiteY111" fmla="*/ 715613 h 1684262"/>
              <a:gd name="connsiteX112" fmla="*/ 817635 w 1206260"/>
              <a:gd name="connsiteY112" fmla="*/ 708913 h 1684262"/>
              <a:gd name="connsiteX113" fmla="*/ 721084 w 1206260"/>
              <a:gd name="connsiteY113" fmla="*/ 657225 h 1684262"/>
              <a:gd name="connsiteX114" fmla="*/ 855767 w 1206260"/>
              <a:gd name="connsiteY114" fmla="*/ 715613 h 1684262"/>
              <a:gd name="connsiteX115" fmla="*/ 856244 w 1206260"/>
              <a:gd name="connsiteY115" fmla="*/ 715613 h 1684262"/>
              <a:gd name="connsiteX116" fmla="*/ 663458 w 1206260"/>
              <a:gd name="connsiteY116" fmla="*/ 722662 h 1684262"/>
              <a:gd name="connsiteX117" fmla="*/ 644408 w 1206260"/>
              <a:gd name="connsiteY117" fmla="*/ 807149 h 1684262"/>
              <a:gd name="connsiteX118" fmla="*/ 662981 w 1206260"/>
              <a:gd name="connsiteY118" fmla="*/ 723138 h 1684262"/>
              <a:gd name="connsiteX119" fmla="*/ 663458 w 1206260"/>
              <a:gd name="connsiteY119" fmla="*/ 722662 h 1684262"/>
              <a:gd name="connsiteX120" fmla="*/ 628882 w 1206260"/>
              <a:gd name="connsiteY120" fmla="*/ 753332 h 1684262"/>
              <a:gd name="connsiteX121" fmla="*/ 655742 w 1206260"/>
              <a:gd name="connsiteY121" fmla="*/ 726472 h 1684262"/>
              <a:gd name="connsiteX122" fmla="*/ 628406 w 1206260"/>
              <a:gd name="connsiteY122" fmla="*/ 753332 h 1684262"/>
              <a:gd name="connsiteX123" fmla="*/ 628882 w 1206260"/>
              <a:gd name="connsiteY123" fmla="*/ 753332 h 1684262"/>
              <a:gd name="connsiteX124" fmla="*/ 771090 w 1206260"/>
              <a:gd name="connsiteY124" fmla="*/ 757237 h 1684262"/>
              <a:gd name="connsiteX125" fmla="*/ 690318 w 1206260"/>
              <a:gd name="connsiteY125" fmla="*/ 822579 h 1684262"/>
              <a:gd name="connsiteX126" fmla="*/ 770614 w 1206260"/>
              <a:gd name="connsiteY126" fmla="*/ 757237 h 1684262"/>
              <a:gd name="connsiteX127" fmla="*/ 771090 w 1206260"/>
              <a:gd name="connsiteY127" fmla="*/ 757237 h 1684262"/>
              <a:gd name="connsiteX128" fmla="*/ 759565 w 1206260"/>
              <a:gd name="connsiteY128" fmla="*/ 538162 h 1684262"/>
              <a:gd name="connsiteX129" fmla="*/ 851767 w 1206260"/>
              <a:gd name="connsiteY129" fmla="*/ 480536 h 1684262"/>
              <a:gd name="connsiteX130" fmla="*/ 759089 w 1206260"/>
              <a:gd name="connsiteY130" fmla="*/ 538067 h 1684262"/>
              <a:gd name="connsiteX131" fmla="*/ 759565 w 1206260"/>
              <a:gd name="connsiteY131" fmla="*/ 538162 h 1684262"/>
              <a:gd name="connsiteX132" fmla="*/ 877961 w 1206260"/>
              <a:gd name="connsiteY132" fmla="*/ 342138 h 1684262"/>
              <a:gd name="connsiteX133" fmla="*/ 812619 w 1206260"/>
              <a:gd name="connsiteY133" fmla="*/ 442055 h 1684262"/>
              <a:gd name="connsiteX134" fmla="*/ 877961 w 1206260"/>
              <a:gd name="connsiteY134" fmla="*/ 342138 h 1684262"/>
              <a:gd name="connsiteX135" fmla="*/ 681841 w 1206260"/>
              <a:gd name="connsiteY135" fmla="*/ 323088 h 1684262"/>
              <a:gd name="connsiteX136" fmla="*/ 758803 w 1206260"/>
              <a:gd name="connsiteY136" fmla="*/ 430816 h 1684262"/>
              <a:gd name="connsiteX137" fmla="*/ 643455 w 1206260"/>
              <a:gd name="connsiteY137" fmla="*/ 396145 h 1684262"/>
              <a:gd name="connsiteX138" fmla="*/ 639550 w 1206260"/>
              <a:gd name="connsiteY138" fmla="*/ 438436 h 1684262"/>
              <a:gd name="connsiteX139" fmla="*/ 682127 w 1206260"/>
              <a:gd name="connsiteY139" fmla="*/ 323088 h 1684262"/>
              <a:gd name="connsiteX140" fmla="*/ 681841 w 1206260"/>
              <a:gd name="connsiteY140" fmla="*/ 323088 h 1684262"/>
              <a:gd name="connsiteX141" fmla="*/ 351323 w 1206260"/>
              <a:gd name="connsiteY141" fmla="*/ 219361 h 1684262"/>
              <a:gd name="connsiteX142" fmla="*/ 383994 w 1206260"/>
              <a:gd name="connsiteY142" fmla="*/ 183070 h 1684262"/>
              <a:gd name="connsiteX143" fmla="*/ 403711 w 1206260"/>
              <a:gd name="connsiteY143" fmla="*/ 175069 h 1684262"/>
              <a:gd name="connsiteX144" fmla="*/ 411331 w 1206260"/>
              <a:gd name="connsiteY144" fmla="*/ 176117 h 1684262"/>
              <a:gd name="connsiteX145" fmla="*/ 569351 w 1206260"/>
              <a:gd name="connsiteY145" fmla="*/ 242792 h 1684262"/>
              <a:gd name="connsiteX146" fmla="*/ 569922 w 1206260"/>
              <a:gd name="connsiteY146" fmla="*/ 242792 h 1684262"/>
              <a:gd name="connsiteX147" fmla="*/ 558873 w 1206260"/>
              <a:gd name="connsiteY147" fmla="*/ 299942 h 1684262"/>
              <a:gd name="connsiteX148" fmla="*/ 351609 w 1206260"/>
              <a:gd name="connsiteY148" fmla="*/ 219075 h 1684262"/>
              <a:gd name="connsiteX149" fmla="*/ 351323 w 1206260"/>
              <a:gd name="connsiteY149" fmla="*/ 219361 h 1684262"/>
              <a:gd name="connsiteX150" fmla="*/ 470767 w 1206260"/>
              <a:gd name="connsiteY150" fmla="*/ 361188 h 1684262"/>
              <a:gd name="connsiteX151" fmla="*/ 566874 w 1206260"/>
              <a:gd name="connsiteY151" fmla="*/ 503396 h 1684262"/>
              <a:gd name="connsiteX152" fmla="*/ 470767 w 1206260"/>
              <a:gd name="connsiteY152" fmla="*/ 361188 h 1684262"/>
              <a:gd name="connsiteX153" fmla="*/ 632216 w 1206260"/>
              <a:gd name="connsiteY153" fmla="*/ 453485 h 1684262"/>
              <a:gd name="connsiteX154" fmla="*/ 699367 w 1206260"/>
              <a:gd name="connsiteY154" fmla="*/ 515112 h 1684262"/>
              <a:gd name="connsiteX155" fmla="*/ 759089 w 1206260"/>
              <a:gd name="connsiteY155" fmla="*/ 438055 h 1684262"/>
              <a:gd name="connsiteX156" fmla="*/ 678317 w 1206260"/>
              <a:gd name="connsiteY156" fmla="*/ 611029 h 1684262"/>
              <a:gd name="connsiteX157" fmla="*/ 640217 w 1206260"/>
              <a:gd name="connsiteY157" fmla="*/ 587978 h 1684262"/>
              <a:gd name="connsiteX158" fmla="*/ 632216 w 1206260"/>
              <a:gd name="connsiteY158" fmla="*/ 453581 h 1684262"/>
              <a:gd name="connsiteX159" fmla="*/ 632216 w 1206260"/>
              <a:gd name="connsiteY159" fmla="*/ 453485 h 1684262"/>
              <a:gd name="connsiteX160" fmla="*/ 686032 w 1206260"/>
              <a:gd name="connsiteY160" fmla="*/ 837819 h 1684262"/>
              <a:gd name="connsiteX161" fmla="*/ 628310 w 1206260"/>
              <a:gd name="connsiteY161" fmla="*/ 930116 h 1684262"/>
              <a:gd name="connsiteX162" fmla="*/ 686032 w 1206260"/>
              <a:gd name="connsiteY162" fmla="*/ 837914 h 1684262"/>
              <a:gd name="connsiteX163" fmla="*/ 686032 w 1206260"/>
              <a:gd name="connsiteY163" fmla="*/ 837819 h 1684262"/>
              <a:gd name="connsiteX164" fmla="*/ 743658 w 1206260"/>
              <a:gd name="connsiteY164" fmla="*/ 1291400 h 1684262"/>
              <a:gd name="connsiteX165" fmla="*/ 547634 w 1206260"/>
              <a:gd name="connsiteY165" fmla="*/ 1206818 h 1684262"/>
              <a:gd name="connsiteX166" fmla="*/ 573446 w 1206260"/>
              <a:gd name="connsiteY166" fmla="*/ 1222439 h 1684262"/>
              <a:gd name="connsiteX167" fmla="*/ 603450 w 1206260"/>
              <a:gd name="connsiteY167" fmla="*/ 1227487 h 1684262"/>
              <a:gd name="connsiteX168" fmla="*/ 743658 w 1206260"/>
              <a:gd name="connsiteY168" fmla="*/ 1291495 h 1684262"/>
              <a:gd name="connsiteX169" fmla="*/ 743658 w 1206260"/>
              <a:gd name="connsiteY169" fmla="*/ 1291400 h 1684262"/>
              <a:gd name="connsiteX170" fmla="*/ 578399 w 1206260"/>
              <a:gd name="connsiteY170" fmla="*/ 945452 h 1684262"/>
              <a:gd name="connsiteX171" fmla="*/ 689842 w 1206260"/>
              <a:gd name="connsiteY171" fmla="*/ 1122236 h 1684262"/>
              <a:gd name="connsiteX172" fmla="*/ 578399 w 1206260"/>
              <a:gd name="connsiteY172" fmla="*/ 945547 h 1684262"/>
              <a:gd name="connsiteX173" fmla="*/ 578399 w 1206260"/>
              <a:gd name="connsiteY173" fmla="*/ 945452 h 1684262"/>
              <a:gd name="connsiteX174" fmla="*/ 351609 w 1206260"/>
              <a:gd name="connsiteY174" fmla="*/ 1045464 h 1684262"/>
              <a:gd name="connsiteX175" fmla="*/ 382375 w 1206260"/>
              <a:gd name="connsiteY175" fmla="*/ 887825 h 1684262"/>
              <a:gd name="connsiteX176" fmla="*/ 351609 w 1206260"/>
              <a:gd name="connsiteY176" fmla="*/ 1045559 h 1684262"/>
              <a:gd name="connsiteX177" fmla="*/ 351609 w 1206260"/>
              <a:gd name="connsiteY177" fmla="*/ 1045464 h 1684262"/>
              <a:gd name="connsiteX178" fmla="*/ 420761 w 1206260"/>
              <a:gd name="connsiteY178" fmla="*/ 1018413 h 1684262"/>
              <a:gd name="connsiteX179" fmla="*/ 605260 w 1206260"/>
              <a:gd name="connsiteY179" fmla="*/ 1180338 h 1684262"/>
              <a:gd name="connsiteX180" fmla="*/ 420761 w 1206260"/>
              <a:gd name="connsiteY180" fmla="*/ 1018413 h 1684262"/>
              <a:gd name="connsiteX181" fmla="*/ 366944 w 1206260"/>
              <a:gd name="connsiteY181" fmla="*/ 1414272 h 1684262"/>
              <a:gd name="connsiteX182" fmla="*/ 597640 w 1206260"/>
              <a:gd name="connsiteY182" fmla="*/ 1460468 h 1684262"/>
              <a:gd name="connsiteX183" fmla="*/ 366944 w 1206260"/>
              <a:gd name="connsiteY183" fmla="*/ 1414463 h 1684262"/>
              <a:gd name="connsiteX184" fmla="*/ 366944 w 1206260"/>
              <a:gd name="connsiteY184" fmla="*/ 1414272 h 1684262"/>
              <a:gd name="connsiteX185" fmla="*/ 536108 w 1206260"/>
              <a:gd name="connsiteY185" fmla="*/ 1644968 h 1684262"/>
              <a:gd name="connsiteX186" fmla="*/ 498008 w 1206260"/>
              <a:gd name="connsiteY186" fmla="*/ 1625918 h 1684262"/>
              <a:gd name="connsiteX187" fmla="*/ 471148 w 1206260"/>
              <a:gd name="connsiteY187" fmla="*/ 1618202 h 1684262"/>
              <a:gd name="connsiteX188" fmla="*/ 471148 w 1206260"/>
              <a:gd name="connsiteY188" fmla="*/ 1664399 h 1684262"/>
              <a:gd name="connsiteX189" fmla="*/ 401901 w 1206260"/>
              <a:gd name="connsiteY189" fmla="*/ 1579817 h 1684262"/>
              <a:gd name="connsiteX190" fmla="*/ 536108 w 1206260"/>
              <a:gd name="connsiteY190" fmla="*/ 1645158 h 1684262"/>
              <a:gd name="connsiteX191" fmla="*/ 536108 w 1206260"/>
              <a:gd name="connsiteY191" fmla="*/ 1644968 h 1684262"/>
              <a:gd name="connsiteX192" fmla="*/ 616785 w 1206260"/>
              <a:gd name="connsiteY192" fmla="*/ 1564196 h 1684262"/>
              <a:gd name="connsiteX193" fmla="*/ 555349 w 1206260"/>
              <a:gd name="connsiteY193" fmla="*/ 1541145 h 1684262"/>
              <a:gd name="connsiteX194" fmla="*/ 638597 w 1206260"/>
              <a:gd name="connsiteY194" fmla="*/ 1493520 h 1684262"/>
              <a:gd name="connsiteX195" fmla="*/ 739848 w 1206260"/>
              <a:gd name="connsiteY195" fmla="*/ 1525715 h 1684262"/>
              <a:gd name="connsiteX196" fmla="*/ 616785 w 1206260"/>
              <a:gd name="connsiteY196" fmla="*/ 1564386 h 1684262"/>
              <a:gd name="connsiteX197" fmla="*/ 616785 w 1206260"/>
              <a:gd name="connsiteY197" fmla="*/ 1564196 h 1684262"/>
              <a:gd name="connsiteX198" fmla="*/ 752231 w 1206260"/>
              <a:gd name="connsiteY198" fmla="*/ 1664779 h 1684262"/>
              <a:gd name="connsiteX199" fmla="*/ 739658 w 1206260"/>
              <a:gd name="connsiteY199" fmla="*/ 1664779 h 1684262"/>
              <a:gd name="connsiteX200" fmla="*/ 731180 w 1206260"/>
              <a:gd name="connsiteY200" fmla="*/ 1664779 h 1684262"/>
              <a:gd name="connsiteX201" fmla="*/ 727561 w 1206260"/>
              <a:gd name="connsiteY201" fmla="*/ 1664779 h 1684262"/>
              <a:gd name="connsiteX202" fmla="*/ 713750 w 1206260"/>
              <a:gd name="connsiteY202" fmla="*/ 1666780 h 1684262"/>
              <a:gd name="connsiteX203" fmla="*/ 704225 w 1206260"/>
              <a:gd name="connsiteY203" fmla="*/ 1665256 h 1684262"/>
              <a:gd name="connsiteX204" fmla="*/ 705558 w 1206260"/>
              <a:gd name="connsiteY204" fmla="*/ 1667733 h 1684262"/>
              <a:gd name="connsiteX205" fmla="*/ 790045 w 1206260"/>
              <a:gd name="connsiteY205" fmla="*/ 1610106 h 1684262"/>
              <a:gd name="connsiteX206" fmla="*/ 752231 w 1206260"/>
              <a:gd name="connsiteY206" fmla="*/ 1664970 h 1684262"/>
              <a:gd name="connsiteX207" fmla="*/ 752231 w 1206260"/>
              <a:gd name="connsiteY207" fmla="*/ 1664779 h 1684262"/>
              <a:gd name="connsiteX208" fmla="*/ 857863 w 1206260"/>
              <a:gd name="connsiteY208" fmla="*/ 1591056 h 1684262"/>
              <a:gd name="connsiteX209" fmla="*/ 838813 w 1206260"/>
              <a:gd name="connsiteY209" fmla="*/ 1568958 h 1684262"/>
              <a:gd name="connsiteX210" fmla="*/ 836146 w 1206260"/>
              <a:gd name="connsiteY210" fmla="*/ 1564291 h 1684262"/>
              <a:gd name="connsiteX211" fmla="*/ 955179 w 1206260"/>
              <a:gd name="connsiteY211" fmla="*/ 1500720 h 1684262"/>
              <a:gd name="connsiteX212" fmla="*/ 1066493 w 1206260"/>
              <a:gd name="connsiteY212" fmla="*/ 1492065 h 1684262"/>
              <a:gd name="connsiteX213" fmla="*/ 857863 w 1206260"/>
              <a:gd name="connsiteY213" fmla="*/ 1591247 h 1684262"/>
              <a:gd name="connsiteX214" fmla="*/ 857863 w 1206260"/>
              <a:gd name="connsiteY214" fmla="*/ 1591056 h 1684262"/>
              <a:gd name="connsiteX215" fmla="*/ 1054979 w 1206260"/>
              <a:gd name="connsiteY215" fmla="*/ 1445037 h 1684262"/>
              <a:gd name="connsiteX216" fmla="*/ 916632 w 1206260"/>
              <a:gd name="connsiteY216" fmla="*/ 1468184 h 1684262"/>
              <a:gd name="connsiteX217" fmla="*/ 1028170 w 1206260"/>
              <a:gd name="connsiteY217" fmla="*/ 1445228 h 1684262"/>
              <a:gd name="connsiteX218" fmla="*/ 1054979 w 1206260"/>
              <a:gd name="connsiteY218" fmla="*/ 1445037 h 1684262"/>
              <a:gd name="connsiteX219" fmla="*/ 862816 w 1206260"/>
              <a:gd name="connsiteY219" fmla="*/ 1410462 h 1684262"/>
              <a:gd name="connsiteX220" fmla="*/ 647551 w 1206260"/>
              <a:gd name="connsiteY220" fmla="*/ 1448562 h 1684262"/>
              <a:gd name="connsiteX221" fmla="*/ 862816 w 1206260"/>
              <a:gd name="connsiteY221" fmla="*/ 1410653 h 1684262"/>
              <a:gd name="connsiteX222" fmla="*/ 862816 w 1206260"/>
              <a:gd name="connsiteY222" fmla="*/ 1410462 h 1684262"/>
              <a:gd name="connsiteX223" fmla="*/ 689842 w 1206260"/>
              <a:gd name="connsiteY223" fmla="*/ 1391412 h 1684262"/>
              <a:gd name="connsiteX224" fmla="*/ 924347 w 1206260"/>
              <a:gd name="connsiteY224" fmla="*/ 1306830 h 1684262"/>
              <a:gd name="connsiteX225" fmla="*/ 689842 w 1206260"/>
              <a:gd name="connsiteY225" fmla="*/ 1391412 h 1684262"/>
              <a:gd name="connsiteX226" fmla="*/ 1162663 w 1206260"/>
              <a:gd name="connsiteY226" fmla="*/ 1057085 h 1684262"/>
              <a:gd name="connsiteX227" fmla="*/ 1148756 w 1206260"/>
              <a:gd name="connsiteY227" fmla="*/ 1134428 h 1684262"/>
              <a:gd name="connsiteX228" fmla="*/ 1066841 w 1206260"/>
              <a:gd name="connsiteY228" fmla="*/ 1139762 h 1684262"/>
              <a:gd name="connsiteX229" fmla="*/ 1035790 w 1206260"/>
              <a:gd name="connsiteY229" fmla="*/ 1087755 h 1684262"/>
              <a:gd name="connsiteX230" fmla="*/ 1162663 w 1206260"/>
              <a:gd name="connsiteY230" fmla="*/ 1057085 h 1684262"/>
              <a:gd name="connsiteX231" fmla="*/ 987913 w 1206260"/>
              <a:gd name="connsiteY231" fmla="*/ 1181170 h 1684262"/>
              <a:gd name="connsiteX232" fmla="*/ 958923 w 1206260"/>
              <a:gd name="connsiteY232" fmla="*/ 1264444 h 1684262"/>
              <a:gd name="connsiteX233" fmla="*/ 905107 w 1206260"/>
              <a:gd name="connsiteY233" fmla="*/ 1118330 h 1684262"/>
              <a:gd name="connsiteX234" fmla="*/ 987913 w 1206260"/>
              <a:gd name="connsiteY234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91145 w 1206260"/>
              <a:gd name="connsiteY51" fmla="*/ 129253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67759 w 1206260"/>
              <a:gd name="connsiteY51" fmla="*/ 132531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29880 w 1206260"/>
              <a:gd name="connsiteY51" fmla="*/ 1312259 h 1684262"/>
              <a:gd name="connsiteX52" fmla="*/ 146155 w 1206260"/>
              <a:gd name="connsiteY52" fmla="*/ 1230344 h 1684262"/>
              <a:gd name="connsiteX53" fmla="*/ 115389 w 1206260"/>
              <a:gd name="connsiteY53" fmla="*/ 1430369 h 1684262"/>
              <a:gd name="connsiteX54" fmla="*/ 349799 w 1206260"/>
              <a:gd name="connsiteY54" fmla="*/ 1480280 h 1684262"/>
              <a:gd name="connsiteX55" fmla="*/ 299507 w 1206260"/>
              <a:gd name="connsiteY55" fmla="*/ 1464659 h 1684262"/>
              <a:gd name="connsiteX56" fmla="*/ 321034 w 1206260"/>
              <a:gd name="connsiteY56" fmla="*/ 1477042 h 1684262"/>
              <a:gd name="connsiteX57" fmla="*/ 330559 w 1206260"/>
              <a:gd name="connsiteY57" fmla="*/ 1484376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18374 w 1206260"/>
              <a:gd name="connsiteY58" fmla="*/ 1496562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896580 w 1206260"/>
              <a:gd name="connsiteY75" fmla="*/ 1032638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18413 h 1684262"/>
              <a:gd name="connsiteX175" fmla="*/ 605260 w 1214923"/>
              <a:gd name="connsiteY175" fmla="*/ 1180338 h 1684262"/>
              <a:gd name="connsiteX176" fmla="*/ 420761 w 1214923"/>
              <a:gd name="connsiteY176" fmla="*/ 1018413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587978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641593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33265 w 1214923"/>
              <a:gd name="connsiteY140" fmla="*/ 212673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5299 w 1214923"/>
              <a:gd name="connsiteY141" fmla="*/ 250103 h 1684262"/>
              <a:gd name="connsiteX142" fmla="*/ 558873 w 1214923"/>
              <a:gd name="connsiteY142" fmla="*/ 299942 h 1684262"/>
              <a:gd name="connsiteX143" fmla="*/ 351609 w 1214923"/>
              <a:gd name="connsiteY143" fmla="*/ 219075 h 1684262"/>
              <a:gd name="connsiteX144" fmla="*/ 351323 w 1214923"/>
              <a:gd name="connsiteY144" fmla="*/ 219361 h 1684262"/>
              <a:gd name="connsiteX145" fmla="*/ 470767 w 1214923"/>
              <a:gd name="connsiteY145" fmla="*/ 361188 h 1684262"/>
              <a:gd name="connsiteX146" fmla="*/ 566874 w 1214923"/>
              <a:gd name="connsiteY146" fmla="*/ 503396 h 1684262"/>
              <a:gd name="connsiteX147" fmla="*/ 470767 w 1214923"/>
              <a:gd name="connsiteY147" fmla="*/ 361188 h 1684262"/>
              <a:gd name="connsiteX148" fmla="*/ 632216 w 1214923"/>
              <a:gd name="connsiteY148" fmla="*/ 453485 h 1684262"/>
              <a:gd name="connsiteX149" fmla="*/ 759089 w 1214923"/>
              <a:gd name="connsiteY149" fmla="*/ 438055 h 1684262"/>
              <a:gd name="connsiteX150" fmla="*/ 640217 w 1214923"/>
              <a:gd name="connsiteY150" fmla="*/ 641593 h 1684262"/>
              <a:gd name="connsiteX151" fmla="*/ 632216 w 1214923"/>
              <a:gd name="connsiteY151" fmla="*/ 453581 h 1684262"/>
              <a:gd name="connsiteX152" fmla="*/ 632216 w 1214923"/>
              <a:gd name="connsiteY152" fmla="*/ 453485 h 1684262"/>
              <a:gd name="connsiteX153" fmla="*/ 686032 w 1214923"/>
              <a:gd name="connsiteY153" fmla="*/ 837819 h 1684262"/>
              <a:gd name="connsiteX154" fmla="*/ 628310 w 1214923"/>
              <a:gd name="connsiteY154" fmla="*/ 930116 h 1684262"/>
              <a:gd name="connsiteX155" fmla="*/ 686032 w 1214923"/>
              <a:gd name="connsiteY155" fmla="*/ 837914 h 1684262"/>
              <a:gd name="connsiteX156" fmla="*/ 686032 w 1214923"/>
              <a:gd name="connsiteY156" fmla="*/ 837819 h 1684262"/>
              <a:gd name="connsiteX157" fmla="*/ 743658 w 1214923"/>
              <a:gd name="connsiteY157" fmla="*/ 1291400 h 1684262"/>
              <a:gd name="connsiteX158" fmla="*/ 547634 w 1214923"/>
              <a:gd name="connsiteY158" fmla="*/ 1206818 h 1684262"/>
              <a:gd name="connsiteX159" fmla="*/ 573446 w 1214923"/>
              <a:gd name="connsiteY159" fmla="*/ 1222439 h 1684262"/>
              <a:gd name="connsiteX160" fmla="*/ 603450 w 1214923"/>
              <a:gd name="connsiteY160" fmla="*/ 1227487 h 1684262"/>
              <a:gd name="connsiteX161" fmla="*/ 743658 w 1214923"/>
              <a:gd name="connsiteY161" fmla="*/ 1291495 h 1684262"/>
              <a:gd name="connsiteX162" fmla="*/ 743658 w 1214923"/>
              <a:gd name="connsiteY162" fmla="*/ 1291400 h 1684262"/>
              <a:gd name="connsiteX163" fmla="*/ 556465 w 1214923"/>
              <a:gd name="connsiteY163" fmla="*/ 950327 h 1684262"/>
              <a:gd name="connsiteX164" fmla="*/ 689842 w 1214923"/>
              <a:gd name="connsiteY164" fmla="*/ 1122236 h 1684262"/>
              <a:gd name="connsiteX165" fmla="*/ 568651 w 1214923"/>
              <a:gd name="connsiteY165" fmla="*/ 984541 h 1684262"/>
              <a:gd name="connsiteX166" fmla="*/ 556465 w 1214923"/>
              <a:gd name="connsiteY166" fmla="*/ 950327 h 1684262"/>
              <a:gd name="connsiteX167" fmla="*/ 351609 w 1214923"/>
              <a:gd name="connsiteY167" fmla="*/ 1045464 h 1684262"/>
              <a:gd name="connsiteX168" fmla="*/ 382375 w 1214923"/>
              <a:gd name="connsiteY168" fmla="*/ 887825 h 1684262"/>
              <a:gd name="connsiteX169" fmla="*/ 351609 w 1214923"/>
              <a:gd name="connsiteY169" fmla="*/ 1045559 h 1684262"/>
              <a:gd name="connsiteX170" fmla="*/ 351609 w 1214923"/>
              <a:gd name="connsiteY170" fmla="*/ 1045464 h 1684262"/>
              <a:gd name="connsiteX171" fmla="*/ 420761 w 1214923"/>
              <a:gd name="connsiteY171" fmla="*/ 1054969 h 1684262"/>
              <a:gd name="connsiteX172" fmla="*/ 605260 w 1214923"/>
              <a:gd name="connsiteY172" fmla="*/ 1180338 h 1684262"/>
              <a:gd name="connsiteX173" fmla="*/ 420761 w 1214923"/>
              <a:gd name="connsiteY173" fmla="*/ 1054969 h 1684262"/>
              <a:gd name="connsiteX174" fmla="*/ 366944 w 1214923"/>
              <a:gd name="connsiteY174" fmla="*/ 1414272 h 1684262"/>
              <a:gd name="connsiteX175" fmla="*/ 597640 w 1214923"/>
              <a:gd name="connsiteY175" fmla="*/ 1460468 h 1684262"/>
              <a:gd name="connsiteX176" fmla="*/ 366944 w 1214923"/>
              <a:gd name="connsiteY176" fmla="*/ 1414463 h 1684262"/>
              <a:gd name="connsiteX177" fmla="*/ 366944 w 1214923"/>
              <a:gd name="connsiteY177" fmla="*/ 1414272 h 1684262"/>
              <a:gd name="connsiteX178" fmla="*/ 536108 w 1214923"/>
              <a:gd name="connsiteY178" fmla="*/ 1644968 h 1684262"/>
              <a:gd name="connsiteX179" fmla="*/ 498008 w 1214923"/>
              <a:gd name="connsiteY179" fmla="*/ 1625918 h 1684262"/>
              <a:gd name="connsiteX180" fmla="*/ 471148 w 1214923"/>
              <a:gd name="connsiteY180" fmla="*/ 1618202 h 1684262"/>
              <a:gd name="connsiteX181" fmla="*/ 471148 w 1214923"/>
              <a:gd name="connsiteY181" fmla="*/ 1664399 h 1684262"/>
              <a:gd name="connsiteX182" fmla="*/ 401901 w 1214923"/>
              <a:gd name="connsiteY182" fmla="*/ 1579817 h 1684262"/>
              <a:gd name="connsiteX183" fmla="*/ 536108 w 1214923"/>
              <a:gd name="connsiteY183" fmla="*/ 1645158 h 1684262"/>
              <a:gd name="connsiteX184" fmla="*/ 536108 w 1214923"/>
              <a:gd name="connsiteY184" fmla="*/ 1644968 h 1684262"/>
              <a:gd name="connsiteX185" fmla="*/ 616785 w 1214923"/>
              <a:gd name="connsiteY185" fmla="*/ 1564196 h 1684262"/>
              <a:gd name="connsiteX186" fmla="*/ 555349 w 1214923"/>
              <a:gd name="connsiteY186" fmla="*/ 1541145 h 1684262"/>
              <a:gd name="connsiteX187" fmla="*/ 638597 w 1214923"/>
              <a:gd name="connsiteY187" fmla="*/ 1493520 h 1684262"/>
              <a:gd name="connsiteX188" fmla="*/ 739848 w 1214923"/>
              <a:gd name="connsiteY188" fmla="*/ 1525715 h 1684262"/>
              <a:gd name="connsiteX189" fmla="*/ 616785 w 1214923"/>
              <a:gd name="connsiteY189" fmla="*/ 1564386 h 1684262"/>
              <a:gd name="connsiteX190" fmla="*/ 616785 w 1214923"/>
              <a:gd name="connsiteY190" fmla="*/ 1564196 h 1684262"/>
              <a:gd name="connsiteX191" fmla="*/ 752231 w 1214923"/>
              <a:gd name="connsiteY191" fmla="*/ 1664779 h 1684262"/>
              <a:gd name="connsiteX192" fmla="*/ 739658 w 1214923"/>
              <a:gd name="connsiteY192" fmla="*/ 1664779 h 1684262"/>
              <a:gd name="connsiteX193" fmla="*/ 731180 w 1214923"/>
              <a:gd name="connsiteY193" fmla="*/ 1664779 h 1684262"/>
              <a:gd name="connsiteX194" fmla="*/ 727561 w 1214923"/>
              <a:gd name="connsiteY194" fmla="*/ 1664779 h 1684262"/>
              <a:gd name="connsiteX195" fmla="*/ 713750 w 1214923"/>
              <a:gd name="connsiteY195" fmla="*/ 1666780 h 1684262"/>
              <a:gd name="connsiteX196" fmla="*/ 704225 w 1214923"/>
              <a:gd name="connsiteY196" fmla="*/ 1665256 h 1684262"/>
              <a:gd name="connsiteX197" fmla="*/ 705558 w 1214923"/>
              <a:gd name="connsiteY197" fmla="*/ 1667733 h 1684262"/>
              <a:gd name="connsiteX198" fmla="*/ 790045 w 1214923"/>
              <a:gd name="connsiteY198" fmla="*/ 1610106 h 1684262"/>
              <a:gd name="connsiteX199" fmla="*/ 752231 w 1214923"/>
              <a:gd name="connsiteY199" fmla="*/ 1664970 h 1684262"/>
              <a:gd name="connsiteX200" fmla="*/ 752231 w 1214923"/>
              <a:gd name="connsiteY200" fmla="*/ 1664779 h 1684262"/>
              <a:gd name="connsiteX201" fmla="*/ 857863 w 1214923"/>
              <a:gd name="connsiteY201" fmla="*/ 1591056 h 1684262"/>
              <a:gd name="connsiteX202" fmla="*/ 838813 w 1214923"/>
              <a:gd name="connsiteY202" fmla="*/ 1568958 h 1684262"/>
              <a:gd name="connsiteX203" fmla="*/ 836146 w 1214923"/>
              <a:gd name="connsiteY203" fmla="*/ 1564291 h 1684262"/>
              <a:gd name="connsiteX204" fmla="*/ 955179 w 1214923"/>
              <a:gd name="connsiteY204" fmla="*/ 1500720 h 1684262"/>
              <a:gd name="connsiteX205" fmla="*/ 1066493 w 1214923"/>
              <a:gd name="connsiteY205" fmla="*/ 1492065 h 1684262"/>
              <a:gd name="connsiteX206" fmla="*/ 857863 w 1214923"/>
              <a:gd name="connsiteY206" fmla="*/ 1591247 h 1684262"/>
              <a:gd name="connsiteX207" fmla="*/ 857863 w 1214923"/>
              <a:gd name="connsiteY207" fmla="*/ 1591056 h 1684262"/>
              <a:gd name="connsiteX208" fmla="*/ 1054979 w 1214923"/>
              <a:gd name="connsiteY208" fmla="*/ 1445037 h 1684262"/>
              <a:gd name="connsiteX209" fmla="*/ 916632 w 1214923"/>
              <a:gd name="connsiteY209" fmla="*/ 1468184 h 1684262"/>
              <a:gd name="connsiteX210" fmla="*/ 1028170 w 1214923"/>
              <a:gd name="connsiteY210" fmla="*/ 1445228 h 1684262"/>
              <a:gd name="connsiteX211" fmla="*/ 1054979 w 1214923"/>
              <a:gd name="connsiteY211" fmla="*/ 1445037 h 1684262"/>
              <a:gd name="connsiteX212" fmla="*/ 862816 w 1214923"/>
              <a:gd name="connsiteY212" fmla="*/ 1410462 h 1684262"/>
              <a:gd name="connsiteX213" fmla="*/ 647551 w 1214923"/>
              <a:gd name="connsiteY213" fmla="*/ 1448562 h 1684262"/>
              <a:gd name="connsiteX214" fmla="*/ 862816 w 1214923"/>
              <a:gd name="connsiteY214" fmla="*/ 1410653 h 1684262"/>
              <a:gd name="connsiteX215" fmla="*/ 862816 w 1214923"/>
              <a:gd name="connsiteY215" fmla="*/ 1410462 h 1684262"/>
              <a:gd name="connsiteX216" fmla="*/ 689842 w 1214923"/>
              <a:gd name="connsiteY216" fmla="*/ 1391412 h 1684262"/>
              <a:gd name="connsiteX217" fmla="*/ 924347 w 1214923"/>
              <a:gd name="connsiteY217" fmla="*/ 1306830 h 1684262"/>
              <a:gd name="connsiteX218" fmla="*/ 689842 w 1214923"/>
              <a:gd name="connsiteY218" fmla="*/ 1391412 h 1684262"/>
              <a:gd name="connsiteX219" fmla="*/ 1162663 w 1214923"/>
              <a:gd name="connsiteY219" fmla="*/ 1057085 h 1684262"/>
              <a:gd name="connsiteX220" fmla="*/ 1148756 w 1214923"/>
              <a:gd name="connsiteY220" fmla="*/ 1134428 h 1684262"/>
              <a:gd name="connsiteX221" fmla="*/ 1066841 w 1214923"/>
              <a:gd name="connsiteY221" fmla="*/ 1139762 h 1684262"/>
              <a:gd name="connsiteX222" fmla="*/ 1035790 w 1214923"/>
              <a:gd name="connsiteY222" fmla="*/ 1087755 h 1684262"/>
              <a:gd name="connsiteX223" fmla="*/ 1162663 w 1214923"/>
              <a:gd name="connsiteY223" fmla="*/ 1057085 h 1684262"/>
              <a:gd name="connsiteX224" fmla="*/ 987913 w 1214923"/>
              <a:gd name="connsiteY224" fmla="*/ 1181170 h 1684262"/>
              <a:gd name="connsiteX225" fmla="*/ 958923 w 1214923"/>
              <a:gd name="connsiteY225" fmla="*/ 1264444 h 1684262"/>
              <a:gd name="connsiteX226" fmla="*/ 905107 w 1214923"/>
              <a:gd name="connsiteY226" fmla="*/ 1118330 h 1684262"/>
              <a:gd name="connsiteX227" fmla="*/ 987913 w 1214923"/>
              <a:gd name="connsiteY227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32956 w 1214923"/>
              <a:gd name="connsiteY139" fmla="*/ 194566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8131 w 1214923"/>
              <a:gd name="connsiteY137" fmla="*/ 21448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78131 w 1214923"/>
              <a:gd name="connsiteY142" fmla="*/ 21448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0316 w 1214923"/>
              <a:gd name="connsiteY137" fmla="*/ 19742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90316 w 1214923"/>
              <a:gd name="connsiteY142" fmla="*/ 19742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609 w 1214923"/>
              <a:gd name="connsiteY137" fmla="*/ 219075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33097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33097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857863 w 1214923"/>
              <a:gd name="connsiteY197" fmla="*/ 1591056 h 1684262"/>
              <a:gd name="connsiteX198" fmla="*/ 838813 w 1214923"/>
              <a:gd name="connsiteY198" fmla="*/ 1568958 h 1684262"/>
              <a:gd name="connsiteX199" fmla="*/ 836146 w 1214923"/>
              <a:gd name="connsiteY199" fmla="*/ 1564291 h 1684262"/>
              <a:gd name="connsiteX200" fmla="*/ 955179 w 1214923"/>
              <a:gd name="connsiteY200" fmla="*/ 1500720 h 1684262"/>
              <a:gd name="connsiteX201" fmla="*/ 1066493 w 1214923"/>
              <a:gd name="connsiteY201" fmla="*/ 1492065 h 1684262"/>
              <a:gd name="connsiteX202" fmla="*/ 857863 w 1214923"/>
              <a:gd name="connsiteY202" fmla="*/ 1591247 h 1684262"/>
              <a:gd name="connsiteX203" fmla="*/ 857863 w 1214923"/>
              <a:gd name="connsiteY203" fmla="*/ 1591056 h 1684262"/>
              <a:gd name="connsiteX204" fmla="*/ 1054979 w 1214923"/>
              <a:gd name="connsiteY204" fmla="*/ 1445037 h 1684262"/>
              <a:gd name="connsiteX205" fmla="*/ 916632 w 1214923"/>
              <a:gd name="connsiteY205" fmla="*/ 1468184 h 1684262"/>
              <a:gd name="connsiteX206" fmla="*/ 1028170 w 1214923"/>
              <a:gd name="connsiteY206" fmla="*/ 1445228 h 1684262"/>
              <a:gd name="connsiteX207" fmla="*/ 1054979 w 1214923"/>
              <a:gd name="connsiteY207" fmla="*/ 1445037 h 1684262"/>
              <a:gd name="connsiteX208" fmla="*/ 862816 w 1214923"/>
              <a:gd name="connsiteY208" fmla="*/ 1410462 h 1684262"/>
              <a:gd name="connsiteX209" fmla="*/ 647551 w 1214923"/>
              <a:gd name="connsiteY209" fmla="*/ 1448562 h 1684262"/>
              <a:gd name="connsiteX210" fmla="*/ 862816 w 1214923"/>
              <a:gd name="connsiteY210" fmla="*/ 1410653 h 1684262"/>
              <a:gd name="connsiteX211" fmla="*/ 862816 w 1214923"/>
              <a:gd name="connsiteY211" fmla="*/ 1410462 h 1684262"/>
              <a:gd name="connsiteX212" fmla="*/ 689842 w 1214923"/>
              <a:gd name="connsiteY212" fmla="*/ 1391412 h 1684262"/>
              <a:gd name="connsiteX213" fmla="*/ 924347 w 1214923"/>
              <a:gd name="connsiteY213" fmla="*/ 1306830 h 1684262"/>
              <a:gd name="connsiteX214" fmla="*/ 689842 w 1214923"/>
              <a:gd name="connsiteY214" fmla="*/ 1391412 h 1684262"/>
              <a:gd name="connsiteX215" fmla="*/ 1162663 w 1214923"/>
              <a:gd name="connsiteY215" fmla="*/ 1057085 h 1684262"/>
              <a:gd name="connsiteX216" fmla="*/ 1148756 w 1214923"/>
              <a:gd name="connsiteY216" fmla="*/ 1134428 h 1684262"/>
              <a:gd name="connsiteX217" fmla="*/ 1066841 w 1214923"/>
              <a:gd name="connsiteY217" fmla="*/ 1139762 h 1684262"/>
              <a:gd name="connsiteX218" fmla="*/ 1035790 w 1214923"/>
              <a:gd name="connsiteY218" fmla="*/ 1087755 h 1684262"/>
              <a:gd name="connsiteX219" fmla="*/ 1162663 w 1214923"/>
              <a:gd name="connsiteY219" fmla="*/ 1057085 h 1684262"/>
              <a:gd name="connsiteX220" fmla="*/ 987913 w 1214923"/>
              <a:gd name="connsiteY220" fmla="*/ 1181170 h 1684262"/>
              <a:gd name="connsiteX221" fmla="*/ 958923 w 1214923"/>
              <a:gd name="connsiteY221" fmla="*/ 1264444 h 1684262"/>
              <a:gd name="connsiteX222" fmla="*/ 905107 w 1214923"/>
              <a:gd name="connsiteY222" fmla="*/ 1118330 h 1684262"/>
              <a:gd name="connsiteX223" fmla="*/ 987913 w 1214923"/>
              <a:gd name="connsiteY223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13750 w 1214923"/>
              <a:gd name="connsiteY191" fmla="*/ 1666780 h 1684262"/>
              <a:gd name="connsiteX192" fmla="*/ 704225 w 1214923"/>
              <a:gd name="connsiteY192" fmla="*/ 1665256 h 1684262"/>
              <a:gd name="connsiteX193" fmla="*/ 705558 w 1214923"/>
              <a:gd name="connsiteY193" fmla="*/ 1667733 h 1684262"/>
              <a:gd name="connsiteX194" fmla="*/ 790045 w 1214923"/>
              <a:gd name="connsiteY194" fmla="*/ 1610106 h 1684262"/>
              <a:gd name="connsiteX195" fmla="*/ 752231 w 1214923"/>
              <a:gd name="connsiteY195" fmla="*/ 1664970 h 1684262"/>
              <a:gd name="connsiteX196" fmla="*/ 857863 w 1214923"/>
              <a:gd name="connsiteY196" fmla="*/ 1591056 h 1684262"/>
              <a:gd name="connsiteX197" fmla="*/ 838813 w 1214923"/>
              <a:gd name="connsiteY197" fmla="*/ 1568958 h 1684262"/>
              <a:gd name="connsiteX198" fmla="*/ 836146 w 1214923"/>
              <a:gd name="connsiteY198" fmla="*/ 1564291 h 1684262"/>
              <a:gd name="connsiteX199" fmla="*/ 955179 w 1214923"/>
              <a:gd name="connsiteY199" fmla="*/ 1500720 h 1684262"/>
              <a:gd name="connsiteX200" fmla="*/ 1066493 w 1214923"/>
              <a:gd name="connsiteY200" fmla="*/ 1492065 h 1684262"/>
              <a:gd name="connsiteX201" fmla="*/ 857863 w 1214923"/>
              <a:gd name="connsiteY201" fmla="*/ 1591247 h 1684262"/>
              <a:gd name="connsiteX202" fmla="*/ 857863 w 1214923"/>
              <a:gd name="connsiteY202" fmla="*/ 1591056 h 1684262"/>
              <a:gd name="connsiteX203" fmla="*/ 1054979 w 1214923"/>
              <a:gd name="connsiteY203" fmla="*/ 1445037 h 1684262"/>
              <a:gd name="connsiteX204" fmla="*/ 916632 w 1214923"/>
              <a:gd name="connsiteY204" fmla="*/ 1468184 h 1684262"/>
              <a:gd name="connsiteX205" fmla="*/ 1028170 w 1214923"/>
              <a:gd name="connsiteY205" fmla="*/ 1445228 h 1684262"/>
              <a:gd name="connsiteX206" fmla="*/ 1054979 w 1214923"/>
              <a:gd name="connsiteY206" fmla="*/ 1445037 h 1684262"/>
              <a:gd name="connsiteX207" fmla="*/ 862816 w 1214923"/>
              <a:gd name="connsiteY207" fmla="*/ 1410462 h 1684262"/>
              <a:gd name="connsiteX208" fmla="*/ 647551 w 1214923"/>
              <a:gd name="connsiteY208" fmla="*/ 1448562 h 1684262"/>
              <a:gd name="connsiteX209" fmla="*/ 862816 w 1214923"/>
              <a:gd name="connsiteY209" fmla="*/ 1410653 h 1684262"/>
              <a:gd name="connsiteX210" fmla="*/ 862816 w 1214923"/>
              <a:gd name="connsiteY210" fmla="*/ 1410462 h 1684262"/>
              <a:gd name="connsiteX211" fmla="*/ 689842 w 1214923"/>
              <a:gd name="connsiteY211" fmla="*/ 1391412 h 1684262"/>
              <a:gd name="connsiteX212" fmla="*/ 924347 w 1214923"/>
              <a:gd name="connsiteY212" fmla="*/ 1306830 h 1684262"/>
              <a:gd name="connsiteX213" fmla="*/ 689842 w 1214923"/>
              <a:gd name="connsiteY213" fmla="*/ 1391412 h 1684262"/>
              <a:gd name="connsiteX214" fmla="*/ 1162663 w 1214923"/>
              <a:gd name="connsiteY214" fmla="*/ 1057085 h 1684262"/>
              <a:gd name="connsiteX215" fmla="*/ 1148756 w 1214923"/>
              <a:gd name="connsiteY215" fmla="*/ 1134428 h 1684262"/>
              <a:gd name="connsiteX216" fmla="*/ 1066841 w 1214923"/>
              <a:gd name="connsiteY216" fmla="*/ 1139762 h 1684262"/>
              <a:gd name="connsiteX217" fmla="*/ 1035790 w 1214923"/>
              <a:gd name="connsiteY217" fmla="*/ 1087755 h 1684262"/>
              <a:gd name="connsiteX218" fmla="*/ 1162663 w 1214923"/>
              <a:gd name="connsiteY218" fmla="*/ 1057085 h 1684262"/>
              <a:gd name="connsiteX219" fmla="*/ 987913 w 1214923"/>
              <a:gd name="connsiteY219" fmla="*/ 1181170 h 1684262"/>
              <a:gd name="connsiteX220" fmla="*/ 958923 w 1214923"/>
              <a:gd name="connsiteY220" fmla="*/ 1264444 h 1684262"/>
              <a:gd name="connsiteX221" fmla="*/ 905107 w 1214923"/>
              <a:gd name="connsiteY221" fmla="*/ 1118330 h 1684262"/>
              <a:gd name="connsiteX222" fmla="*/ 987913 w 1214923"/>
              <a:gd name="connsiteY222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13750 w 1214923"/>
              <a:gd name="connsiteY190" fmla="*/ 1666780 h 1684262"/>
              <a:gd name="connsiteX191" fmla="*/ 704225 w 1214923"/>
              <a:gd name="connsiteY191" fmla="*/ 1665256 h 1684262"/>
              <a:gd name="connsiteX192" fmla="*/ 705558 w 1214923"/>
              <a:gd name="connsiteY192" fmla="*/ 1667733 h 1684262"/>
              <a:gd name="connsiteX193" fmla="*/ 790045 w 1214923"/>
              <a:gd name="connsiteY193" fmla="*/ 1610106 h 1684262"/>
              <a:gd name="connsiteX194" fmla="*/ 752231 w 1214923"/>
              <a:gd name="connsiteY194" fmla="*/ 1664970 h 1684262"/>
              <a:gd name="connsiteX195" fmla="*/ 857863 w 1214923"/>
              <a:gd name="connsiteY195" fmla="*/ 1591056 h 1684262"/>
              <a:gd name="connsiteX196" fmla="*/ 838813 w 1214923"/>
              <a:gd name="connsiteY196" fmla="*/ 1568958 h 1684262"/>
              <a:gd name="connsiteX197" fmla="*/ 836146 w 1214923"/>
              <a:gd name="connsiteY197" fmla="*/ 1564291 h 1684262"/>
              <a:gd name="connsiteX198" fmla="*/ 955179 w 1214923"/>
              <a:gd name="connsiteY198" fmla="*/ 1500720 h 1684262"/>
              <a:gd name="connsiteX199" fmla="*/ 1066493 w 1214923"/>
              <a:gd name="connsiteY199" fmla="*/ 1492065 h 1684262"/>
              <a:gd name="connsiteX200" fmla="*/ 857863 w 1214923"/>
              <a:gd name="connsiteY200" fmla="*/ 1591247 h 1684262"/>
              <a:gd name="connsiteX201" fmla="*/ 857863 w 1214923"/>
              <a:gd name="connsiteY201" fmla="*/ 1591056 h 1684262"/>
              <a:gd name="connsiteX202" fmla="*/ 1054979 w 1214923"/>
              <a:gd name="connsiteY202" fmla="*/ 1445037 h 1684262"/>
              <a:gd name="connsiteX203" fmla="*/ 916632 w 1214923"/>
              <a:gd name="connsiteY203" fmla="*/ 1468184 h 1684262"/>
              <a:gd name="connsiteX204" fmla="*/ 1028170 w 1214923"/>
              <a:gd name="connsiteY204" fmla="*/ 1445228 h 1684262"/>
              <a:gd name="connsiteX205" fmla="*/ 1054979 w 1214923"/>
              <a:gd name="connsiteY205" fmla="*/ 1445037 h 1684262"/>
              <a:gd name="connsiteX206" fmla="*/ 862816 w 1214923"/>
              <a:gd name="connsiteY206" fmla="*/ 1410462 h 1684262"/>
              <a:gd name="connsiteX207" fmla="*/ 647551 w 1214923"/>
              <a:gd name="connsiteY207" fmla="*/ 1448562 h 1684262"/>
              <a:gd name="connsiteX208" fmla="*/ 862816 w 1214923"/>
              <a:gd name="connsiteY208" fmla="*/ 1410653 h 1684262"/>
              <a:gd name="connsiteX209" fmla="*/ 862816 w 1214923"/>
              <a:gd name="connsiteY209" fmla="*/ 1410462 h 1684262"/>
              <a:gd name="connsiteX210" fmla="*/ 689842 w 1214923"/>
              <a:gd name="connsiteY210" fmla="*/ 1391412 h 1684262"/>
              <a:gd name="connsiteX211" fmla="*/ 924347 w 1214923"/>
              <a:gd name="connsiteY211" fmla="*/ 1306830 h 1684262"/>
              <a:gd name="connsiteX212" fmla="*/ 689842 w 1214923"/>
              <a:gd name="connsiteY212" fmla="*/ 1391412 h 1684262"/>
              <a:gd name="connsiteX213" fmla="*/ 1162663 w 1214923"/>
              <a:gd name="connsiteY213" fmla="*/ 1057085 h 1684262"/>
              <a:gd name="connsiteX214" fmla="*/ 1148756 w 1214923"/>
              <a:gd name="connsiteY214" fmla="*/ 1134428 h 1684262"/>
              <a:gd name="connsiteX215" fmla="*/ 1066841 w 1214923"/>
              <a:gd name="connsiteY215" fmla="*/ 1139762 h 1684262"/>
              <a:gd name="connsiteX216" fmla="*/ 1035790 w 1214923"/>
              <a:gd name="connsiteY216" fmla="*/ 1087755 h 1684262"/>
              <a:gd name="connsiteX217" fmla="*/ 1162663 w 1214923"/>
              <a:gd name="connsiteY217" fmla="*/ 1057085 h 1684262"/>
              <a:gd name="connsiteX218" fmla="*/ 987913 w 1214923"/>
              <a:gd name="connsiteY218" fmla="*/ 1181170 h 1684262"/>
              <a:gd name="connsiteX219" fmla="*/ 958923 w 1214923"/>
              <a:gd name="connsiteY219" fmla="*/ 1264444 h 1684262"/>
              <a:gd name="connsiteX220" fmla="*/ 905107 w 1214923"/>
              <a:gd name="connsiteY220" fmla="*/ 1118330 h 1684262"/>
              <a:gd name="connsiteX221" fmla="*/ 987913 w 1214923"/>
              <a:gd name="connsiteY221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752231 w 1214923"/>
              <a:gd name="connsiteY193" fmla="*/ 1664970 h 1684262"/>
              <a:gd name="connsiteX194" fmla="*/ 857863 w 1214923"/>
              <a:gd name="connsiteY194" fmla="*/ 1591056 h 1684262"/>
              <a:gd name="connsiteX195" fmla="*/ 838813 w 1214923"/>
              <a:gd name="connsiteY195" fmla="*/ 1568958 h 1684262"/>
              <a:gd name="connsiteX196" fmla="*/ 836146 w 1214923"/>
              <a:gd name="connsiteY196" fmla="*/ 1564291 h 1684262"/>
              <a:gd name="connsiteX197" fmla="*/ 955179 w 1214923"/>
              <a:gd name="connsiteY197" fmla="*/ 1500720 h 1684262"/>
              <a:gd name="connsiteX198" fmla="*/ 1066493 w 1214923"/>
              <a:gd name="connsiteY198" fmla="*/ 1492065 h 1684262"/>
              <a:gd name="connsiteX199" fmla="*/ 857863 w 1214923"/>
              <a:gd name="connsiteY199" fmla="*/ 1591247 h 1684262"/>
              <a:gd name="connsiteX200" fmla="*/ 857863 w 1214923"/>
              <a:gd name="connsiteY200" fmla="*/ 1591056 h 1684262"/>
              <a:gd name="connsiteX201" fmla="*/ 1054979 w 1214923"/>
              <a:gd name="connsiteY201" fmla="*/ 1445037 h 1684262"/>
              <a:gd name="connsiteX202" fmla="*/ 916632 w 1214923"/>
              <a:gd name="connsiteY202" fmla="*/ 1468184 h 1684262"/>
              <a:gd name="connsiteX203" fmla="*/ 1028170 w 1214923"/>
              <a:gd name="connsiteY203" fmla="*/ 1445228 h 1684262"/>
              <a:gd name="connsiteX204" fmla="*/ 1054979 w 1214923"/>
              <a:gd name="connsiteY204" fmla="*/ 1445037 h 1684262"/>
              <a:gd name="connsiteX205" fmla="*/ 862816 w 1214923"/>
              <a:gd name="connsiteY205" fmla="*/ 1410462 h 1684262"/>
              <a:gd name="connsiteX206" fmla="*/ 647551 w 1214923"/>
              <a:gd name="connsiteY206" fmla="*/ 1448562 h 1684262"/>
              <a:gd name="connsiteX207" fmla="*/ 862816 w 1214923"/>
              <a:gd name="connsiteY207" fmla="*/ 1410653 h 1684262"/>
              <a:gd name="connsiteX208" fmla="*/ 862816 w 1214923"/>
              <a:gd name="connsiteY208" fmla="*/ 1410462 h 1684262"/>
              <a:gd name="connsiteX209" fmla="*/ 689842 w 1214923"/>
              <a:gd name="connsiteY209" fmla="*/ 1391412 h 1684262"/>
              <a:gd name="connsiteX210" fmla="*/ 924347 w 1214923"/>
              <a:gd name="connsiteY210" fmla="*/ 1306830 h 1684262"/>
              <a:gd name="connsiteX211" fmla="*/ 689842 w 1214923"/>
              <a:gd name="connsiteY211" fmla="*/ 1391412 h 1684262"/>
              <a:gd name="connsiteX212" fmla="*/ 1162663 w 1214923"/>
              <a:gd name="connsiteY212" fmla="*/ 1057085 h 1684262"/>
              <a:gd name="connsiteX213" fmla="*/ 1148756 w 1214923"/>
              <a:gd name="connsiteY213" fmla="*/ 1134428 h 1684262"/>
              <a:gd name="connsiteX214" fmla="*/ 1066841 w 1214923"/>
              <a:gd name="connsiteY214" fmla="*/ 1139762 h 1684262"/>
              <a:gd name="connsiteX215" fmla="*/ 1035790 w 1214923"/>
              <a:gd name="connsiteY215" fmla="*/ 1087755 h 1684262"/>
              <a:gd name="connsiteX216" fmla="*/ 1162663 w 1214923"/>
              <a:gd name="connsiteY216" fmla="*/ 1057085 h 1684262"/>
              <a:gd name="connsiteX217" fmla="*/ 987913 w 1214923"/>
              <a:gd name="connsiteY217" fmla="*/ 1181170 h 1684262"/>
              <a:gd name="connsiteX218" fmla="*/ 958923 w 1214923"/>
              <a:gd name="connsiteY218" fmla="*/ 1264444 h 1684262"/>
              <a:gd name="connsiteX219" fmla="*/ 905107 w 1214923"/>
              <a:gd name="connsiteY219" fmla="*/ 1118330 h 1684262"/>
              <a:gd name="connsiteX220" fmla="*/ 987913 w 1214923"/>
              <a:gd name="connsiteY22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82412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18202 h 1684262"/>
              <a:gd name="connsiteX177" fmla="*/ 471148 w 1214923"/>
              <a:gd name="connsiteY177" fmla="*/ 1664399 h 1684262"/>
              <a:gd name="connsiteX178" fmla="*/ 401901 w 1214923"/>
              <a:gd name="connsiteY178" fmla="*/ 1579817 h 1684262"/>
              <a:gd name="connsiteX179" fmla="*/ 582412 w 1214923"/>
              <a:gd name="connsiteY179" fmla="*/ 1645158 h 1684262"/>
              <a:gd name="connsiteX180" fmla="*/ 597035 w 1214923"/>
              <a:gd name="connsiteY180" fmla="*/ 1664464 h 1684262"/>
              <a:gd name="connsiteX181" fmla="*/ 616785 w 1214923"/>
              <a:gd name="connsiteY181" fmla="*/ 1564196 h 1684262"/>
              <a:gd name="connsiteX182" fmla="*/ 555349 w 1214923"/>
              <a:gd name="connsiteY182" fmla="*/ 1541145 h 1684262"/>
              <a:gd name="connsiteX183" fmla="*/ 638597 w 1214923"/>
              <a:gd name="connsiteY183" fmla="*/ 1493520 h 1684262"/>
              <a:gd name="connsiteX184" fmla="*/ 752034 w 1214923"/>
              <a:gd name="connsiteY184" fmla="*/ 1535463 h 1684262"/>
              <a:gd name="connsiteX185" fmla="*/ 616785 w 1214923"/>
              <a:gd name="connsiteY185" fmla="*/ 1564386 h 1684262"/>
              <a:gd name="connsiteX186" fmla="*/ 616785 w 1214923"/>
              <a:gd name="connsiteY186" fmla="*/ 1564196 h 1684262"/>
              <a:gd name="connsiteX187" fmla="*/ 811979 w 1214923"/>
              <a:gd name="connsiteY187" fmla="*/ 1595484 h 1684262"/>
              <a:gd name="connsiteX188" fmla="*/ 812771 w 1214923"/>
              <a:gd name="connsiteY188" fmla="*/ 1652594 h 1684262"/>
              <a:gd name="connsiteX189" fmla="*/ 704225 w 1214923"/>
              <a:gd name="connsiteY189" fmla="*/ 1665256 h 1684262"/>
              <a:gd name="connsiteX190" fmla="*/ 651942 w 1214923"/>
              <a:gd name="connsiteY190" fmla="*/ 1653111 h 1684262"/>
              <a:gd name="connsiteX191" fmla="*/ 811979 w 1214923"/>
              <a:gd name="connsiteY191" fmla="*/ 1595484 h 1684262"/>
              <a:gd name="connsiteX192" fmla="*/ 857863 w 1214923"/>
              <a:gd name="connsiteY192" fmla="*/ 1591056 h 1684262"/>
              <a:gd name="connsiteX193" fmla="*/ 838813 w 1214923"/>
              <a:gd name="connsiteY193" fmla="*/ 1568958 h 1684262"/>
              <a:gd name="connsiteX194" fmla="*/ 836146 w 1214923"/>
              <a:gd name="connsiteY194" fmla="*/ 1564291 h 1684262"/>
              <a:gd name="connsiteX195" fmla="*/ 955179 w 1214923"/>
              <a:gd name="connsiteY195" fmla="*/ 1500720 h 1684262"/>
              <a:gd name="connsiteX196" fmla="*/ 1066493 w 1214923"/>
              <a:gd name="connsiteY196" fmla="*/ 1492065 h 1684262"/>
              <a:gd name="connsiteX197" fmla="*/ 857863 w 1214923"/>
              <a:gd name="connsiteY197" fmla="*/ 1591247 h 1684262"/>
              <a:gd name="connsiteX198" fmla="*/ 857863 w 1214923"/>
              <a:gd name="connsiteY198" fmla="*/ 1591056 h 1684262"/>
              <a:gd name="connsiteX199" fmla="*/ 1054979 w 1214923"/>
              <a:gd name="connsiteY199" fmla="*/ 1445037 h 1684262"/>
              <a:gd name="connsiteX200" fmla="*/ 916632 w 1214923"/>
              <a:gd name="connsiteY200" fmla="*/ 1468184 h 1684262"/>
              <a:gd name="connsiteX201" fmla="*/ 1028170 w 1214923"/>
              <a:gd name="connsiteY201" fmla="*/ 1445228 h 1684262"/>
              <a:gd name="connsiteX202" fmla="*/ 1054979 w 1214923"/>
              <a:gd name="connsiteY202" fmla="*/ 1445037 h 1684262"/>
              <a:gd name="connsiteX203" fmla="*/ 862816 w 1214923"/>
              <a:gd name="connsiteY203" fmla="*/ 1410462 h 1684262"/>
              <a:gd name="connsiteX204" fmla="*/ 647551 w 1214923"/>
              <a:gd name="connsiteY204" fmla="*/ 1448562 h 1684262"/>
              <a:gd name="connsiteX205" fmla="*/ 862816 w 1214923"/>
              <a:gd name="connsiteY205" fmla="*/ 1410653 h 1684262"/>
              <a:gd name="connsiteX206" fmla="*/ 862816 w 1214923"/>
              <a:gd name="connsiteY206" fmla="*/ 1410462 h 1684262"/>
              <a:gd name="connsiteX207" fmla="*/ 689842 w 1214923"/>
              <a:gd name="connsiteY207" fmla="*/ 1391412 h 1684262"/>
              <a:gd name="connsiteX208" fmla="*/ 924347 w 1214923"/>
              <a:gd name="connsiteY208" fmla="*/ 1306830 h 1684262"/>
              <a:gd name="connsiteX209" fmla="*/ 689842 w 1214923"/>
              <a:gd name="connsiteY209" fmla="*/ 1391412 h 1684262"/>
              <a:gd name="connsiteX210" fmla="*/ 1162663 w 1214923"/>
              <a:gd name="connsiteY210" fmla="*/ 1057085 h 1684262"/>
              <a:gd name="connsiteX211" fmla="*/ 1148756 w 1214923"/>
              <a:gd name="connsiteY211" fmla="*/ 1134428 h 1684262"/>
              <a:gd name="connsiteX212" fmla="*/ 1066841 w 1214923"/>
              <a:gd name="connsiteY212" fmla="*/ 1139762 h 1684262"/>
              <a:gd name="connsiteX213" fmla="*/ 1035790 w 1214923"/>
              <a:gd name="connsiteY213" fmla="*/ 1087755 h 1684262"/>
              <a:gd name="connsiteX214" fmla="*/ 1162663 w 1214923"/>
              <a:gd name="connsiteY214" fmla="*/ 1057085 h 1684262"/>
              <a:gd name="connsiteX215" fmla="*/ 987913 w 1214923"/>
              <a:gd name="connsiteY215" fmla="*/ 1181170 h 1684262"/>
              <a:gd name="connsiteX216" fmla="*/ 958923 w 1214923"/>
              <a:gd name="connsiteY216" fmla="*/ 1264444 h 1684262"/>
              <a:gd name="connsiteX217" fmla="*/ 905107 w 1214923"/>
              <a:gd name="connsiteY217" fmla="*/ 1118330 h 1684262"/>
              <a:gd name="connsiteX218" fmla="*/ 987913 w 1214923"/>
              <a:gd name="connsiteY21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64399 h 1684262"/>
              <a:gd name="connsiteX177" fmla="*/ 401901 w 1214923"/>
              <a:gd name="connsiteY177" fmla="*/ 1579817 h 1684262"/>
              <a:gd name="connsiteX178" fmla="*/ 582412 w 1214923"/>
              <a:gd name="connsiteY178" fmla="*/ 1645158 h 1684262"/>
              <a:gd name="connsiteX179" fmla="*/ 597035 w 1214923"/>
              <a:gd name="connsiteY179" fmla="*/ 1664464 h 1684262"/>
              <a:gd name="connsiteX180" fmla="*/ 616785 w 1214923"/>
              <a:gd name="connsiteY180" fmla="*/ 1564196 h 1684262"/>
              <a:gd name="connsiteX181" fmla="*/ 555349 w 1214923"/>
              <a:gd name="connsiteY181" fmla="*/ 1541145 h 1684262"/>
              <a:gd name="connsiteX182" fmla="*/ 638597 w 1214923"/>
              <a:gd name="connsiteY182" fmla="*/ 1493520 h 1684262"/>
              <a:gd name="connsiteX183" fmla="*/ 752034 w 1214923"/>
              <a:gd name="connsiteY183" fmla="*/ 1535463 h 1684262"/>
              <a:gd name="connsiteX184" fmla="*/ 616785 w 1214923"/>
              <a:gd name="connsiteY184" fmla="*/ 1564386 h 1684262"/>
              <a:gd name="connsiteX185" fmla="*/ 616785 w 1214923"/>
              <a:gd name="connsiteY185" fmla="*/ 1564196 h 1684262"/>
              <a:gd name="connsiteX186" fmla="*/ 811979 w 1214923"/>
              <a:gd name="connsiteY186" fmla="*/ 1595484 h 1684262"/>
              <a:gd name="connsiteX187" fmla="*/ 812771 w 1214923"/>
              <a:gd name="connsiteY187" fmla="*/ 1652594 h 1684262"/>
              <a:gd name="connsiteX188" fmla="*/ 704225 w 1214923"/>
              <a:gd name="connsiteY188" fmla="*/ 1665256 h 1684262"/>
              <a:gd name="connsiteX189" fmla="*/ 651942 w 1214923"/>
              <a:gd name="connsiteY189" fmla="*/ 1653111 h 1684262"/>
              <a:gd name="connsiteX190" fmla="*/ 811979 w 1214923"/>
              <a:gd name="connsiteY190" fmla="*/ 1595484 h 1684262"/>
              <a:gd name="connsiteX191" fmla="*/ 857863 w 1214923"/>
              <a:gd name="connsiteY191" fmla="*/ 1591056 h 1684262"/>
              <a:gd name="connsiteX192" fmla="*/ 838813 w 1214923"/>
              <a:gd name="connsiteY192" fmla="*/ 1568958 h 1684262"/>
              <a:gd name="connsiteX193" fmla="*/ 836146 w 1214923"/>
              <a:gd name="connsiteY193" fmla="*/ 1564291 h 1684262"/>
              <a:gd name="connsiteX194" fmla="*/ 955179 w 1214923"/>
              <a:gd name="connsiteY194" fmla="*/ 1500720 h 1684262"/>
              <a:gd name="connsiteX195" fmla="*/ 1066493 w 1214923"/>
              <a:gd name="connsiteY195" fmla="*/ 1492065 h 1684262"/>
              <a:gd name="connsiteX196" fmla="*/ 857863 w 1214923"/>
              <a:gd name="connsiteY196" fmla="*/ 1591247 h 1684262"/>
              <a:gd name="connsiteX197" fmla="*/ 857863 w 1214923"/>
              <a:gd name="connsiteY197" fmla="*/ 1591056 h 1684262"/>
              <a:gd name="connsiteX198" fmla="*/ 1054979 w 1214923"/>
              <a:gd name="connsiteY198" fmla="*/ 1445037 h 1684262"/>
              <a:gd name="connsiteX199" fmla="*/ 916632 w 1214923"/>
              <a:gd name="connsiteY199" fmla="*/ 1468184 h 1684262"/>
              <a:gd name="connsiteX200" fmla="*/ 1028170 w 1214923"/>
              <a:gd name="connsiteY200" fmla="*/ 1445228 h 1684262"/>
              <a:gd name="connsiteX201" fmla="*/ 1054979 w 1214923"/>
              <a:gd name="connsiteY201" fmla="*/ 1445037 h 1684262"/>
              <a:gd name="connsiteX202" fmla="*/ 862816 w 1214923"/>
              <a:gd name="connsiteY202" fmla="*/ 1410462 h 1684262"/>
              <a:gd name="connsiteX203" fmla="*/ 647551 w 1214923"/>
              <a:gd name="connsiteY203" fmla="*/ 1448562 h 1684262"/>
              <a:gd name="connsiteX204" fmla="*/ 862816 w 1214923"/>
              <a:gd name="connsiteY204" fmla="*/ 1410653 h 1684262"/>
              <a:gd name="connsiteX205" fmla="*/ 862816 w 1214923"/>
              <a:gd name="connsiteY205" fmla="*/ 1410462 h 1684262"/>
              <a:gd name="connsiteX206" fmla="*/ 689842 w 1214923"/>
              <a:gd name="connsiteY206" fmla="*/ 1391412 h 1684262"/>
              <a:gd name="connsiteX207" fmla="*/ 924347 w 1214923"/>
              <a:gd name="connsiteY207" fmla="*/ 1306830 h 1684262"/>
              <a:gd name="connsiteX208" fmla="*/ 689842 w 1214923"/>
              <a:gd name="connsiteY208" fmla="*/ 1391412 h 1684262"/>
              <a:gd name="connsiteX209" fmla="*/ 1162663 w 1214923"/>
              <a:gd name="connsiteY209" fmla="*/ 1057085 h 1684262"/>
              <a:gd name="connsiteX210" fmla="*/ 1148756 w 1214923"/>
              <a:gd name="connsiteY210" fmla="*/ 1134428 h 1684262"/>
              <a:gd name="connsiteX211" fmla="*/ 1066841 w 1214923"/>
              <a:gd name="connsiteY211" fmla="*/ 1139762 h 1684262"/>
              <a:gd name="connsiteX212" fmla="*/ 1035790 w 1214923"/>
              <a:gd name="connsiteY212" fmla="*/ 1087755 h 1684262"/>
              <a:gd name="connsiteX213" fmla="*/ 1162663 w 1214923"/>
              <a:gd name="connsiteY213" fmla="*/ 1057085 h 1684262"/>
              <a:gd name="connsiteX214" fmla="*/ 987913 w 1214923"/>
              <a:gd name="connsiteY214" fmla="*/ 1181170 h 1684262"/>
              <a:gd name="connsiteX215" fmla="*/ 958923 w 1214923"/>
              <a:gd name="connsiteY215" fmla="*/ 1264444 h 1684262"/>
              <a:gd name="connsiteX216" fmla="*/ 905107 w 1214923"/>
              <a:gd name="connsiteY216" fmla="*/ 1118330 h 1684262"/>
              <a:gd name="connsiteX217" fmla="*/ 987913 w 1214923"/>
              <a:gd name="connsiteY217" fmla="*/ 1181170 h 1684262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64399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49777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89168"/>
              <a:gd name="connsiteX1" fmla="*/ 1157319 w 1214923"/>
              <a:gd name="connsiteY1" fmla="*/ 831924 h 1689168"/>
              <a:gd name="connsiteX2" fmla="*/ 1019985 w 1214923"/>
              <a:gd name="connsiteY2" fmla="*/ 885740 h 1689168"/>
              <a:gd name="connsiteX3" fmla="*/ 963019 w 1214923"/>
              <a:gd name="connsiteY3" fmla="*/ 860965 h 1689168"/>
              <a:gd name="connsiteX4" fmla="*/ 1035980 w 1214923"/>
              <a:gd name="connsiteY4" fmla="*/ 795623 h 1689168"/>
              <a:gd name="connsiteX5" fmla="*/ 893772 w 1214923"/>
              <a:gd name="connsiteY5" fmla="*/ 930212 h 1689168"/>
              <a:gd name="connsiteX6" fmla="*/ 951398 w 1214923"/>
              <a:gd name="connsiteY6" fmla="*/ 937927 h 1689168"/>
              <a:gd name="connsiteX7" fmla="*/ 862911 w 1214923"/>
              <a:gd name="connsiteY7" fmla="*/ 964787 h 1689168"/>
              <a:gd name="connsiteX8" fmla="*/ 813000 w 1214923"/>
              <a:gd name="connsiteY8" fmla="*/ 991648 h 1689168"/>
              <a:gd name="connsiteX9" fmla="*/ 905202 w 1214923"/>
              <a:gd name="connsiteY9" fmla="*/ 872585 h 1689168"/>
              <a:gd name="connsiteX10" fmla="*/ 1062841 w 1214923"/>
              <a:gd name="connsiteY10" fmla="*/ 784098 h 1689168"/>
              <a:gd name="connsiteX11" fmla="*/ 1113873 w 1214923"/>
              <a:gd name="connsiteY11" fmla="*/ 670346 h 1689168"/>
              <a:gd name="connsiteX12" fmla="*/ 1028265 w 1214923"/>
              <a:gd name="connsiteY12" fmla="*/ 722567 h 1689168"/>
              <a:gd name="connsiteX13" fmla="*/ 1003881 w 1214923"/>
              <a:gd name="connsiteY13" fmla="*/ 692468 h 1689168"/>
              <a:gd name="connsiteX14" fmla="*/ 1005881 w 1214923"/>
              <a:gd name="connsiteY14" fmla="*/ 661511 h 1689168"/>
              <a:gd name="connsiteX15" fmla="*/ 1065794 w 1214923"/>
              <a:gd name="connsiteY15" fmla="*/ 651415 h 1689168"/>
              <a:gd name="connsiteX16" fmla="*/ 1087938 w 1214923"/>
              <a:gd name="connsiteY16" fmla="*/ 638205 h 1689168"/>
              <a:gd name="connsiteX17" fmla="*/ 739848 w 1214923"/>
              <a:gd name="connsiteY17" fmla="*/ 595694 h 1689168"/>
              <a:gd name="connsiteX18" fmla="*/ 716893 w 1214923"/>
              <a:gd name="connsiteY18" fmla="*/ 318992 h 1689168"/>
              <a:gd name="connsiteX19" fmla="*/ 920537 w 1214923"/>
              <a:gd name="connsiteY19" fmla="*/ 246031 h 1689168"/>
              <a:gd name="connsiteX20" fmla="*/ 682412 w 1214923"/>
              <a:gd name="connsiteY20" fmla="*/ 238316 h 1689168"/>
              <a:gd name="connsiteX21" fmla="*/ 928538 w 1214923"/>
              <a:gd name="connsiteY21" fmla="*/ 226790 h 1689168"/>
              <a:gd name="connsiteX22" fmla="*/ 720893 w 1214923"/>
              <a:gd name="connsiteY22" fmla="*/ 196025 h 1689168"/>
              <a:gd name="connsiteX23" fmla="*/ 736229 w 1214923"/>
              <a:gd name="connsiteY23" fmla="*/ 49911 h 1689168"/>
              <a:gd name="connsiteX24" fmla="*/ 663267 w 1214923"/>
              <a:gd name="connsiteY24" fmla="*/ 0 h 1689168"/>
              <a:gd name="connsiteX25" fmla="*/ 625167 w 1214923"/>
              <a:gd name="connsiteY25" fmla="*/ 103727 h 1689168"/>
              <a:gd name="connsiteX26" fmla="*/ 625167 w 1214923"/>
              <a:gd name="connsiteY26" fmla="*/ 288322 h 1689168"/>
              <a:gd name="connsiteX27" fmla="*/ 336845 w 1214923"/>
              <a:gd name="connsiteY27" fmla="*/ 261366 h 1689168"/>
              <a:gd name="connsiteX28" fmla="*/ 367611 w 1214923"/>
              <a:gd name="connsiteY28" fmla="*/ 307467 h 1689168"/>
              <a:gd name="connsiteX29" fmla="*/ 579066 w 1214923"/>
              <a:gd name="connsiteY29" fmla="*/ 615029 h 1689168"/>
              <a:gd name="connsiteX30" fmla="*/ 263884 w 1214923"/>
              <a:gd name="connsiteY30" fmla="*/ 496585 h 1689168"/>
              <a:gd name="connsiteX31" fmla="*/ 233118 w 1214923"/>
              <a:gd name="connsiteY31" fmla="*/ 714947 h 1689168"/>
              <a:gd name="connsiteX32" fmla="*/ 532965 w 1214923"/>
              <a:gd name="connsiteY32" fmla="*/ 807149 h 1689168"/>
              <a:gd name="connsiteX33" fmla="*/ 502390 w 1214923"/>
              <a:gd name="connsiteY33" fmla="*/ 816184 h 1689168"/>
              <a:gd name="connsiteX34" fmla="*/ 464290 w 1214923"/>
              <a:gd name="connsiteY34" fmla="*/ 772763 h 1689168"/>
              <a:gd name="connsiteX35" fmla="*/ 375231 w 1214923"/>
              <a:gd name="connsiteY35" fmla="*/ 788670 h 1689168"/>
              <a:gd name="connsiteX36" fmla="*/ 418189 w 1214923"/>
              <a:gd name="connsiteY36" fmla="*/ 826770 h 1689168"/>
              <a:gd name="connsiteX37" fmla="*/ 333607 w 1214923"/>
              <a:gd name="connsiteY37" fmla="*/ 826770 h 1689168"/>
              <a:gd name="connsiteX38" fmla="*/ 276457 w 1214923"/>
              <a:gd name="connsiteY38" fmla="*/ 857536 h 1689168"/>
              <a:gd name="connsiteX39" fmla="*/ 288458 w 1214923"/>
              <a:gd name="connsiteY39" fmla="*/ 766001 h 1689168"/>
              <a:gd name="connsiteX40" fmla="*/ 138059 w 1214923"/>
              <a:gd name="connsiteY40" fmla="*/ 911352 h 1689168"/>
              <a:gd name="connsiteX41" fmla="*/ 237976 w 1214923"/>
              <a:gd name="connsiteY41" fmla="*/ 961358 h 1689168"/>
              <a:gd name="connsiteX42" fmla="*/ 75102 w 1214923"/>
              <a:gd name="connsiteY42" fmla="*/ 1025783 h 1689168"/>
              <a:gd name="connsiteX43" fmla="*/ 80432 w 1214923"/>
              <a:gd name="connsiteY43" fmla="*/ 915162 h 1689168"/>
              <a:gd name="connsiteX44" fmla="*/ 91958 w 1214923"/>
              <a:gd name="connsiteY44" fmla="*/ 1107377 h 1689168"/>
              <a:gd name="connsiteX45" fmla="*/ 214925 w 1214923"/>
              <a:gd name="connsiteY45" fmla="*/ 1157383 h 1689168"/>
              <a:gd name="connsiteX46" fmla="*/ 322463 w 1214923"/>
              <a:gd name="connsiteY46" fmla="*/ 1228161 h 1689168"/>
              <a:gd name="connsiteX47" fmla="*/ 235145 w 1214923"/>
              <a:gd name="connsiteY47" fmla="*/ 1221759 h 1689168"/>
              <a:gd name="connsiteX48" fmla="*/ 267875 w 1214923"/>
              <a:gd name="connsiteY48" fmla="*/ 1263023 h 1689168"/>
              <a:gd name="connsiteX49" fmla="*/ 395615 w 1214923"/>
              <a:gd name="connsiteY49" fmla="*/ 1319117 h 1689168"/>
              <a:gd name="connsiteX50" fmla="*/ 322827 w 1214923"/>
              <a:gd name="connsiteY50" fmla="*/ 1338837 h 1689168"/>
              <a:gd name="connsiteX51" fmla="*/ 247492 w 1214923"/>
              <a:gd name="connsiteY51" fmla="*/ 1296725 h 1689168"/>
              <a:gd name="connsiteX52" fmla="*/ 229880 w 1214923"/>
              <a:gd name="connsiteY52" fmla="*/ 1312259 h 1689168"/>
              <a:gd name="connsiteX53" fmla="*/ 146155 w 1214923"/>
              <a:gd name="connsiteY53" fmla="*/ 1230344 h 1689168"/>
              <a:gd name="connsiteX54" fmla="*/ 115389 w 1214923"/>
              <a:gd name="connsiteY54" fmla="*/ 1430369 h 1689168"/>
              <a:gd name="connsiteX55" fmla="*/ 349799 w 1214923"/>
              <a:gd name="connsiteY55" fmla="*/ 1480280 h 1689168"/>
              <a:gd name="connsiteX56" fmla="*/ 299507 w 1214923"/>
              <a:gd name="connsiteY56" fmla="*/ 1464659 h 1689168"/>
              <a:gd name="connsiteX57" fmla="*/ 318374 w 1214923"/>
              <a:gd name="connsiteY57" fmla="*/ 1496562 h 1689168"/>
              <a:gd name="connsiteX58" fmla="*/ 388280 w 1214923"/>
              <a:gd name="connsiteY58" fmla="*/ 1545717 h 1689168"/>
              <a:gd name="connsiteX59" fmla="*/ 348847 w 1214923"/>
              <a:gd name="connsiteY59" fmla="*/ 1542479 h 1689168"/>
              <a:gd name="connsiteX60" fmla="*/ 255883 w 1214923"/>
              <a:gd name="connsiteY60" fmla="*/ 1502664 h 1689168"/>
              <a:gd name="connsiteX61" fmla="*/ 255883 w 1214923"/>
              <a:gd name="connsiteY61" fmla="*/ 1502664 h 1689168"/>
              <a:gd name="connsiteX62" fmla="*/ 239976 w 1214923"/>
              <a:gd name="connsiteY62" fmla="*/ 1484281 h 1689168"/>
              <a:gd name="connsiteX63" fmla="*/ 203495 w 1214923"/>
              <a:gd name="connsiteY63" fmla="*/ 1484281 h 1689168"/>
              <a:gd name="connsiteX64" fmla="*/ 187303 w 1214923"/>
              <a:gd name="connsiteY64" fmla="*/ 1499140 h 1689168"/>
              <a:gd name="connsiteX65" fmla="*/ 490673 w 1214923"/>
              <a:gd name="connsiteY65" fmla="*/ 1673352 h 1689168"/>
              <a:gd name="connsiteX66" fmla="*/ 757374 w 1214923"/>
              <a:gd name="connsiteY66" fmla="*/ 1682401 h 1689168"/>
              <a:gd name="connsiteX67" fmla="*/ 988070 w 1214923"/>
              <a:gd name="connsiteY67" fmla="*/ 1594485 h 1689168"/>
              <a:gd name="connsiteX68" fmla="*/ 1152566 w 1214923"/>
              <a:gd name="connsiteY68" fmla="*/ 1394460 h 1689168"/>
              <a:gd name="connsiteX69" fmla="*/ 918822 w 1214923"/>
              <a:gd name="connsiteY69" fmla="*/ 1363507 h 1689168"/>
              <a:gd name="connsiteX70" fmla="*/ 802904 w 1214923"/>
              <a:gd name="connsiteY70" fmla="*/ 1350454 h 1689168"/>
              <a:gd name="connsiteX71" fmla="*/ 841956 w 1214923"/>
              <a:gd name="connsiteY71" fmla="*/ 1326547 h 1689168"/>
              <a:gd name="connsiteX72" fmla="*/ 1018286 w 1214923"/>
              <a:gd name="connsiteY72" fmla="*/ 1315425 h 1689168"/>
              <a:gd name="connsiteX73" fmla="*/ 980354 w 1214923"/>
              <a:gd name="connsiteY73" fmla="*/ 1268921 h 1689168"/>
              <a:gd name="connsiteX74" fmla="*/ 1091488 w 1214923"/>
              <a:gd name="connsiteY74" fmla="*/ 1221043 h 1689168"/>
              <a:gd name="connsiteX75" fmla="*/ 896580 w 1214923"/>
              <a:gd name="connsiteY75" fmla="*/ 1032638 h 1689168"/>
              <a:gd name="connsiteX76" fmla="*/ 1193429 w 1214923"/>
              <a:gd name="connsiteY76" fmla="*/ 899446 h 1689168"/>
              <a:gd name="connsiteX77" fmla="*/ 759089 w 1214923"/>
              <a:gd name="connsiteY77" fmla="*/ 61246 h 1689168"/>
              <a:gd name="connsiteX78" fmla="*/ 720989 w 1214923"/>
              <a:gd name="connsiteY78" fmla="*/ 145828 h 1689168"/>
              <a:gd name="connsiteX79" fmla="*/ 759089 w 1214923"/>
              <a:gd name="connsiteY79" fmla="*/ 61436 h 1689168"/>
              <a:gd name="connsiteX80" fmla="*/ 759089 w 1214923"/>
              <a:gd name="connsiteY80" fmla="*/ 61246 h 1689168"/>
              <a:gd name="connsiteX81" fmla="*/ 363611 w 1214923"/>
              <a:gd name="connsiteY81" fmla="*/ 545783 h 1689168"/>
              <a:gd name="connsiteX82" fmla="*/ 348275 w 1214923"/>
              <a:gd name="connsiteY82" fmla="*/ 553498 h 1689168"/>
              <a:gd name="connsiteX83" fmla="*/ 363611 w 1214923"/>
              <a:gd name="connsiteY83" fmla="*/ 545783 h 1689168"/>
              <a:gd name="connsiteX84" fmla="*/ 232451 w 1214923"/>
              <a:gd name="connsiteY84" fmla="*/ 523113 h 1689168"/>
              <a:gd name="connsiteX85" fmla="*/ 254694 w 1214923"/>
              <a:gd name="connsiteY85" fmla="*/ 664096 h 1689168"/>
              <a:gd name="connsiteX86" fmla="*/ 232451 w 1214923"/>
              <a:gd name="connsiteY86" fmla="*/ 523113 h 1689168"/>
              <a:gd name="connsiteX87" fmla="*/ 340084 w 1214923"/>
              <a:gd name="connsiteY87" fmla="*/ 692277 h 1689168"/>
              <a:gd name="connsiteX88" fmla="*/ 470767 w 1214923"/>
              <a:gd name="connsiteY88" fmla="*/ 684562 h 1689168"/>
              <a:gd name="connsiteX89" fmla="*/ 340084 w 1214923"/>
              <a:gd name="connsiteY89" fmla="*/ 691896 h 1689168"/>
              <a:gd name="connsiteX90" fmla="*/ 340084 w 1214923"/>
              <a:gd name="connsiteY90" fmla="*/ 692277 h 1689168"/>
              <a:gd name="connsiteX91" fmla="*/ 382375 w 1214923"/>
              <a:gd name="connsiteY91" fmla="*/ 615410 h 1689168"/>
              <a:gd name="connsiteX92" fmla="*/ 516868 w 1214923"/>
              <a:gd name="connsiteY92" fmla="*/ 688372 h 1689168"/>
              <a:gd name="connsiteX93" fmla="*/ 382661 w 1214923"/>
              <a:gd name="connsiteY93" fmla="*/ 615029 h 1689168"/>
              <a:gd name="connsiteX94" fmla="*/ 382375 w 1214923"/>
              <a:gd name="connsiteY94" fmla="*/ 615410 h 1689168"/>
              <a:gd name="connsiteX95" fmla="*/ 201400 w 1214923"/>
              <a:gd name="connsiteY95" fmla="*/ 907542 h 1689168"/>
              <a:gd name="connsiteX96" fmla="*/ 163300 w 1214923"/>
              <a:gd name="connsiteY96" fmla="*/ 838295 h 1689168"/>
              <a:gd name="connsiteX97" fmla="*/ 201686 w 1214923"/>
              <a:gd name="connsiteY97" fmla="*/ 907161 h 1689168"/>
              <a:gd name="connsiteX98" fmla="*/ 201400 w 1214923"/>
              <a:gd name="connsiteY98" fmla="*/ 907542 h 1689168"/>
              <a:gd name="connsiteX99" fmla="*/ 97811 w 1214923"/>
              <a:gd name="connsiteY99" fmla="*/ 1285557 h 1689168"/>
              <a:gd name="connsiteX100" fmla="*/ 123279 w 1214923"/>
              <a:gd name="connsiteY100" fmla="*/ 1264178 h 1689168"/>
              <a:gd name="connsiteX101" fmla="*/ 231975 w 1214923"/>
              <a:gd name="connsiteY101" fmla="*/ 1341501 h 1689168"/>
              <a:gd name="connsiteX102" fmla="*/ 97811 w 1214923"/>
              <a:gd name="connsiteY102" fmla="*/ 1285557 h 1689168"/>
              <a:gd name="connsiteX103" fmla="*/ 232928 w 1214923"/>
              <a:gd name="connsiteY103" fmla="*/ 1376077 h 1689168"/>
              <a:gd name="connsiteX104" fmla="*/ 279029 w 1214923"/>
              <a:gd name="connsiteY104" fmla="*/ 1379887 h 1689168"/>
              <a:gd name="connsiteX105" fmla="*/ 232451 w 1214923"/>
              <a:gd name="connsiteY105" fmla="*/ 1376077 h 1689168"/>
              <a:gd name="connsiteX106" fmla="*/ 232928 w 1214923"/>
              <a:gd name="connsiteY106" fmla="*/ 1376077 h 1689168"/>
              <a:gd name="connsiteX107" fmla="*/ 856244 w 1214923"/>
              <a:gd name="connsiteY107" fmla="*/ 715613 h 1689168"/>
              <a:gd name="connsiteX108" fmla="*/ 817635 w 1214923"/>
              <a:gd name="connsiteY108" fmla="*/ 708913 h 1689168"/>
              <a:gd name="connsiteX109" fmla="*/ 721084 w 1214923"/>
              <a:gd name="connsiteY109" fmla="*/ 657225 h 1689168"/>
              <a:gd name="connsiteX110" fmla="*/ 855767 w 1214923"/>
              <a:gd name="connsiteY110" fmla="*/ 715613 h 1689168"/>
              <a:gd name="connsiteX111" fmla="*/ 856244 w 1214923"/>
              <a:gd name="connsiteY111" fmla="*/ 715613 h 1689168"/>
              <a:gd name="connsiteX112" fmla="*/ 663458 w 1214923"/>
              <a:gd name="connsiteY112" fmla="*/ 722662 h 1689168"/>
              <a:gd name="connsiteX113" fmla="*/ 644408 w 1214923"/>
              <a:gd name="connsiteY113" fmla="*/ 807149 h 1689168"/>
              <a:gd name="connsiteX114" fmla="*/ 662981 w 1214923"/>
              <a:gd name="connsiteY114" fmla="*/ 723138 h 1689168"/>
              <a:gd name="connsiteX115" fmla="*/ 663458 w 1214923"/>
              <a:gd name="connsiteY115" fmla="*/ 722662 h 1689168"/>
              <a:gd name="connsiteX116" fmla="*/ 628882 w 1214923"/>
              <a:gd name="connsiteY116" fmla="*/ 753332 h 1689168"/>
              <a:gd name="connsiteX117" fmla="*/ 655742 w 1214923"/>
              <a:gd name="connsiteY117" fmla="*/ 726472 h 1689168"/>
              <a:gd name="connsiteX118" fmla="*/ 628406 w 1214923"/>
              <a:gd name="connsiteY118" fmla="*/ 753332 h 1689168"/>
              <a:gd name="connsiteX119" fmla="*/ 628882 w 1214923"/>
              <a:gd name="connsiteY119" fmla="*/ 753332 h 1689168"/>
              <a:gd name="connsiteX120" fmla="*/ 771090 w 1214923"/>
              <a:gd name="connsiteY120" fmla="*/ 757237 h 1689168"/>
              <a:gd name="connsiteX121" fmla="*/ 690318 w 1214923"/>
              <a:gd name="connsiteY121" fmla="*/ 822579 h 1689168"/>
              <a:gd name="connsiteX122" fmla="*/ 770614 w 1214923"/>
              <a:gd name="connsiteY122" fmla="*/ 757237 h 1689168"/>
              <a:gd name="connsiteX123" fmla="*/ 771090 w 1214923"/>
              <a:gd name="connsiteY123" fmla="*/ 757237 h 1689168"/>
              <a:gd name="connsiteX124" fmla="*/ 759565 w 1214923"/>
              <a:gd name="connsiteY124" fmla="*/ 538162 h 1689168"/>
              <a:gd name="connsiteX125" fmla="*/ 851767 w 1214923"/>
              <a:gd name="connsiteY125" fmla="*/ 480536 h 1689168"/>
              <a:gd name="connsiteX126" fmla="*/ 759089 w 1214923"/>
              <a:gd name="connsiteY126" fmla="*/ 538067 h 1689168"/>
              <a:gd name="connsiteX127" fmla="*/ 759565 w 1214923"/>
              <a:gd name="connsiteY127" fmla="*/ 538162 h 1689168"/>
              <a:gd name="connsiteX128" fmla="*/ 868213 w 1214923"/>
              <a:gd name="connsiteY128" fmla="*/ 356761 h 1689168"/>
              <a:gd name="connsiteX129" fmla="*/ 812619 w 1214923"/>
              <a:gd name="connsiteY129" fmla="*/ 442055 h 1689168"/>
              <a:gd name="connsiteX130" fmla="*/ 868213 w 1214923"/>
              <a:gd name="connsiteY130" fmla="*/ 356761 h 1689168"/>
              <a:gd name="connsiteX131" fmla="*/ 681841 w 1214923"/>
              <a:gd name="connsiteY131" fmla="*/ 323088 h 1689168"/>
              <a:gd name="connsiteX132" fmla="*/ 758803 w 1214923"/>
              <a:gd name="connsiteY132" fmla="*/ 430816 h 1689168"/>
              <a:gd name="connsiteX133" fmla="*/ 643455 w 1214923"/>
              <a:gd name="connsiteY133" fmla="*/ 396145 h 1689168"/>
              <a:gd name="connsiteX134" fmla="*/ 639550 w 1214923"/>
              <a:gd name="connsiteY134" fmla="*/ 438436 h 1689168"/>
              <a:gd name="connsiteX135" fmla="*/ 682127 w 1214923"/>
              <a:gd name="connsiteY135" fmla="*/ 323088 h 1689168"/>
              <a:gd name="connsiteX136" fmla="*/ 681841 w 1214923"/>
              <a:gd name="connsiteY136" fmla="*/ 323088 h 1689168"/>
              <a:gd name="connsiteX137" fmla="*/ 395477 w 1214923"/>
              <a:gd name="connsiteY137" fmla="*/ 216638 h 1689168"/>
              <a:gd name="connsiteX138" fmla="*/ 432956 w 1214923"/>
              <a:gd name="connsiteY138" fmla="*/ 194566 h 1689168"/>
              <a:gd name="connsiteX139" fmla="*/ 564476 w 1214923"/>
              <a:gd name="connsiteY139" fmla="*/ 247666 h 1689168"/>
              <a:gd name="connsiteX140" fmla="*/ 558873 w 1214923"/>
              <a:gd name="connsiteY140" fmla="*/ 299942 h 1689168"/>
              <a:gd name="connsiteX141" fmla="*/ 395477 w 1214923"/>
              <a:gd name="connsiteY141" fmla="*/ 216638 h 1689168"/>
              <a:gd name="connsiteX142" fmla="*/ 470767 w 1214923"/>
              <a:gd name="connsiteY142" fmla="*/ 361188 h 1689168"/>
              <a:gd name="connsiteX143" fmla="*/ 566874 w 1214923"/>
              <a:gd name="connsiteY143" fmla="*/ 503396 h 1689168"/>
              <a:gd name="connsiteX144" fmla="*/ 470767 w 1214923"/>
              <a:gd name="connsiteY144" fmla="*/ 361188 h 1689168"/>
              <a:gd name="connsiteX145" fmla="*/ 632216 w 1214923"/>
              <a:gd name="connsiteY145" fmla="*/ 475419 h 1689168"/>
              <a:gd name="connsiteX146" fmla="*/ 759089 w 1214923"/>
              <a:gd name="connsiteY146" fmla="*/ 438055 h 1689168"/>
              <a:gd name="connsiteX147" fmla="*/ 640217 w 1214923"/>
              <a:gd name="connsiteY147" fmla="*/ 641593 h 1689168"/>
              <a:gd name="connsiteX148" fmla="*/ 622468 w 1214923"/>
              <a:gd name="connsiteY148" fmla="*/ 453581 h 1689168"/>
              <a:gd name="connsiteX149" fmla="*/ 632216 w 1214923"/>
              <a:gd name="connsiteY149" fmla="*/ 475419 h 1689168"/>
              <a:gd name="connsiteX150" fmla="*/ 686032 w 1214923"/>
              <a:gd name="connsiteY150" fmla="*/ 837819 h 1689168"/>
              <a:gd name="connsiteX151" fmla="*/ 628310 w 1214923"/>
              <a:gd name="connsiteY151" fmla="*/ 930116 h 1689168"/>
              <a:gd name="connsiteX152" fmla="*/ 686032 w 1214923"/>
              <a:gd name="connsiteY152" fmla="*/ 837914 h 1689168"/>
              <a:gd name="connsiteX153" fmla="*/ 686032 w 1214923"/>
              <a:gd name="connsiteY153" fmla="*/ 837819 h 1689168"/>
              <a:gd name="connsiteX154" fmla="*/ 743658 w 1214923"/>
              <a:gd name="connsiteY154" fmla="*/ 1291400 h 1689168"/>
              <a:gd name="connsiteX155" fmla="*/ 547634 w 1214923"/>
              <a:gd name="connsiteY155" fmla="*/ 1206818 h 1689168"/>
              <a:gd name="connsiteX156" fmla="*/ 573446 w 1214923"/>
              <a:gd name="connsiteY156" fmla="*/ 1222439 h 1689168"/>
              <a:gd name="connsiteX157" fmla="*/ 603450 w 1214923"/>
              <a:gd name="connsiteY157" fmla="*/ 1227487 h 1689168"/>
              <a:gd name="connsiteX158" fmla="*/ 743658 w 1214923"/>
              <a:gd name="connsiteY158" fmla="*/ 1291495 h 1689168"/>
              <a:gd name="connsiteX159" fmla="*/ 743658 w 1214923"/>
              <a:gd name="connsiteY159" fmla="*/ 1291400 h 1689168"/>
              <a:gd name="connsiteX160" fmla="*/ 556465 w 1214923"/>
              <a:gd name="connsiteY160" fmla="*/ 950327 h 1689168"/>
              <a:gd name="connsiteX161" fmla="*/ 689842 w 1214923"/>
              <a:gd name="connsiteY161" fmla="*/ 1122236 h 1689168"/>
              <a:gd name="connsiteX162" fmla="*/ 568651 w 1214923"/>
              <a:gd name="connsiteY162" fmla="*/ 984541 h 1689168"/>
              <a:gd name="connsiteX163" fmla="*/ 556465 w 1214923"/>
              <a:gd name="connsiteY163" fmla="*/ 950327 h 1689168"/>
              <a:gd name="connsiteX164" fmla="*/ 351609 w 1214923"/>
              <a:gd name="connsiteY164" fmla="*/ 1045464 h 1689168"/>
              <a:gd name="connsiteX165" fmla="*/ 382375 w 1214923"/>
              <a:gd name="connsiteY165" fmla="*/ 887825 h 1689168"/>
              <a:gd name="connsiteX166" fmla="*/ 351609 w 1214923"/>
              <a:gd name="connsiteY166" fmla="*/ 1045559 h 1689168"/>
              <a:gd name="connsiteX167" fmla="*/ 351609 w 1214923"/>
              <a:gd name="connsiteY167" fmla="*/ 1045464 h 1689168"/>
              <a:gd name="connsiteX168" fmla="*/ 420761 w 1214923"/>
              <a:gd name="connsiteY168" fmla="*/ 1054969 h 1689168"/>
              <a:gd name="connsiteX169" fmla="*/ 605260 w 1214923"/>
              <a:gd name="connsiteY169" fmla="*/ 1180338 h 1689168"/>
              <a:gd name="connsiteX170" fmla="*/ 420761 w 1214923"/>
              <a:gd name="connsiteY170" fmla="*/ 1054969 h 1689168"/>
              <a:gd name="connsiteX171" fmla="*/ 366944 w 1214923"/>
              <a:gd name="connsiteY171" fmla="*/ 1414272 h 1689168"/>
              <a:gd name="connsiteX172" fmla="*/ 597640 w 1214923"/>
              <a:gd name="connsiteY172" fmla="*/ 1460468 h 1689168"/>
              <a:gd name="connsiteX173" fmla="*/ 366944 w 1214923"/>
              <a:gd name="connsiteY173" fmla="*/ 1414463 h 1689168"/>
              <a:gd name="connsiteX174" fmla="*/ 366944 w 1214923"/>
              <a:gd name="connsiteY174" fmla="*/ 1414272 h 1689168"/>
              <a:gd name="connsiteX175" fmla="*/ 597035 w 1214923"/>
              <a:gd name="connsiteY175" fmla="*/ 1664464 h 1689168"/>
              <a:gd name="connsiteX176" fmla="*/ 471148 w 1214923"/>
              <a:gd name="connsiteY176" fmla="*/ 1649777 h 1689168"/>
              <a:gd name="connsiteX177" fmla="*/ 401901 w 1214923"/>
              <a:gd name="connsiteY177" fmla="*/ 1579817 h 1689168"/>
              <a:gd name="connsiteX178" fmla="*/ 582412 w 1214923"/>
              <a:gd name="connsiteY178" fmla="*/ 1645158 h 1689168"/>
              <a:gd name="connsiteX179" fmla="*/ 597035 w 1214923"/>
              <a:gd name="connsiteY179" fmla="*/ 1664464 h 1689168"/>
              <a:gd name="connsiteX180" fmla="*/ 616785 w 1214923"/>
              <a:gd name="connsiteY180" fmla="*/ 1564196 h 1689168"/>
              <a:gd name="connsiteX181" fmla="*/ 555349 w 1214923"/>
              <a:gd name="connsiteY181" fmla="*/ 1541145 h 1689168"/>
              <a:gd name="connsiteX182" fmla="*/ 638597 w 1214923"/>
              <a:gd name="connsiteY182" fmla="*/ 1493520 h 1689168"/>
              <a:gd name="connsiteX183" fmla="*/ 752034 w 1214923"/>
              <a:gd name="connsiteY183" fmla="*/ 1535463 h 1689168"/>
              <a:gd name="connsiteX184" fmla="*/ 616785 w 1214923"/>
              <a:gd name="connsiteY184" fmla="*/ 1564386 h 1689168"/>
              <a:gd name="connsiteX185" fmla="*/ 616785 w 1214923"/>
              <a:gd name="connsiteY185" fmla="*/ 1564196 h 1689168"/>
              <a:gd name="connsiteX186" fmla="*/ 811979 w 1214923"/>
              <a:gd name="connsiteY186" fmla="*/ 1595484 h 1689168"/>
              <a:gd name="connsiteX187" fmla="*/ 812771 w 1214923"/>
              <a:gd name="connsiteY187" fmla="*/ 1652594 h 1689168"/>
              <a:gd name="connsiteX188" fmla="*/ 704225 w 1214923"/>
              <a:gd name="connsiteY188" fmla="*/ 1665256 h 1689168"/>
              <a:gd name="connsiteX189" fmla="*/ 651942 w 1214923"/>
              <a:gd name="connsiteY189" fmla="*/ 1653111 h 1689168"/>
              <a:gd name="connsiteX190" fmla="*/ 811979 w 1214923"/>
              <a:gd name="connsiteY190" fmla="*/ 1595484 h 1689168"/>
              <a:gd name="connsiteX191" fmla="*/ 857863 w 1214923"/>
              <a:gd name="connsiteY191" fmla="*/ 1591056 h 1689168"/>
              <a:gd name="connsiteX192" fmla="*/ 838813 w 1214923"/>
              <a:gd name="connsiteY192" fmla="*/ 1568958 h 1689168"/>
              <a:gd name="connsiteX193" fmla="*/ 836146 w 1214923"/>
              <a:gd name="connsiteY193" fmla="*/ 1564291 h 1689168"/>
              <a:gd name="connsiteX194" fmla="*/ 955179 w 1214923"/>
              <a:gd name="connsiteY194" fmla="*/ 1500720 h 1689168"/>
              <a:gd name="connsiteX195" fmla="*/ 1066493 w 1214923"/>
              <a:gd name="connsiteY195" fmla="*/ 1492065 h 1689168"/>
              <a:gd name="connsiteX196" fmla="*/ 857863 w 1214923"/>
              <a:gd name="connsiteY196" fmla="*/ 1591247 h 1689168"/>
              <a:gd name="connsiteX197" fmla="*/ 857863 w 1214923"/>
              <a:gd name="connsiteY197" fmla="*/ 1591056 h 1689168"/>
              <a:gd name="connsiteX198" fmla="*/ 1054979 w 1214923"/>
              <a:gd name="connsiteY198" fmla="*/ 1445037 h 1689168"/>
              <a:gd name="connsiteX199" fmla="*/ 916632 w 1214923"/>
              <a:gd name="connsiteY199" fmla="*/ 1468184 h 1689168"/>
              <a:gd name="connsiteX200" fmla="*/ 1028170 w 1214923"/>
              <a:gd name="connsiteY200" fmla="*/ 1445228 h 1689168"/>
              <a:gd name="connsiteX201" fmla="*/ 1054979 w 1214923"/>
              <a:gd name="connsiteY201" fmla="*/ 1445037 h 1689168"/>
              <a:gd name="connsiteX202" fmla="*/ 862816 w 1214923"/>
              <a:gd name="connsiteY202" fmla="*/ 1410462 h 1689168"/>
              <a:gd name="connsiteX203" fmla="*/ 647551 w 1214923"/>
              <a:gd name="connsiteY203" fmla="*/ 1448562 h 1689168"/>
              <a:gd name="connsiteX204" fmla="*/ 862816 w 1214923"/>
              <a:gd name="connsiteY204" fmla="*/ 1410653 h 1689168"/>
              <a:gd name="connsiteX205" fmla="*/ 862816 w 1214923"/>
              <a:gd name="connsiteY205" fmla="*/ 1410462 h 1689168"/>
              <a:gd name="connsiteX206" fmla="*/ 689842 w 1214923"/>
              <a:gd name="connsiteY206" fmla="*/ 1391412 h 1689168"/>
              <a:gd name="connsiteX207" fmla="*/ 924347 w 1214923"/>
              <a:gd name="connsiteY207" fmla="*/ 1306830 h 1689168"/>
              <a:gd name="connsiteX208" fmla="*/ 689842 w 1214923"/>
              <a:gd name="connsiteY208" fmla="*/ 1391412 h 1689168"/>
              <a:gd name="connsiteX209" fmla="*/ 1162663 w 1214923"/>
              <a:gd name="connsiteY209" fmla="*/ 1057085 h 1689168"/>
              <a:gd name="connsiteX210" fmla="*/ 1148756 w 1214923"/>
              <a:gd name="connsiteY210" fmla="*/ 1134428 h 1689168"/>
              <a:gd name="connsiteX211" fmla="*/ 1066841 w 1214923"/>
              <a:gd name="connsiteY211" fmla="*/ 1139762 h 1689168"/>
              <a:gd name="connsiteX212" fmla="*/ 1035790 w 1214923"/>
              <a:gd name="connsiteY212" fmla="*/ 1087755 h 1689168"/>
              <a:gd name="connsiteX213" fmla="*/ 1162663 w 1214923"/>
              <a:gd name="connsiteY213" fmla="*/ 1057085 h 1689168"/>
              <a:gd name="connsiteX214" fmla="*/ 987913 w 1214923"/>
              <a:gd name="connsiteY214" fmla="*/ 1181170 h 1689168"/>
              <a:gd name="connsiteX215" fmla="*/ 958923 w 1214923"/>
              <a:gd name="connsiteY215" fmla="*/ 1264444 h 1689168"/>
              <a:gd name="connsiteX216" fmla="*/ 905107 w 1214923"/>
              <a:gd name="connsiteY216" fmla="*/ 1118330 h 1689168"/>
              <a:gd name="connsiteX217" fmla="*/ 987913 w 1214923"/>
              <a:gd name="connsiteY217" fmla="*/ 1181170 h 1689168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8807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43627 w 1214923"/>
              <a:gd name="connsiteY187" fmla="*/ 1657736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43627 w 1214923"/>
              <a:gd name="connsiteY187" fmla="*/ 1657736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61626 w 1214923"/>
              <a:gd name="connsiteY187" fmla="*/ 1675735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30771 w 1214923"/>
              <a:gd name="connsiteY187" fmla="*/ 1647451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25628 w 1214923"/>
              <a:gd name="connsiteY187" fmla="*/ 1619167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25628 w 1214923"/>
              <a:gd name="connsiteY187" fmla="*/ 1619167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74483 w 1214923"/>
              <a:gd name="connsiteY187" fmla="*/ 1637166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214923" h="1681417">
                <a:moveTo>
                  <a:pt x="1193429" y="899446"/>
                </a:moveTo>
                <a:cubicBezTo>
                  <a:pt x="1282011" y="738187"/>
                  <a:pt x="872712" y="816398"/>
                  <a:pt x="1157319" y="831924"/>
                </a:cubicBezTo>
                <a:cubicBezTo>
                  <a:pt x="1226661" y="965750"/>
                  <a:pt x="965788" y="997183"/>
                  <a:pt x="1019985" y="885740"/>
                </a:cubicBezTo>
                <a:cubicBezTo>
                  <a:pt x="986076" y="816684"/>
                  <a:pt x="1002833" y="895731"/>
                  <a:pt x="963019" y="860965"/>
                </a:cubicBezTo>
                <a:cubicBezTo>
                  <a:pt x="957209" y="810578"/>
                  <a:pt x="1026455" y="822865"/>
                  <a:pt x="1035980" y="795623"/>
                </a:cubicBezTo>
                <a:cubicBezTo>
                  <a:pt x="928157" y="811625"/>
                  <a:pt x="945398" y="874490"/>
                  <a:pt x="893772" y="930212"/>
                </a:cubicBezTo>
                <a:cubicBezTo>
                  <a:pt x="879675" y="953929"/>
                  <a:pt x="956541" y="932165"/>
                  <a:pt x="951398" y="937927"/>
                </a:cubicBezTo>
                <a:cubicBezTo>
                  <a:pt x="1012263" y="948785"/>
                  <a:pt x="780615" y="1037273"/>
                  <a:pt x="862911" y="964787"/>
                </a:cubicBezTo>
                <a:cubicBezTo>
                  <a:pt x="860244" y="927545"/>
                  <a:pt x="820334" y="979456"/>
                  <a:pt x="813000" y="991648"/>
                </a:cubicBezTo>
                <a:cubicBezTo>
                  <a:pt x="787378" y="971645"/>
                  <a:pt x="893201" y="891064"/>
                  <a:pt x="905202" y="872585"/>
                </a:cubicBezTo>
                <a:cubicBezTo>
                  <a:pt x="677078" y="1040702"/>
                  <a:pt x="938063" y="710089"/>
                  <a:pt x="1062841" y="784098"/>
                </a:cubicBezTo>
                <a:cubicBezTo>
                  <a:pt x="1114466" y="728282"/>
                  <a:pt x="1130732" y="697207"/>
                  <a:pt x="1113873" y="670346"/>
                </a:cubicBezTo>
                <a:cubicBezTo>
                  <a:pt x="1124826" y="727496"/>
                  <a:pt x="1041084" y="766240"/>
                  <a:pt x="1028265" y="722567"/>
                </a:cubicBezTo>
                <a:cubicBezTo>
                  <a:pt x="901773" y="790956"/>
                  <a:pt x="928919" y="735044"/>
                  <a:pt x="1003881" y="692468"/>
                </a:cubicBezTo>
                <a:cubicBezTo>
                  <a:pt x="1000150" y="682292"/>
                  <a:pt x="995562" y="668353"/>
                  <a:pt x="1005881" y="661511"/>
                </a:cubicBezTo>
                <a:cubicBezTo>
                  <a:pt x="951113" y="602742"/>
                  <a:pt x="1022645" y="627793"/>
                  <a:pt x="1065794" y="651415"/>
                </a:cubicBezTo>
                <a:cubicBezTo>
                  <a:pt x="1081907" y="650780"/>
                  <a:pt x="1142262" y="647492"/>
                  <a:pt x="1087938" y="638205"/>
                </a:cubicBezTo>
                <a:cubicBezTo>
                  <a:pt x="1035741" y="573626"/>
                  <a:pt x="835860" y="603314"/>
                  <a:pt x="739848" y="595694"/>
                </a:cubicBezTo>
                <a:cubicBezTo>
                  <a:pt x="924633" y="482346"/>
                  <a:pt x="1033885" y="282988"/>
                  <a:pt x="716893" y="318992"/>
                </a:cubicBezTo>
                <a:cubicBezTo>
                  <a:pt x="694414" y="232601"/>
                  <a:pt x="872627" y="244888"/>
                  <a:pt x="920537" y="246031"/>
                </a:cubicBezTo>
                <a:cubicBezTo>
                  <a:pt x="798903" y="102489"/>
                  <a:pt x="569065" y="397764"/>
                  <a:pt x="682412" y="238316"/>
                </a:cubicBezTo>
                <a:cubicBezTo>
                  <a:pt x="772233" y="179737"/>
                  <a:pt x="923014" y="58388"/>
                  <a:pt x="928538" y="226790"/>
                </a:cubicBezTo>
                <a:cubicBezTo>
                  <a:pt x="964448" y="52673"/>
                  <a:pt x="836034" y="94313"/>
                  <a:pt x="720893" y="196025"/>
                </a:cubicBezTo>
                <a:cubicBezTo>
                  <a:pt x="720131" y="127921"/>
                  <a:pt x="862530" y="44863"/>
                  <a:pt x="736229" y="49911"/>
                </a:cubicBezTo>
                <a:cubicBezTo>
                  <a:pt x="633835" y="215265"/>
                  <a:pt x="712130" y="72961"/>
                  <a:pt x="663267" y="0"/>
                </a:cubicBezTo>
                <a:cubicBezTo>
                  <a:pt x="661648" y="95250"/>
                  <a:pt x="701939" y="139351"/>
                  <a:pt x="625167" y="103727"/>
                </a:cubicBezTo>
                <a:cubicBezTo>
                  <a:pt x="618500" y="148019"/>
                  <a:pt x="660600" y="242316"/>
                  <a:pt x="625167" y="288322"/>
                </a:cubicBezTo>
                <a:cubicBezTo>
                  <a:pt x="588210" y="220980"/>
                  <a:pt x="338655" y="62675"/>
                  <a:pt x="336845" y="261366"/>
                </a:cubicBezTo>
                <a:cubicBezTo>
                  <a:pt x="498199" y="270891"/>
                  <a:pt x="549253" y="397193"/>
                  <a:pt x="367611" y="307467"/>
                </a:cubicBezTo>
                <a:cubicBezTo>
                  <a:pt x="264360" y="344138"/>
                  <a:pt x="569160" y="416719"/>
                  <a:pt x="579066" y="615029"/>
                </a:cubicBezTo>
                <a:cubicBezTo>
                  <a:pt x="591639" y="757047"/>
                  <a:pt x="513725" y="474677"/>
                  <a:pt x="263884" y="496585"/>
                </a:cubicBezTo>
                <a:cubicBezTo>
                  <a:pt x="105483" y="474868"/>
                  <a:pt x="195875" y="649034"/>
                  <a:pt x="233118" y="714947"/>
                </a:cubicBezTo>
                <a:cubicBezTo>
                  <a:pt x="315224" y="735140"/>
                  <a:pt x="504581" y="723710"/>
                  <a:pt x="532965" y="807149"/>
                </a:cubicBezTo>
                <a:cubicBezTo>
                  <a:pt x="577844" y="819960"/>
                  <a:pt x="513836" y="821915"/>
                  <a:pt x="502390" y="816184"/>
                </a:cubicBezTo>
                <a:cubicBezTo>
                  <a:pt x="482483" y="843521"/>
                  <a:pt x="478958" y="783908"/>
                  <a:pt x="464290" y="772763"/>
                </a:cubicBezTo>
                <a:cubicBezTo>
                  <a:pt x="472386" y="811435"/>
                  <a:pt x="431143" y="803910"/>
                  <a:pt x="375231" y="788670"/>
                </a:cubicBezTo>
                <a:cubicBezTo>
                  <a:pt x="391871" y="798481"/>
                  <a:pt x="406464" y="811416"/>
                  <a:pt x="418189" y="826770"/>
                </a:cubicBezTo>
                <a:cubicBezTo>
                  <a:pt x="409712" y="853250"/>
                  <a:pt x="345037" y="791242"/>
                  <a:pt x="333607" y="826770"/>
                </a:cubicBezTo>
                <a:cubicBezTo>
                  <a:pt x="383994" y="894969"/>
                  <a:pt x="321129" y="842962"/>
                  <a:pt x="276457" y="857536"/>
                </a:cubicBezTo>
                <a:cubicBezTo>
                  <a:pt x="121961" y="835152"/>
                  <a:pt x="193304" y="765620"/>
                  <a:pt x="288458" y="766001"/>
                </a:cubicBezTo>
                <a:cubicBezTo>
                  <a:pt x="194542" y="745427"/>
                  <a:pt x="104816" y="749618"/>
                  <a:pt x="138059" y="911352"/>
                </a:cubicBezTo>
                <a:cubicBezTo>
                  <a:pt x="17663" y="939927"/>
                  <a:pt x="230927" y="911352"/>
                  <a:pt x="237976" y="961358"/>
                </a:cubicBezTo>
                <a:cubicBezTo>
                  <a:pt x="287315" y="1023176"/>
                  <a:pt x="110439" y="1068455"/>
                  <a:pt x="75102" y="1025783"/>
                </a:cubicBezTo>
                <a:cubicBezTo>
                  <a:pt x="42240" y="954250"/>
                  <a:pt x="-13294" y="909447"/>
                  <a:pt x="80432" y="915162"/>
                </a:cubicBezTo>
                <a:cubicBezTo>
                  <a:pt x="-64252" y="855821"/>
                  <a:pt x="15662" y="1105662"/>
                  <a:pt x="91958" y="1107377"/>
                </a:cubicBezTo>
                <a:cubicBezTo>
                  <a:pt x="434858" y="1050227"/>
                  <a:pt x="129296" y="1195483"/>
                  <a:pt x="214925" y="1157383"/>
                </a:cubicBezTo>
                <a:cubicBezTo>
                  <a:pt x="439715" y="1034606"/>
                  <a:pt x="546491" y="1342842"/>
                  <a:pt x="322463" y="1228161"/>
                </a:cubicBezTo>
                <a:cubicBezTo>
                  <a:pt x="333956" y="1246608"/>
                  <a:pt x="241400" y="1215949"/>
                  <a:pt x="235145" y="1221759"/>
                </a:cubicBezTo>
                <a:cubicBezTo>
                  <a:pt x="235145" y="1224141"/>
                  <a:pt x="267685" y="1260642"/>
                  <a:pt x="267875" y="1263023"/>
                </a:cubicBezTo>
                <a:cubicBezTo>
                  <a:pt x="315500" y="1287693"/>
                  <a:pt x="474101" y="1246632"/>
                  <a:pt x="395615" y="1319117"/>
                </a:cubicBezTo>
                <a:cubicBezTo>
                  <a:pt x="301508" y="1315974"/>
                  <a:pt x="344163" y="1358840"/>
                  <a:pt x="322827" y="1338837"/>
                </a:cubicBezTo>
                <a:cubicBezTo>
                  <a:pt x="296091" y="1332111"/>
                  <a:pt x="274228" y="1303451"/>
                  <a:pt x="247492" y="1296725"/>
                </a:cubicBezTo>
                <a:lnTo>
                  <a:pt x="229880" y="1312259"/>
                </a:lnTo>
                <a:cubicBezTo>
                  <a:pt x="222545" y="1327690"/>
                  <a:pt x="188827" y="1301020"/>
                  <a:pt x="146155" y="1230344"/>
                </a:cubicBezTo>
                <a:cubicBezTo>
                  <a:pt x="-44345" y="1115283"/>
                  <a:pt x="43380" y="1353026"/>
                  <a:pt x="115389" y="1430369"/>
                </a:cubicBezTo>
                <a:cubicBezTo>
                  <a:pt x="178254" y="1413129"/>
                  <a:pt x="308556" y="1407224"/>
                  <a:pt x="349799" y="1480280"/>
                </a:cubicBezTo>
                <a:cubicBezTo>
                  <a:pt x="330749" y="1473518"/>
                  <a:pt x="314462" y="1468469"/>
                  <a:pt x="299507" y="1464659"/>
                </a:cubicBezTo>
                <a:cubicBezTo>
                  <a:pt x="294270" y="1467373"/>
                  <a:pt x="303579" y="1483052"/>
                  <a:pt x="318374" y="1496562"/>
                </a:cubicBezTo>
                <a:cubicBezTo>
                  <a:pt x="365999" y="1522851"/>
                  <a:pt x="414379" y="1543050"/>
                  <a:pt x="388280" y="1545717"/>
                </a:cubicBezTo>
                <a:cubicBezTo>
                  <a:pt x="388852" y="1551146"/>
                  <a:pt x="371612" y="1548860"/>
                  <a:pt x="348847" y="1542479"/>
                </a:cubicBezTo>
                <a:cubicBezTo>
                  <a:pt x="326781" y="1535304"/>
                  <a:pt x="271377" y="1509300"/>
                  <a:pt x="255883" y="1502664"/>
                </a:cubicBezTo>
                <a:lnTo>
                  <a:pt x="255883" y="1502664"/>
                </a:lnTo>
                <a:cubicBezTo>
                  <a:pt x="246358" y="1496283"/>
                  <a:pt x="240738" y="1489901"/>
                  <a:pt x="239976" y="1484281"/>
                </a:cubicBezTo>
                <a:cubicBezTo>
                  <a:pt x="227117" y="1491139"/>
                  <a:pt x="211401" y="1498664"/>
                  <a:pt x="203495" y="1484281"/>
                </a:cubicBezTo>
                <a:cubicBezTo>
                  <a:pt x="202638" y="1478852"/>
                  <a:pt x="190160" y="1496854"/>
                  <a:pt x="187303" y="1499140"/>
                </a:cubicBezTo>
                <a:cubicBezTo>
                  <a:pt x="441620" y="1594390"/>
                  <a:pt x="394036" y="1646621"/>
                  <a:pt x="490673" y="1673352"/>
                </a:cubicBezTo>
                <a:cubicBezTo>
                  <a:pt x="587310" y="1700083"/>
                  <a:pt x="687016" y="1651088"/>
                  <a:pt x="767123" y="1659528"/>
                </a:cubicBezTo>
                <a:cubicBezTo>
                  <a:pt x="862022" y="1669526"/>
                  <a:pt x="903260" y="1638663"/>
                  <a:pt x="967500" y="1594485"/>
                </a:cubicBezTo>
                <a:cubicBezTo>
                  <a:pt x="1031740" y="1550307"/>
                  <a:pt x="1192952" y="1468088"/>
                  <a:pt x="1152566" y="1394460"/>
                </a:cubicBezTo>
                <a:cubicBezTo>
                  <a:pt x="1139369" y="1326035"/>
                  <a:pt x="977099" y="1370841"/>
                  <a:pt x="918822" y="1363507"/>
                </a:cubicBezTo>
                <a:cubicBezTo>
                  <a:pt x="860545" y="1356173"/>
                  <a:pt x="815309" y="1351334"/>
                  <a:pt x="802904" y="1350454"/>
                </a:cubicBezTo>
                <a:lnTo>
                  <a:pt x="841956" y="1326547"/>
                </a:lnTo>
                <a:cubicBezTo>
                  <a:pt x="873960" y="1329119"/>
                  <a:pt x="991242" y="1366337"/>
                  <a:pt x="1018286" y="1315425"/>
                </a:cubicBezTo>
                <a:cubicBezTo>
                  <a:pt x="1217740" y="1313329"/>
                  <a:pt x="1253281" y="1297837"/>
                  <a:pt x="980354" y="1268921"/>
                </a:cubicBezTo>
                <a:cubicBezTo>
                  <a:pt x="983783" y="1241298"/>
                  <a:pt x="1059389" y="1175419"/>
                  <a:pt x="1091488" y="1221043"/>
                </a:cubicBezTo>
                <a:cubicBezTo>
                  <a:pt x="1335423" y="1072644"/>
                  <a:pt x="1190177" y="962311"/>
                  <a:pt x="896580" y="1032638"/>
                </a:cubicBezTo>
                <a:cubicBezTo>
                  <a:pt x="945348" y="940055"/>
                  <a:pt x="1150090" y="1009745"/>
                  <a:pt x="1193429" y="899446"/>
                </a:cubicBezTo>
                <a:close/>
                <a:moveTo>
                  <a:pt x="759089" y="61246"/>
                </a:moveTo>
                <a:cubicBezTo>
                  <a:pt x="808142" y="68675"/>
                  <a:pt x="729466" y="128969"/>
                  <a:pt x="720989" y="145828"/>
                </a:cubicBezTo>
                <a:cubicBezTo>
                  <a:pt x="691175" y="149638"/>
                  <a:pt x="720417" y="40958"/>
                  <a:pt x="759089" y="61436"/>
                </a:cubicBezTo>
                <a:lnTo>
                  <a:pt x="759089" y="61246"/>
                </a:lnTo>
                <a:close/>
                <a:moveTo>
                  <a:pt x="363611" y="545783"/>
                </a:moveTo>
                <a:cubicBezTo>
                  <a:pt x="489817" y="549688"/>
                  <a:pt x="442287" y="638461"/>
                  <a:pt x="348275" y="553498"/>
                </a:cubicBezTo>
                <a:cubicBezTo>
                  <a:pt x="203019" y="552355"/>
                  <a:pt x="266741" y="500062"/>
                  <a:pt x="363611" y="545783"/>
                </a:cubicBezTo>
                <a:close/>
                <a:moveTo>
                  <a:pt x="232451" y="523113"/>
                </a:moveTo>
                <a:cubicBezTo>
                  <a:pt x="356276" y="593122"/>
                  <a:pt x="394903" y="599953"/>
                  <a:pt x="254694" y="664096"/>
                </a:cubicBezTo>
                <a:cubicBezTo>
                  <a:pt x="248313" y="615995"/>
                  <a:pt x="133582" y="527876"/>
                  <a:pt x="232451" y="523113"/>
                </a:cubicBezTo>
                <a:close/>
                <a:moveTo>
                  <a:pt x="340084" y="692277"/>
                </a:moveTo>
                <a:cubicBezTo>
                  <a:pt x="359134" y="616744"/>
                  <a:pt x="411902" y="638937"/>
                  <a:pt x="470767" y="684562"/>
                </a:cubicBezTo>
                <a:cubicBezTo>
                  <a:pt x="414093" y="771335"/>
                  <a:pt x="366849" y="665226"/>
                  <a:pt x="340084" y="691896"/>
                </a:cubicBezTo>
                <a:lnTo>
                  <a:pt x="340084" y="692277"/>
                </a:lnTo>
                <a:close/>
                <a:moveTo>
                  <a:pt x="382375" y="615410"/>
                </a:moveTo>
                <a:cubicBezTo>
                  <a:pt x="404473" y="585787"/>
                  <a:pt x="480387" y="675323"/>
                  <a:pt x="516868" y="688372"/>
                </a:cubicBezTo>
                <a:cubicBezTo>
                  <a:pt x="514296" y="712661"/>
                  <a:pt x="386471" y="622745"/>
                  <a:pt x="382661" y="615029"/>
                </a:cubicBezTo>
                <a:lnTo>
                  <a:pt x="382375" y="615410"/>
                </a:lnTo>
                <a:close/>
                <a:moveTo>
                  <a:pt x="201400" y="907542"/>
                </a:moveTo>
                <a:cubicBezTo>
                  <a:pt x="161966" y="919544"/>
                  <a:pt x="156537" y="865823"/>
                  <a:pt x="163300" y="838295"/>
                </a:cubicBezTo>
                <a:cubicBezTo>
                  <a:pt x="167300" y="792861"/>
                  <a:pt x="238928" y="883539"/>
                  <a:pt x="201686" y="907161"/>
                </a:cubicBezTo>
                <a:lnTo>
                  <a:pt x="201400" y="907542"/>
                </a:lnTo>
                <a:close/>
                <a:moveTo>
                  <a:pt x="97811" y="1285557"/>
                </a:moveTo>
                <a:cubicBezTo>
                  <a:pt x="62503" y="1261541"/>
                  <a:pt x="58985" y="1215124"/>
                  <a:pt x="123279" y="1264178"/>
                </a:cubicBezTo>
                <a:cubicBezTo>
                  <a:pt x="154330" y="1304849"/>
                  <a:pt x="179207" y="1311307"/>
                  <a:pt x="231975" y="1341501"/>
                </a:cubicBezTo>
                <a:cubicBezTo>
                  <a:pt x="144536" y="1403414"/>
                  <a:pt x="117337" y="1407763"/>
                  <a:pt x="97811" y="1285557"/>
                </a:cubicBezTo>
                <a:close/>
                <a:moveTo>
                  <a:pt x="232928" y="1376077"/>
                </a:moveTo>
                <a:lnTo>
                  <a:pt x="279029" y="1379887"/>
                </a:lnTo>
                <a:cubicBezTo>
                  <a:pt x="416855" y="1375791"/>
                  <a:pt x="273504" y="1448181"/>
                  <a:pt x="232451" y="1376077"/>
                </a:cubicBezTo>
                <a:lnTo>
                  <a:pt x="232928" y="1376077"/>
                </a:lnTo>
                <a:close/>
                <a:moveTo>
                  <a:pt x="856244" y="715613"/>
                </a:moveTo>
                <a:cubicBezTo>
                  <a:pt x="849889" y="714496"/>
                  <a:pt x="840162" y="718644"/>
                  <a:pt x="817635" y="708913"/>
                </a:cubicBezTo>
                <a:cubicBezTo>
                  <a:pt x="760485" y="774731"/>
                  <a:pt x="740039" y="676085"/>
                  <a:pt x="721084" y="657225"/>
                </a:cubicBezTo>
                <a:cubicBezTo>
                  <a:pt x="768827" y="570396"/>
                  <a:pt x="1108656" y="721900"/>
                  <a:pt x="855767" y="715613"/>
                </a:cubicBezTo>
                <a:lnTo>
                  <a:pt x="856244" y="715613"/>
                </a:lnTo>
                <a:close/>
                <a:moveTo>
                  <a:pt x="663458" y="722662"/>
                </a:moveTo>
                <a:cubicBezTo>
                  <a:pt x="718703" y="597599"/>
                  <a:pt x="709368" y="798862"/>
                  <a:pt x="644408" y="807149"/>
                </a:cubicBezTo>
                <a:cubicBezTo>
                  <a:pt x="622214" y="772001"/>
                  <a:pt x="727275" y="699611"/>
                  <a:pt x="662981" y="723138"/>
                </a:cubicBezTo>
                <a:lnTo>
                  <a:pt x="663458" y="722662"/>
                </a:lnTo>
                <a:close/>
                <a:moveTo>
                  <a:pt x="628882" y="753332"/>
                </a:moveTo>
                <a:cubicBezTo>
                  <a:pt x="632082" y="740045"/>
                  <a:pt x="642455" y="729672"/>
                  <a:pt x="655742" y="726472"/>
                </a:cubicBezTo>
                <a:cubicBezTo>
                  <a:pt x="646503" y="736759"/>
                  <a:pt x="641645" y="752666"/>
                  <a:pt x="628406" y="753332"/>
                </a:cubicBezTo>
                <a:lnTo>
                  <a:pt x="628882" y="753332"/>
                </a:lnTo>
                <a:close/>
                <a:moveTo>
                  <a:pt x="771090" y="757237"/>
                </a:moveTo>
                <a:cubicBezTo>
                  <a:pt x="739086" y="767239"/>
                  <a:pt x="706987" y="796862"/>
                  <a:pt x="690318" y="822579"/>
                </a:cubicBezTo>
                <a:cubicBezTo>
                  <a:pt x="614880" y="823627"/>
                  <a:pt x="769185" y="718757"/>
                  <a:pt x="770614" y="757237"/>
                </a:cubicBezTo>
                <a:lnTo>
                  <a:pt x="771090" y="757237"/>
                </a:lnTo>
                <a:close/>
                <a:moveTo>
                  <a:pt x="759565" y="538162"/>
                </a:moveTo>
                <a:cubicBezTo>
                  <a:pt x="726513" y="486061"/>
                  <a:pt x="811190" y="433387"/>
                  <a:pt x="851767" y="480536"/>
                </a:cubicBezTo>
                <a:cubicBezTo>
                  <a:pt x="839861" y="509587"/>
                  <a:pt x="779853" y="508254"/>
                  <a:pt x="759089" y="538067"/>
                </a:cubicBezTo>
                <a:lnTo>
                  <a:pt x="759565" y="538162"/>
                </a:lnTo>
                <a:close/>
                <a:moveTo>
                  <a:pt x="868213" y="356761"/>
                </a:moveTo>
                <a:cubicBezTo>
                  <a:pt x="915795" y="383540"/>
                  <a:pt x="884533" y="514064"/>
                  <a:pt x="812619" y="442055"/>
                </a:cubicBezTo>
                <a:cubicBezTo>
                  <a:pt x="799951" y="359759"/>
                  <a:pt x="755722" y="295896"/>
                  <a:pt x="868213" y="356761"/>
                </a:cubicBezTo>
                <a:close/>
                <a:moveTo>
                  <a:pt x="681841" y="323088"/>
                </a:moveTo>
                <a:cubicBezTo>
                  <a:pt x="738991" y="335756"/>
                  <a:pt x="835193" y="378809"/>
                  <a:pt x="758803" y="430816"/>
                </a:cubicBezTo>
                <a:cubicBezTo>
                  <a:pt x="724322" y="426529"/>
                  <a:pt x="689270" y="346901"/>
                  <a:pt x="643455" y="396145"/>
                </a:cubicBezTo>
                <a:cubicBezTo>
                  <a:pt x="728132" y="379952"/>
                  <a:pt x="764042" y="472821"/>
                  <a:pt x="639550" y="438436"/>
                </a:cubicBezTo>
                <a:cubicBezTo>
                  <a:pt x="555444" y="367379"/>
                  <a:pt x="562969" y="305372"/>
                  <a:pt x="682127" y="323088"/>
                </a:cubicBezTo>
                <a:lnTo>
                  <a:pt x="681841" y="323088"/>
                </a:lnTo>
                <a:close/>
                <a:moveTo>
                  <a:pt x="395477" y="216638"/>
                </a:moveTo>
                <a:lnTo>
                  <a:pt x="432956" y="194566"/>
                </a:lnTo>
                <a:cubicBezTo>
                  <a:pt x="463849" y="204520"/>
                  <a:pt x="524589" y="205915"/>
                  <a:pt x="564476" y="247666"/>
                </a:cubicBezTo>
                <a:cubicBezTo>
                  <a:pt x="560983" y="266716"/>
                  <a:pt x="596485" y="297952"/>
                  <a:pt x="558873" y="299942"/>
                </a:cubicBezTo>
                <a:cubicBezTo>
                  <a:pt x="463991" y="248662"/>
                  <a:pt x="395001" y="289123"/>
                  <a:pt x="395477" y="216638"/>
                </a:cubicBezTo>
                <a:close/>
                <a:moveTo>
                  <a:pt x="470767" y="361188"/>
                </a:moveTo>
                <a:cubicBezTo>
                  <a:pt x="533060" y="375380"/>
                  <a:pt x="566588" y="445294"/>
                  <a:pt x="566874" y="503396"/>
                </a:cubicBezTo>
                <a:cubicBezTo>
                  <a:pt x="553063" y="445103"/>
                  <a:pt x="308937" y="332613"/>
                  <a:pt x="470767" y="361188"/>
                </a:cubicBezTo>
                <a:close/>
                <a:moveTo>
                  <a:pt x="632216" y="475419"/>
                </a:moveTo>
                <a:cubicBezTo>
                  <a:pt x="672857" y="584937"/>
                  <a:pt x="757756" y="406704"/>
                  <a:pt x="759089" y="438055"/>
                </a:cubicBezTo>
                <a:cubicBezTo>
                  <a:pt x="749231" y="450199"/>
                  <a:pt x="661362" y="639005"/>
                  <a:pt x="640217" y="641593"/>
                </a:cubicBezTo>
                <a:cubicBezTo>
                  <a:pt x="592211" y="654166"/>
                  <a:pt x="514740" y="249269"/>
                  <a:pt x="622468" y="453581"/>
                </a:cubicBezTo>
                <a:lnTo>
                  <a:pt x="632216" y="475419"/>
                </a:lnTo>
                <a:close/>
                <a:moveTo>
                  <a:pt x="686032" y="837819"/>
                </a:moveTo>
                <a:cubicBezTo>
                  <a:pt x="910060" y="800767"/>
                  <a:pt x="744134" y="1039463"/>
                  <a:pt x="628310" y="930116"/>
                </a:cubicBezTo>
                <a:cubicBezTo>
                  <a:pt x="471624" y="904113"/>
                  <a:pt x="569255" y="758190"/>
                  <a:pt x="686032" y="837914"/>
                </a:cubicBezTo>
                <a:lnTo>
                  <a:pt x="686032" y="837819"/>
                </a:lnTo>
                <a:close/>
                <a:moveTo>
                  <a:pt x="743658" y="1291400"/>
                </a:moveTo>
                <a:cubicBezTo>
                  <a:pt x="634025" y="1528191"/>
                  <a:pt x="279219" y="1192435"/>
                  <a:pt x="547634" y="1206818"/>
                </a:cubicBezTo>
                <a:cubicBezTo>
                  <a:pt x="554930" y="1213933"/>
                  <a:pt x="563759" y="1219276"/>
                  <a:pt x="573446" y="1222439"/>
                </a:cubicBezTo>
                <a:cubicBezTo>
                  <a:pt x="583562" y="1223363"/>
                  <a:pt x="593592" y="1225048"/>
                  <a:pt x="603450" y="1227487"/>
                </a:cubicBezTo>
                <a:cubicBezTo>
                  <a:pt x="668411" y="1230440"/>
                  <a:pt x="745563" y="1196054"/>
                  <a:pt x="743658" y="1291495"/>
                </a:cubicBezTo>
                <a:lnTo>
                  <a:pt x="743658" y="1291400"/>
                </a:lnTo>
                <a:close/>
                <a:moveTo>
                  <a:pt x="556465" y="950327"/>
                </a:moveTo>
                <a:cubicBezTo>
                  <a:pt x="779462" y="991311"/>
                  <a:pt x="778424" y="964502"/>
                  <a:pt x="689842" y="1122236"/>
                </a:cubicBezTo>
                <a:cubicBezTo>
                  <a:pt x="676412" y="996696"/>
                  <a:pt x="662377" y="1190757"/>
                  <a:pt x="568651" y="984541"/>
                </a:cubicBezTo>
                <a:lnTo>
                  <a:pt x="556465" y="950327"/>
                </a:lnTo>
                <a:close/>
                <a:moveTo>
                  <a:pt x="351609" y="1045464"/>
                </a:moveTo>
                <a:cubicBezTo>
                  <a:pt x="221879" y="1004983"/>
                  <a:pt x="219783" y="803243"/>
                  <a:pt x="382375" y="887825"/>
                </a:cubicBezTo>
                <a:cubicBezTo>
                  <a:pt x="598973" y="940213"/>
                  <a:pt x="478863" y="971741"/>
                  <a:pt x="351609" y="1045559"/>
                </a:cubicBezTo>
                <a:lnTo>
                  <a:pt x="351609" y="1045464"/>
                </a:lnTo>
                <a:close/>
                <a:moveTo>
                  <a:pt x="420761" y="1054969"/>
                </a:moveTo>
                <a:cubicBezTo>
                  <a:pt x="558683" y="924191"/>
                  <a:pt x="613642" y="1068229"/>
                  <a:pt x="605260" y="1180338"/>
                </a:cubicBezTo>
                <a:cubicBezTo>
                  <a:pt x="550967" y="1109377"/>
                  <a:pt x="512677" y="1087926"/>
                  <a:pt x="420761" y="1054969"/>
                </a:cubicBezTo>
                <a:close/>
                <a:moveTo>
                  <a:pt x="366944" y="1414272"/>
                </a:moveTo>
                <a:cubicBezTo>
                  <a:pt x="439239" y="1414272"/>
                  <a:pt x="581066" y="1400842"/>
                  <a:pt x="597640" y="1460468"/>
                </a:cubicBezTo>
                <a:cubicBezTo>
                  <a:pt x="532870" y="1541336"/>
                  <a:pt x="356181" y="1584484"/>
                  <a:pt x="366944" y="1414463"/>
                </a:cubicBezTo>
                <a:lnTo>
                  <a:pt x="366944" y="1414272"/>
                </a:lnTo>
                <a:close/>
                <a:moveTo>
                  <a:pt x="597035" y="1664464"/>
                </a:moveTo>
                <a:cubicBezTo>
                  <a:pt x="578491" y="1667671"/>
                  <a:pt x="503670" y="1663885"/>
                  <a:pt x="471148" y="1649777"/>
                </a:cubicBezTo>
                <a:cubicBezTo>
                  <a:pt x="439239" y="1625202"/>
                  <a:pt x="391805" y="1616774"/>
                  <a:pt x="401901" y="1579817"/>
                </a:cubicBezTo>
                <a:cubicBezTo>
                  <a:pt x="456765" y="1572387"/>
                  <a:pt x="645468" y="1595342"/>
                  <a:pt x="582412" y="1645158"/>
                </a:cubicBezTo>
                <a:lnTo>
                  <a:pt x="597035" y="1664464"/>
                </a:lnTo>
                <a:close/>
                <a:moveTo>
                  <a:pt x="616785" y="1564196"/>
                </a:moveTo>
                <a:cubicBezTo>
                  <a:pt x="607260" y="1608868"/>
                  <a:pt x="566112" y="1533811"/>
                  <a:pt x="555349" y="1541145"/>
                </a:cubicBezTo>
                <a:cubicBezTo>
                  <a:pt x="574399" y="1674495"/>
                  <a:pt x="463718" y="1464945"/>
                  <a:pt x="638597" y="1493520"/>
                </a:cubicBezTo>
                <a:lnTo>
                  <a:pt x="752034" y="1535463"/>
                </a:lnTo>
                <a:cubicBezTo>
                  <a:pt x="716887" y="1620521"/>
                  <a:pt x="647265" y="1631823"/>
                  <a:pt x="616785" y="1564386"/>
                </a:cubicBezTo>
                <a:lnTo>
                  <a:pt x="616785" y="1564196"/>
                </a:lnTo>
                <a:close/>
                <a:moveTo>
                  <a:pt x="811979" y="1595484"/>
                </a:moveTo>
                <a:cubicBezTo>
                  <a:pt x="817662" y="1594992"/>
                  <a:pt x="888786" y="1627974"/>
                  <a:pt x="874483" y="1637166"/>
                </a:cubicBezTo>
                <a:lnTo>
                  <a:pt x="704225" y="1665256"/>
                </a:lnTo>
                <a:cubicBezTo>
                  <a:pt x="704225" y="1666113"/>
                  <a:pt x="633983" y="1664740"/>
                  <a:pt x="651942" y="1653111"/>
                </a:cubicBezTo>
                <a:cubicBezTo>
                  <a:pt x="669901" y="1641482"/>
                  <a:pt x="762544" y="1542144"/>
                  <a:pt x="811979" y="1595484"/>
                </a:cubicBezTo>
                <a:close/>
                <a:moveTo>
                  <a:pt x="857863" y="1591056"/>
                </a:moveTo>
                <a:cubicBezTo>
                  <a:pt x="847690" y="1588123"/>
                  <a:pt x="840213" y="1579455"/>
                  <a:pt x="838813" y="1568958"/>
                </a:cubicBezTo>
                <a:cubicBezTo>
                  <a:pt x="837956" y="1567339"/>
                  <a:pt x="836908" y="1566005"/>
                  <a:pt x="836146" y="1564291"/>
                </a:cubicBezTo>
                <a:cubicBezTo>
                  <a:pt x="855540" y="1552918"/>
                  <a:pt x="916788" y="1512758"/>
                  <a:pt x="955179" y="1500720"/>
                </a:cubicBezTo>
                <a:cubicBezTo>
                  <a:pt x="972819" y="1502710"/>
                  <a:pt x="1050844" y="1483673"/>
                  <a:pt x="1066493" y="1492065"/>
                </a:cubicBezTo>
                <a:cubicBezTo>
                  <a:pt x="1065636" y="1550167"/>
                  <a:pt x="904535" y="1623155"/>
                  <a:pt x="857863" y="1591247"/>
                </a:cubicBezTo>
                <a:lnTo>
                  <a:pt x="857863" y="1591056"/>
                </a:lnTo>
                <a:close/>
                <a:moveTo>
                  <a:pt x="1054979" y="1445037"/>
                </a:moveTo>
                <a:cubicBezTo>
                  <a:pt x="1010116" y="1479232"/>
                  <a:pt x="912346" y="1448086"/>
                  <a:pt x="916632" y="1468184"/>
                </a:cubicBezTo>
                <a:cubicBezTo>
                  <a:pt x="792236" y="1479518"/>
                  <a:pt x="975592" y="1381411"/>
                  <a:pt x="1028170" y="1445228"/>
                </a:cubicBezTo>
                <a:lnTo>
                  <a:pt x="1054979" y="1445037"/>
                </a:lnTo>
                <a:close/>
                <a:moveTo>
                  <a:pt x="862816" y="1410462"/>
                </a:moveTo>
                <a:cubicBezTo>
                  <a:pt x="864340" y="1545241"/>
                  <a:pt x="706130" y="1526762"/>
                  <a:pt x="647551" y="1448562"/>
                </a:cubicBezTo>
                <a:cubicBezTo>
                  <a:pt x="670982" y="1374077"/>
                  <a:pt x="802618" y="1391222"/>
                  <a:pt x="862816" y="1410653"/>
                </a:cubicBezTo>
                <a:lnTo>
                  <a:pt x="862816" y="1410462"/>
                </a:lnTo>
                <a:close/>
                <a:moveTo>
                  <a:pt x="689842" y="1391412"/>
                </a:moveTo>
                <a:cubicBezTo>
                  <a:pt x="697748" y="1332643"/>
                  <a:pt x="830526" y="1248061"/>
                  <a:pt x="924347" y="1306830"/>
                </a:cubicBezTo>
                <a:cubicBezTo>
                  <a:pt x="844337" y="1301210"/>
                  <a:pt x="723846" y="1340644"/>
                  <a:pt x="689842" y="1391412"/>
                </a:cubicBezTo>
                <a:close/>
                <a:moveTo>
                  <a:pt x="1162663" y="1057085"/>
                </a:moveTo>
                <a:cubicBezTo>
                  <a:pt x="1174950" y="1091279"/>
                  <a:pt x="1166282" y="1118140"/>
                  <a:pt x="1148756" y="1134428"/>
                </a:cubicBezTo>
                <a:cubicBezTo>
                  <a:pt x="1132786" y="1148207"/>
                  <a:pt x="1085669" y="1147541"/>
                  <a:pt x="1066841" y="1139762"/>
                </a:cubicBezTo>
                <a:cubicBezTo>
                  <a:pt x="1050087" y="1127160"/>
                  <a:pt x="1038933" y="1108491"/>
                  <a:pt x="1035790" y="1087755"/>
                </a:cubicBezTo>
                <a:cubicBezTo>
                  <a:pt x="942064" y="1054989"/>
                  <a:pt x="1135802" y="1026033"/>
                  <a:pt x="1162663" y="1057085"/>
                </a:cubicBezTo>
                <a:close/>
                <a:moveTo>
                  <a:pt x="987913" y="1181170"/>
                </a:moveTo>
                <a:cubicBezTo>
                  <a:pt x="996882" y="1205522"/>
                  <a:pt x="972724" y="1274917"/>
                  <a:pt x="958923" y="1264444"/>
                </a:cubicBezTo>
                <a:cubicBezTo>
                  <a:pt x="767852" y="1265682"/>
                  <a:pt x="615071" y="1008698"/>
                  <a:pt x="905107" y="1118330"/>
                </a:cubicBezTo>
                <a:cubicBezTo>
                  <a:pt x="1077986" y="1070896"/>
                  <a:pt x="1060874" y="1196505"/>
                  <a:pt x="987913" y="118117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23D598-657D-9A6B-8084-C9965F53A528}"/>
              </a:ext>
            </a:extLst>
          </p:cNvPr>
          <p:cNvGraphicFramePr>
            <a:graphicFrameLocks noGrp="1"/>
          </p:cNvGraphicFramePr>
          <p:nvPr/>
        </p:nvGraphicFramePr>
        <p:xfrm>
          <a:off x="575094" y="3592261"/>
          <a:ext cx="110418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604">
                  <a:extLst>
                    <a:ext uri="{9D8B030D-6E8A-4147-A177-3AD203B41FA5}">
                      <a16:colId xmlns:a16="http://schemas.microsoft.com/office/drawing/2014/main" val="4185478569"/>
                    </a:ext>
                  </a:extLst>
                </a:gridCol>
                <a:gridCol w="3680604">
                  <a:extLst>
                    <a:ext uri="{9D8B030D-6E8A-4147-A177-3AD203B41FA5}">
                      <a16:colId xmlns:a16="http://schemas.microsoft.com/office/drawing/2014/main" val="3035365710"/>
                    </a:ext>
                  </a:extLst>
                </a:gridCol>
                <a:gridCol w="3680604">
                  <a:extLst>
                    <a:ext uri="{9D8B030D-6E8A-4147-A177-3AD203B41FA5}">
                      <a16:colId xmlns:a16="http://schemas.microsoft.com/office/drawing/2014/main" val="2726651369"/>
                    </a:ext>
                  </a:extLst>
                </a:gridCol>
              </a:tblGrid>
              <a:tr h="350011">
                <a:tc>
                  <a:txBody>
                    <a:bodyPr/>
                    <a:lstStyle/>
                    <a:p>
                      <a:r>
                        <a:rPr lang="en-US" dirty="0"/>
                        <a:t>3D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2.5D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Courses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2855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CDB3B2-0DEF-720B-C43B-5E45E2E2897E}"/>
              </a:ext>
            </a:extLst>
          </p:cNvPr>
          <p:cNvSpPr txBox="1"/>
          <p:nvPr/>
        </p:nvSpPr>
        <p:spPr>
          <a:xfrm>
            <a:off x="575094" y="4054413"/>
            <a:ext cx="365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Typical horror Game in a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67A51-0BFD-CF3F-5E16-D5E0A1E3ADED}"/>
              </a:ext>
            </a:extLst>
          </p:cNvPr>
          <p:cNvSpPr txBox="1"/>
          <p:nvPr/>
        </p:nvSpPr>
        <p:spPr>
          <a:xfrm>
            <a:off x="4313206" y="4054413"/>
            <a:ext cx="356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Roguelike-Dungeon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5BB36-21F3-A071-BB5F-A962FA21FE31}"/>
              </a:ext>
            </a:extLst>
          </p:cNvPr>
          <p:cNvSpPr txBox="1"/>
          <p:nvPr/>
        </p:nvSpPr>
        <p:spPr>
          <a:xfrm>
            <a:off x="7878793" y="4054413"/>
            <a:ext cx="356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Language Courses App where you can learn different languages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5A60D2-E47E-FB82-3D4B-0AF84E094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709" y="721168"/>
            <a:ext cx="8490581" cy="659267"/>
          </a:xfrm>
        </p:spPr>
        <p:txBody>
          <a:bodyPr>
            <a:normAutofit fontScale="90000"/>
          </a:bodyPr>
          <a:lstStyle/>
          <a:p>
            <a:r>
              <a:rPr lang="en-US" dirty="0"/>
              <a:t>My 3 Ideas</a:t>
            </a:r>
          </a:p>
        </p:txBody>
      </p:sp>
      <p:pic>
        <p:nvPicPr>
          <p:cNvPr id="1026" name="Picture 2" descr="Taiwanese horror game Devotion vanishes from Steam after angry Chinese  gamers find Winnie the Pooh meme - The Verge">
            <a:extLst>
              <a:ext uri="{FF2B5EF4-FFF2-40B4-BE49-F238E27FC236}">
                <a16:creationId xmlns:a16="http://schemas.microsoft.com/office/drawing/2014/main" id="{2670A2B9-A291-EFA7-A7EA-F65F1DFA6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94" y="4423745"/>
            <a:ext cx="3651849" cy="18618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guelike - Wikipedia">
            <a:extLst>
              <a:ext uri="{FF2B5EF4-FFF2-40B4-BE49-F238E27FC236}">
                <a16:creationId xmlns:a16="http://schemas.microsoft.com/office/drawing/2014/main" id="{EE54554A-B632-E1A8-E432-63B620930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42" y="4423745"/>
            <a:ext cx="3738116" cy="18618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Best Free and Paid Language Learning Apps - The Plug - HelloTech">
            <a:extLst>
              <a:ext uri="{FF2B5EF4-FFF2-40B4-BE49-F238E27FC236}">
                <a16:creationId xmlns:a16="http://schemas.microsoft.com/office/drawing/2014/main" id="{229590A7-80B6-E6C2-066C-46990BD18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58" y="4700743"/>
            <a:ext cx="3651847" cy="15906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511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74FF-33C8-F35C-4329-BCEEEA49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709" y="198408"/>
            <a:ext cx="8490581" cy="663893"/>
          </a:xfrm>
        </p:spPr>
        <p:txBody>
          <a:bodyPr>
            <a:normAutofit fontScale="90000"/>
          </a:bodyPr>
          <a:lstStyle/>
          <a:p>
            <a:r>
              <a:rPr lang="en-US" dirty="0"/>
              <a:t>3D Game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DF89A1-EE27-1DE9-E645-FF6BFAC7A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747" y="1163441"/>
            <a:ext cx="6632107" cy="458325"/>
          </a:xfrm>
        </p:spPr>
        <p:txBody>
          <a:bodyPr/>
          <a:lstStyle/>
          <a:p>
            <a:pPr algn="l"/>
            <a:r>
              <a:rPr lang="en-US" dirty="0">
                <a:latin typeface="+mj-lt"/>
              </a:rPr>
              <a:t>Typical Horror game in a forest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D4C0ABD-E01A-74A4-5289-5CEF371C2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361332"/>
              </p:ext>
            </p:extLst>
          </p:nvPr>
        </p:nvGraphicFramePr>
        <p:xfrm>
          <a:off x="610746" y="1728157"/>
          <a:ext cx="399403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684FFC0-19D0-046F-2C0A-FE98972CEAF2}"/>
              </a:ext>
            </a:extLst>
          </p:cNvPr>
          <p:cNvSpPr txBox="1"/>
          <p:nvPr/>
        </p:nvSpPr>
        <p:spPr>
          <a:xfrm>
            <a:off x="610746" y="4142873"/>
            <a:ext cx="4452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Real Context: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Always wanted to make a game and play it.</a:t>
            </a:r>
          </a:p>
        </p:txBody>
      </p:sp>
      <p:pic>
        <p:nvPicPr>
          <p:cNvPr id="14" name="Picture 2" descr="Taiwanese horror game Devotion vanishes from Steam after angry Chinese  gamers find Winnie the Pooh meme - The Verge">
            <a:extLst>
              <a:ext uri="{FF2B5EF4-FFF2-40B4-BE49-F238E27FC236}">
                <a16:creationId xmlns:a16="http://schemas.microsoft.com/office/drawing/2014/main" id="{94D0FE7C-6EF8-D287-2EB8-030052506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05" y="1951385"/>
            <a:ext cx="3651849" cy="18618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18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74FF-33C8-F35C-4329-BCEEEA49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709" y="198408"/>
            <a:ext cx="8490581" cy="663893"/>
          </a:xfrm>
        </p:spPr>
        <p:txBody>
          <a:bodyPr>
            <a:normAutofit fontScale="90000"/>
          </a:bodyPr>
          <a:lstStyle/>
          <a:p>
            <a:r>
              <a:rPr lang="en-US" dirty="0"/>
              <a:t>2.5D Game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DF89A1-EE27-1DE9-E645-FF6BFAC7A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747" y="1163441"/>
            <a:ext cx="6974419" cy="4583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+mj-lt"/>
              </a:rPr>
              <a:t>Roguelike Dungeon hack &amp; slash game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D4C0ABD-E01A-74A4-5289-5CEF371C2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78359"/>
              </p:ext>
            </p:extLst>
          </p:nvPr>
        </p:nvGraphicFramePr>
        <p:xfrm>
          <a:off x="610746" y="1728157"/>
          <a:ext cx="399403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684FFC0-19D0-046F-2C0A-FE98972CEAF2}"/>
              </a:ext>
            </a:extLst>
          </p:cNvPr>
          <p:cNvSpPr txBox="1"/>
          <p:nvPr/>
        </p:nvSpPr>
        <p:spPr>
          <a:xfrm>
            <a:off x="610746" y="4142872"/>
            <a:ext cx="4452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Real Context: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Always wanted to make a game and play it.</a:t>
            </a:r>
          </a:p>
        </p:txBody>
      </p:sp>
      <p:pic>
        <p:nvPicPr>
          <p:cNvPr id="3" name="Picture 4" descr="Roguelike - Wikipedia">
            <a:extLst>
              <a:ext uri="{FF2B5EF4-FFF2-40B4-BE49-F238E27FC236}">
                <a16:creationId xmlns:a16="http://schemas.microsoft.com/office/drawing/2014/main" id="{4AA9645D-8ABB-8662-1379-C4F5841B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138" y="1951385"/>
            <a:ext cx="3738116" cy="18618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7EA7B2-6B21-2E81-4EA4-34030378648D}"/>
                  </a:ext>
                </a:extLst>
              </p14:cNvPr>
              <p14:cNvContentPartPr/>
              <p14:nvPr/>
            </p14:nvContentPartPr>
            <p14:xfrm>
              <a:off x="10224000" y="3204497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7EA7B2-6B21-2E81-4EA4-3403037864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5000" y="31958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867E18-3F50-27AB-8A12-7119F4EA72DD}"/>
                  </a:ext>
                </a:extLst>
              </p14:cNvPr>
              <p14:cNvContentPartPr/>
              <p14:nvPr/>
            </p14:nvContentPartPr>
            <p14:xfrm>
              <a:off x="9822960" y="259501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867E18-3F50-27AB-8A12-7119F4EA72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13960" y="25860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1027731-894D-1AF8-23C8-B476D720000E}"/>
                  </a:ext>
                </a:extLst>
              </p14:cNvPr>
              <p14:cNvContentPartPr/>
              <p14:nvPr/>
            </p14:nvContentPartPr>
            <p14:xfrm>
              <a:off x="8699760" y="2116217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1027731-894D-1AF8-23C8-B476D72000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90760" y="21072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4EA28C-D0E1-2795-3F91-80CA3425A498}"/>
                  </a:ext>
                </a:extLst>
              </p14:cNvPr>
              <p14:cNvContentPartPr/>
              <p14:nvPr/>
            </p14:nvContentPartPr>
            <p14:xfrm>
              <a:off x="9431280" y="291721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4EA28C-D0E1-2795-3F91-80CA3425A4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22280" y="2908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9AC99A-C5E7-3DDB-624B-F4DA7B779833}"/>
                  </a:ext>
                </a:extLst>
              </p14:cNvPr>
              <p14:cNvContentPartPr/>
              <p14:nvPr/>
            </p14:nvContentPartPr>
            <p14:xfrm>
              <a:off x="8647560" y="289093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9AC99A-C5E7-3DDB-624B-F4DA7B7798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38920" y="2881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C93098-015D-635D-F5F1-F883EB18463A}"/>
                  </a:ext>
                </a:extLst>
              </p14:cNvPr>
              <p14:cNvContentPartPr/>
              <p14:nvPr/>
            </p14:nvContentPartPr>
            <p14:xfrm>
              <a:off x="9291600" y="2525177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C93098-015D-635D-F5F1-F883EB1846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82960" y="25165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652E7CF-CCC9-962C-E245-A8A4C6E0A99D}"/>
                  </a:ext>
                </a:extLst>
              </p14:cNvPr>
              <p14:cNvContentPartPr/>
              <p14:nvPr/>
            </p14:nvContentPartPr>
            <p14:xfrm>
              <a:off x="8943480" y="2975537"/>
              <a:ext cx="3960" cy="20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652E7CF-CCC9-962C-E245-A8A4C6E0A9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34840" y="2966897"/>
                <a:ext cx="216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3976F73-00B7-6C26-DFE2-436D8B0AB158}"/>
                  </a:ext>
                </a:extLst>
              </p14:cNvPr>
              <p14:cNvContentPartPr/>
              <p14:nvPr/>
            </p14:nvContentPartPr>
            <p14:xfrm>
              <a:off x="8917560" y="3997217"/>
              <a:ext cx="360" cy="1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3976F73-00B7-6C26-DFE2-436D8B0AB1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08560" y="3988217"/>
                <a:ext cx="1800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403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74FF-33C8-F35C-4329-BCEEEA49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709" y="198408"/>
            <a:ext cx="8490581" cy="663893"/>
          </a:xfrm>
        </p:spPr>
        <p:txBody>
          <a:bodyPr>
            <a:normAutofit fontScale="90000"/>
          </a:bodyPr>
          <a:lstStyle/>
          <a:p>
            <a:r>
              <a:rPr lang="en-US" dirty="0"/>
              <a:t>Language App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DF89A1-EE27-1DE9-E645-FF6BFAC7A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747" y="1163441"/>
            <a:ext cx="8184910" cy="45832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>
                <a:latin typeface="+mj-lt"/>
              </a:rPr>
              <a:t>Language Courses App with multiple languages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D4C0ABD-E01A-74A4-5289-5CEF371C2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809467"/>
              </p:ext>
            </p:extLst>
          </p:nvPr>
        </p:nvGraphicFramePr>
        <p:xfrm>
          <a:off x="610746" y="1728157"/>
          <a:ext cx="399403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684FFC0-19D0-046F-2C0A-FE98972CEAF2}"/>
              </a:ext>
            </a:extLst>
          </p:cNvPr>
          <p:cNvSpPr txBox="1"/>
          <p:nvPr/>
        </p:nvSpPr>
        <p:spPr>
          <a:xfrm>
            <a:off x="610746" y="4142872"/>
            <a:ext cx="445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Real Context: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 always want to learn more languages and thought this might help me too.</a:t>
            </a:r>
          </a:p>
        </p:txBody>
      </p:sp>
      <p:pic>
        <p:nvPicPr>
          <p:cNvPr id="5" name="Picture 6" descr="The Best Free and Paid Language Learning Apps - The Plug - HelloTech">
            <a:extLst>
              <a:ext uri="{FF2B5EF4-FFF2-40B4-BE49-F238E27FC236}">
                <a16:creationId xmlns:a16="http://schemas.microsoft.com/office/drawing/2014/main" id="{56809A06-D6CF-9B9D-2C48-9C2C7B861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07" y="2086975"/>
            <a:ext cx="3651847" cy="15906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ADD6E2-4B9E-F933-9776-444DC3B7F56F}"/>
                  </a:ext>
                </a:extLst>
              </p14:cNvPr>
              <p14:cNvContentPartPr/>
              <p14:nvPr/>
            </p14:nvContentPartPr>
            <p14:xfrm>
              <a:off x="8899920" y="300397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ADD6E2-4B9E-F933-9776-444DC3B7F5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91280" y="2995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604842-E4D6-453E-5661-DE0C992EA3C7}"/>
                  </a:ext>
                </a:extLst>
              </p14:cNvPr>
              <p14:cNvContentPartPr/>
              <p14:nvPr/>
            </p14:nvContentPartPr>
            <p14:xfrm>
              <a:off x="8917560" y="2734337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604842-E4D6-453E-5661-DE0C992EA3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08560" y="2725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80D2D0-2D44-03CA-113F-F8202FB696BC}"/>
                  </a:ext>
                </a:extLst>
              </p14:cNvPr>
              <p14:cNvContentPartPr/>
              <p14:nvPr/>
            </p14:nvContentPartPr>
            <p14:xfrm>
              <a:off x="8917560" y="254281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80D2D0-2D44-03CA-113F-F8202FB696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08560" y="253381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446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4BE7018-F3B4-4BBF-BB9C-AA1C175B8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F74FF-33C8-F35C-4329-BCEEEA49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>
            <a:norm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3B7303C-948D-9D3B-D21C-B3FA086A8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740" y="4893013"/>
            <a:ext cx="6632107" cy="951488"/>
          </a:xfrm>
        </p:spPr>
        <p:txBody>
          <a:bodyPr>
            <a:normAutofit/>
          </a:bodyPr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37DEE0AA-4CA5-407A-AA9B-024BAD78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3852" y="1809165"/>
            <a:ext cx="539102" cy="746101"/>
          </a:xfrm>
          <a:custGeom>
            <a:avLst/>
            <a:gdLst>
              <a:gd name="connsiteX0" fmla="*/ 1193342 w 1206769"/>
              <a:gd name="connsiteY0" fmla="*/ 899406 h 1684262"/>
              <a:gd name="connsiteX1" fmla="*/ 1174292 w 1206769"/>
              <a:gd name="connsiteY1" fmla="*/ 814824 h 1684262"/>
              <a:gd name="connsiteX2" fmla="*/ 1032083 w 1206769"/>
              <a:gd name="connsiteY2" fmla="*/ 868640 h 1684262"/>
              <a:gd name="connsiteX3" fmla="*/ 962932 w 1206769"/>
              <a:gd name="connsiteY3" fmla="*/ 860925 h 1684262"/>
              <a:gd name="connsiteX4" fmla="*/ 1035893 w 1206769"/>
              <a:gd name="connsiteY4" fmla="*/ 795583 h 1684262"/>
              <a:gd name="connsiteX5" fmla="*/ 893685 w 1206769"/>
              <a:gd name="connsiteY5" fmla="*/ 930172 h 1684262"/>
              <a:gd name="connsiteX6" fmla="*/ 951311 w 1206769"/>
              <a:gd name="connsiteY6" fmla="*/ 914741 h 1684262"/>
              <a:gd name="connsiteX7" fmla="*/ 951311 w 1206769"/>
              <a:gd name="connsiteY7" fmla="*/ 937887 h 1684262"/>
              <a:gd name="connsiteX8" fmla="*/ 862824 w 1206769"/>
              <a:gd name="connsiteY8" fmla="*/ 964747 h 1684262"/>
              <a:gd name="connsiteX9" fmla="*/ 812913 w 1206769"/>
              <a:gd name="connsiteY9" fmla="*/ 991608 h 1684262"/>
              <a:gd name="connsiteX10" fmla="*/ 905115 w 1206769"/>
              <a:gd name="connsiteY10" fmla="*/ 872545 h 1684262"/>
              <a:gd name="connsiteX11" fmla="*/ 1062754 w 1206769"/>
              <a:gd name="connsiteY11" fmla="*/ 784058 h 1684262"/>
              <a:gd name="connsiteX12" fmla="*/ 1106474 w 1206769"/>
              <a:gd name="connsiteY12" fmla="*/ 662995 h 1684262"/>
              <a:gd name="connsiteX13" fmla="*/ 1028178 w 1206769"/>
              <a:gd name="connsiteY13" fmla="*/ 722527 h 1684262"/>
              <a:gd name="connsiteX14" fmla="*/ 1003794 w 1206769"/>
              <a:gd name="connsiteY14" fmla="*/ 692428 h 1684262"/>
              <a:gd name="connsiteX15" fmla="*/ 1000651 w 1206769"/>
              <a:gd name="connsiteY15" fmla="*/ 679855 h 1684262"/>
              <a:gd name="connsiteX16" fmla="*/ 1000651 w 1206769"/>
              <a:gd name="connsiteY16" fmla="*/ 677664 h 1684262"/>
              <a:gd name="connsiteX17" fmla="*/ 1005794 w 1206769"/>
              <a:gd name="connsiteY17" fmla="*/ 661471 h 1684262"/>
              <a:gd name="connsiteX18" fmla="*/ 1065707 w 1206769"/>
              <a:gd name="connsiteY18" fmla="*/ 651375 h 1684262"/>
              <a:gd name="connsiteX19" fmla="*/ 1073136 w 1206769"/>
              <a:gd name="connsiteY19" fmla="*/ 652613 h 1684262"/>
              <a:gd name="connsiteX20" fmla="*/ 1086185 w 1206769"/>
              <a:gd name="connsiteY20" fmla="*/ 660614 h 1684262"/>
              <a:gd name="connsiteX21" fmla="*/ 1102473 w 1206769"/>
              <a:gd name="connsiteY21" fmla="*/ 657661 h 1684262"/>
              <a:gd name="connsiteX22" fmla="*/ 739761 w 1206769"/>
              <a:gd name="connsiteY22" fmla="*/ 595654 h 1684262"/>
              <a:gd name="connsiteX23" fmla="*/ 716806 w 1206769"/>
              <a:gd name="connsiteY23" fmla="*/ 318952 h 1684262"/>
              <a:gd name="connsiteX24" fmla="*/ 920450 w 1206769"/>
              <a:gd name="connsiteY24" fmla="*/ 245991 h 1684262"/>
              <a:gd name="connsiteX25" fmla="*/ 682325 w 1206769"/>
              <a:gd name="connsiteY25" fmla="*/ 238276 h 1684262"/>
              <a:gd name="connsiteX26" fmla="*/ 928451 w 1206769"/>
              <a:gd name="connsiteY26" fmla="*/ 226750 h 1684262"/>
              <a:gd name="connsiteX27" fmla="*/ 720806 w 1206769"/>
              <a:gd name="connsiteY27" fmla="*/ 195985 h 1684262"/>
              <a:gd name="connsiteX28" fmla="*/ 736142 w 1206769"/>
              <a:gd name="connsiteY28" fmla="*/ 49871 h 1684262"/>
              <a:gd name="connsiteX29" fmla="*/ 663180 w 1206769"/>
              <a:gd name="connsiteY29" fmla="*/ -40 h 1684262"/>
              <a:gd name="connsiteX30" fmla="*/ 625080 w 1206769"/>
              <a:gd name="connsiteY30" fmla="*/ 103687 h 1684262"/>
              <a:gd name="connsiteX31" fmla="*/ 625080 w 1206769"/>
              <a:gd name="connsiteY31" fmla="*/ 288282 h 1684262"/>
              <a:gd name="connsiteX32" fmla="*/ 336758 w 1206769"/>
              <a:gd name="connsiteY32" fmla="*/ 261326 h 1684262"/>
              <a:gd name="connsiteX33" fmla="*/ 367524 w 1206769"/>
              <a:gd name="connsiteY33" fmla="*/ 307427 h 1684262"/>
              <a:gd name="connsiteX34" fmla="*/ 578979 w 1206769"/>
              <a:gd name="connsiteY34" fmla="*/ 614989 h 1684262"/>
              <a:gd name="connsiteX35" fmla="*/ 263797 w 1206769"/>
              <a:gd name="connsiteY35" fmla="*/ 511167 h 1684262"/>
              <a:gd name="connsiteX36" fmla="*/ 233031 w 1206769"/>
              <a:gd name="connsiteY36" fmla="*/ 714907 h 1684262"/>
              <a:gd name="connsiteX37" fmla="*/ 532878 w 1206769"/>
              <a:gd name="connsiteY37" fmla="*/ 807109 h 1684262"/>
              <a:gd name="connsiteX38" fmla="*/ 513828 w 1206769"/>
              <a:gd name="connsiteY38" fmla="*/ 803299 h 1684262"/>
              <a:gd name="connsiteX39" fmla="*/ 502303 w 1206769"/>
              <a:gd name="connsiteY39" fmla="*/ 791773 h 1684262"/>
              <a:gd name="connsiteX40" fmla="*/ 464203 w 1206769"/>
              <a:gd name="connsiteY40" fmla="*/ 772723 h 1684262"/>
              <a:gd name="connsiteX41" fmla="*/ 375144 w 1206769"/>
              <a:gd name="connsiteY41" fmla="*/ 788630 h 1684262"/>
              <a:gd name="connsiteX42" fmla="*/ 418102 w 1206769"/>
              <a:gd name="connsiteY42" fmla="*/ 826730 h 1684262"/>
              <a:gd name="connsiteX43" fmla="*/ 333520 w 1206769"/>
              <a:gd name="connsiteY43" fmla="*/ 826730 h 1684262"/>
              <a:gd name="connsiteX44" fmla="*/ 276370 w 1206769"/>
              <a:gd name="connsiteY44" fmla="*/ 857496 h 1684262"/>
              <a:gd name="connsiteX45" fmla="*/ 288371 w 1206769"/>
              <a:gd name="connsiteY45" fmla="*/ 765961 h 1684262"/>
              <a:gd name="connsiteX46" fmla="*/ 137972 w 1206769"/>
              <a:gd name="connsiteY46" fmla="*/ 911312 h 1684262"/>
              <a:gd name="connsiteX47" fmla="*/ 237889 w 1206769"/>
              <a:gd name="connsiteY47" fmla="*/ 961318 h 1684262"/>
              <a:gd name="connsiteX48" fmla="*/ 45770 w 1206769"/>
              <a:gd name="connsiteY48" fmla="*/ 1057426 h 1684262"/>
              <a:gd name="connsiteX49" fmla="*/ 80345 w 1206769"/>
              <a:gd name="connsiteY49" fmla="*/ 915122 h 1684262"/>
              <a:gd name="connsiteX50" fmla="*/ 91871 w 1206769"/>
              <a:gd name="connsiteY50" fmla="*/ 1107337 h 1684262"/>
              <a:gd name="connsiteX51" fmla="*/ 214838 w 1206769"/>
              <a:gd name="connsiteY51" fmla="*/ 1157343 h 1684262"/>
              <a:gd name="connsiteX52" fmla="*/ 322376 w 1206769"/>
              <a:gd name="connsiteY52" fmla="*/ 1240306 h 1684262"/>
              <a:gd name="connsiteX53" fmla="*/ 309707 w 1206769"/>
              <a:gd name="connsiteY53" fmla="*/ 1240306 h 1684262"/>
              <a:gd name="connsiteX54" fmla="*/ 311612 w 1206769"/>
              <a:gd name="connsiteY54" fmla="*/ 1248688 h 1684262"/>
              <a:gd name="connsiteX55" fmla="*/ 310755 w 1206769"/>
              <a:gd name="connsiteY55" fmla="*/ 1254784 h 1684262"/>
              <a:gd name="connsiteX56" fmla="*/ 309136 w 1206769"/>
              <a:gd name="connsiteY56" fmla="*/ 1259356 h 1684262"/>
              <a:gd name="connsiteX57" fmla="*/ 301230 w 1206769"/>
              <a:gd name="connsiteY57" fmla="*/ 1268023 h 1684262"/>
              <a:gd name="connsiteX58" fmla="*/ 283799 w 1206769"/>
              <a:gd name="connsiteY58" fmla="*/ 1268023 h 1684262"/>
              <a:gd name="connsiteX59" fmla="*/ 284847 w 1206769"/>
              <a:gd name="connsiteY59" fmla="*/ 1275167 h 1684262"/>
              <a:gd name="connsiteX60" fmla="*/ 395528 w 1206769"/>
              <a:gd name="connsiteY60" fmla="*/ 1319077 h 1684262"/>
              <a:gd name="connsiteX61" fmla="*/ 256939 w 1206769"/>
              <a:gd name="connsiteY61" fmla="*/ 1309552 h 1684262"/>
              <a:gd name="connsiteX62" fmla="*/ 256939 w 1206769"/>
              <a:gd name="connsiteY62" fmla="*/ 1309552 h 1684262"/>
              <a:gd name="connsiteX63" fmla="*/ 248176 w 1206769"/>
              <a:gd name="connsiteY63" fmla="*/ 1308219 h 1684262"/>
              <a:gd name="connsiteX64" fmla="*/ 247604 w 1206769"/>
              <a:gd name="connsiteY64" fmla="*/ 1308695 h 1684262"/>
              <a:gd name="connsiteX65" fmla="*/ 229793 w 1206769"/>
              <a:gd name="connsiteY65" fmla="*/ 1312219 h 1684262"/>
              <a:gd name="connsiteX66" fmla="*/ 146068 w 1206769"/>
              <a:gd name="connsiteY66" fmla="*/ 1230304 h 1684262"/>
              <a:gd name="connsiteX67" fmla="*/ 115302 w 1206769"/>
              <a:gd name="connsiteY67" fmla="*/ 1430329 h 1684262"/>
              <a:gd name="connsiteX68" fmla="*/ 349712 w 1206769"/>
              <a:gd name="connsiteY68" fmla="*/ 1480240 h 1684262"/>
              <a:gd name="connsiteX69" fmla="*/ 299420 w 1206769"/>
              <a:gd name="connsiteY69" fmla="*/ 1464619 h 1684262"/>
              <a:gd name="connsiteX70" fmla="*/ 320947 w 1206769"/>
              <a:gd name="connsiteY70" fmla="*/ 1477002 h 1684262"/>
              <a:gd name="connsiteX71" fmla="*/ 330472 w 1206769"/>
              <a:gd name="connsiteY71" fmla="*/ 1484336 h 1684262"/>
              <a:gd name="connsiteX72" fmla="*/ 388193 w 1206769"/>
              <a:gd name="connsiteY72" fmla="*/ 1545677 h 1684262"/>
              <a:gd name="connsiteX73" fmla="*/ 348760 w 1206769"/>
              <a:gd name="connsiteY73" fmla="*/ 1542439 h 1684262"/>
              <a:gd name="connsiteX74" fmla="*/ 329710 w 1206769"/>
              <a:gd name="connsiteY74" fmla="*/ 1549582 h 1684262"/>
              <a:gd name="connsiteX75" fmla="*/ 309422 w 1206769"/>
              <a:gd name="connsiteY75" fmla="*/ 1541201 h 1684262"/>
              <a:gd name="connsiteX76" fmla="*/ 294086 w 1206769"/>
              <a:gd name="connsiteY76" fmla="*/ 1528246 h 1684262"/>
              <a:gd name="connsiteX77" fmla="*/ 275036 w 1206769"/>
              <a:gd name="connsiteY77" fmla="*/ 1516531 h 1684262"/>
              <a:gd name="connsiteX78" fmla="*/ 272941 w 1206769"/>
              <a:gd name="connsiteY78" fmla="*/ 1515769 h 1684262"/>
              <a:gd name="connsiteX79" fmla="*/ 255796 w 1206769"/>
              <a:gd name="connsiteY79" fmla="*/ 1502624 h 1684262"/>
              <a:gd name="connsiteX80" fmla="*/ 255796 w 1206769"/>
              <a:gd name="connsiteY80" fmla="*/ 1502624 h 1684262"/>
              <a:gd name="connsiteX81" fmla="*/ 239889 w 1206769"/>
              <a:gd name="connsiteY81" fmla="*/ 1484241 h 1684262"/>
              <a:gd name="connsiteX82" fmla="*/ 203408 w 1206769"/>
              <a:gd name="connsiteY82" fmla="*/ 1484241 h 1684262"/>
              <a:gd name="connsiteX83" fmla="*/ 187216 w 1206769"/>
              <a:gd name="connsiteY83" fmla="*/ 1499100 h 1684262"/>
              <a:gd name="connsiteX84" fmla="*/ 490587 w 1206769"/>
              <a:gd name="connsiteY84" fmla="*/ 1673312 h 1684262"/>
              <a:gd name="connsiteX85" fmla="*/ 757287 w 1206769"/>
              <a:gd name="connsiteY85" fmla="*/ 1682361 h 1684262"/>
              <a:gd name="connsiteX86" fmla="*/ 987983 w 1206769"/>
              <a:gd name="connsiteY86" fmla="*/ 1594445 h 1684262"/>
              <a:gd name="connsiteX87" fmla="*/ 1152479 w 1206769"/>
              <a:gd name="connsiteY87" fmla="*/ 1394420 h 1684262"/>
              <a:gd name="connsiteX88" fmla="*/ 918736 w 1206769"/>
              <a:gd name="connsiteY88" fmla="*/ 1334222 h 1684262"/>
              <a:gd name="connsiteX89" fmla="*/ 826439 w 1206769"/>
              <a:gd name="connsiteY89" fmla="*/ 1349557 h 1684262"/>
              <a:gd name="connsiteX90" fmla="*/ 802817 w 1206769"/>
              <a:gd name="connsiteY90" fmla="*/ 1350414 h 1684262"/>
              <a:gd name="connsiteX91" fmla="*/ 802817 w 1206769"/>
              <a:gd name="connsiteY91" fmla="*/ 1350414 h 1684262"/>
              <a:gd name="connsiteX92" fmla="*/ 841869 w 1206769"/>
              <a:gd name="connsiteY92" fmla="*/ 1326507 h 1684262"/>
              <a:gd name="connsiteX93" fmla="*/ 884160 w 1206769"/>
              <a:gd name="connsiteY93" fmla="*/ 1322697 h 1684262"/>
              <a:gd name="connsiteX94" fmla="*/ 980267 w 1206769"/>
              <a:gd name="connsiteY94" fmla="*/ 1268881 h 1684262"/>
              <a:gd name="connsiteX95" fmla="*/ 1084090 w 1206769"/>
              <a:gd name="connsiteY95" fmla="*/ 1211254 h 1684262"/>
              <a:gd name="connsiteX96" fmla="*/ 911116 w 1206769"/>
              <a:gd name="connsiteY96" fmla="*/ 1022850 h 1684262"/>
              <a:gd name="connsiteX97" fmla="*/ 1193342 w 1206769"/>
              <a:gd name="connsiteY97" fmla="*/ 899406 h 1684262"/>
              <a:gd name="connsiteX98" fmla="*/ 759002 w 1206769"/>
              <a:gd name="connsiteY98" fmla="*/ 61206 h 1684262"/>
              <a:gd name="connsiteX99" fmla="*/ 720902 w 1206769"/>
              <a:gd name="connsiteY99" fmla="*/ 145788 h 1684262"/>
              <a:gd name="connsiteX100" fmla="*/ 759002 w 1206769"/>
              <a:gd name="connsiteY100" fmla="*/ 61396 h 1684262"/>
              <a:gd name="connsiteX101" fmla="*/ 363524 w 1206769"/>
              <a:gd name="connsiteY101" fmla="*/ 545743 h 1684262"/>
              <a:gd name="connsiteX102" fmla="*/ 348188 w 1206769"/>
              <a:gd name="connsiteY102" fmla="*/ 553458 h 1684262"/>
              <a:gd name="connsiteX103" fmla="*/ 363524 w 1206769"/>
              <a:gd name="connsiteY103" fmla="*/ 545743 h 1684262"/>
              <a:gd name="connsiteX104" fmla="*/ 232364 w 1206769"/>
              <a:gd name="connsiteY104" fmla="*/ 523073 h 1684262"/>
              <a:gd name="connsiteX105" fmla="*/ 239984 w 1206769"/>
              <a:gd name="connsiteY105" fmla="*/ 688427 h 1684262"/>
              <a:gd name="connsiteX106" fmla="*/ 232364 w 1206769"/>
              <a:gd name="connsiteY106" fmla="*/ 523073 h 1684262"/>
              <a:gd name="connsiteX107" fmla="*/ 339997 w 1206769"/>
              <a:gd name="connsiteY107" fmla="*/ 692237 h 1684262"/>
              <a:gd name="connsiteX108" fmla="*/ 470680 w 1206769"/>
              <a:gd name="connsiteY108" fmla="*/ 684522 h 1684262"/>
              <a:gd name="connsiteX109" fmla="*/ 339997 w 1206769"/>
              <a:gd name="connsiteY109" fmla="*/ 691856 h 1684262"/>
              <a:gd name="connsiteX110" fmla="*/ 382288 w 1206769"/>
              <a:gd name="connsiteY110" fmla="*/ 615370 h 1684262"/>
              <a:gd name="connsiteX111" fmla="*/ 516781 w 1206769"/>
              <a:gd name="connsiteY111" fmla="*/ 688332 h 1684262"/>
              <a:gd name="connsiteX112" fmla="*/ 382574 w 1206769"/>
              <a:gd name="connsiteY112" fmla="*/ 614989 h 1684262"/>
              <a:gd name="connsiteX113" fmla="*/ 201313 w 1206769"/>
              <a:gd name="connsiteY113" fmla="*/ 907502 h 1684262"/>
              <a:gd name="connsiteX114" fmla="*/ 163213 w 1206769"/>
              <a:gd name="connsiteY114" fmla="*/ 838255 h 1684262"/>
              <a:gd name="connsiteX115" fmla="*/ 201599 w 1206769"/>
              <a:gd name="connsiteY115" fmla="*/ 907121 h 1684262"/>
              <a:gd name="connsiteX116" fmla="*/ 70916 w 1206769"/>
              <a:gd name="connsiteY116" fmla="*/ 1295265 h 1684262"/>
              <a:gd name="connsiteX117" fmla="*/ 128066 w 1206769"/>
              <a:gd name="connsiteY117" fmla="*/ 1230019 h 1684262"/>
              <a:gd name="connsiteX118" fmla="*/ 231888 w 1206769"/>
              <a:gd name="connsiteY118" fmla="*/ 1341461 h 1684262"/>
              <a:gd name="connsiteX119" fmla="*/ 70916 w 1206769"/>
              <a:gd name="connsiteY119" fmla="*/ 1295265 h 1684262"/>
              <a:gd name="connsiteX120" fmla="*/ 232841 w 1206769"/>
              <a:gd name="connsiteY120" fmla="*/ 1376037 h 1684262"/>
              <a:gd name="connsiteX121" fmla="*/ 278942 w 1206769"/>
              <a:gd name="connsiteY121" fmla="*/ 1379847 h 1684262"/>
              <a:gd name="connsiteX122" fmla="*/ 232364 w 1206769"/>
              <a:gd name="connsiteY122" fmla="*/ 1376037 h 1684262"/>
              <a:gd name="connsiteX123" fmla="*/ 856157 w 1206769"/>
              <a:gd name="connsiteY123" fmla="*/ 715573 h 1684262"/>
              <a:gd name="connsiteX124" fmla="*/ 834725 w 1206769"/>
              <a:gd name="connsiteY124" fmla="*/ 719383 h 1684262"/>
              <a:gd name="connsiteX125" fmla="*/ 827296 w 1206769"/>
              <a:gd name="connsiteY125" fmla="*/ 718621 h 1684262"/>
              <a:gd name="connsiteX126" fmla="*/ 720997 w 1206769"/>
              <a:gd name="connsiteY126" fmla="*/ 657185 h 1684262"/>
              <a:gd name="connsiteX127" fmla="*/ 855680 w 1206769"/>
              <a:gd name="connsiteY127" fmla="*/ 715573 h 1684262"/>
              <a:gd name="connsiteX128" fmla="*/ 663371 w 1206769"/>
              <a:gd name="connsiteY128" fmla="*/ 722622 h 1684262"/>
              <a:gd name="connsiteX129" fmla="*/ 644321 w 1206769"/>
              <a:gd name="connsiteY129" fmla="*/ 807109 h 1684262"/>
              <a:gd name="connsiteX130" fmla="*/ 662894 w 1206769"/>
              <a:gd name="connsiteY130" fmla="*/ 723098 h 1684262"/>
              <a:gd name="connsiteX131" fmla="*/ 628795 w 1206769"/>
              <a:gd name="connsiteY131" fmla="*/ 753292 h 1684262"/>
              <a:gd name="connsiteX132" fmla="*/ 655655 w 1206769"/>
              <a:gd name="connsiteY132" fmla="*/ 726432 h 1684262"/>
              <a:gd name="connsiteX133" fmla="*/ 628319 w 1206769"/>
              <a:gd name="connsiteY133" fmla="*/ 753292 h 1684262"/>
              <a:gd name="connsiteX134" fmla="*/ 771003 w 1206769"/>
              <a:gd name="connsiteY134" fmla="*/ 757197 h 1684262"/>
              <a:gd name="connsiteX135" fmla="*/ 690231 w 1206769"/>
              <a:gd name="connsiteY135" fmla="*/ 822539 h 1684262"/>
              <a:gd name="connsiteX136" fmla="*/ 770527 w 1206769"/>
              <a:gd name="connsiteY136" fmla="*/ 757197 h 1684262"/>
              <a:gd name="connsiteX137" fmla="*/ 759478 w 1206769"/>
              <a:gd name="connsiteY137" fmla="*/ 538122 h 1684262"/>
              <a:gd name="connsiteX138" fmla="*/ 851680 w 1206769"/>
              <a:gd name="connsiteY138" fmla="*/ 480496 h 1684262"/>
              <a:gd name="connsiteX139" fmla="*/ 759002 w 1206769"/>
              <a:gd name="connsiteY139" fmla="*/ 538027 h 1684262"/>
              <a:gd name="connsiteX140" fmla="*/ 877874 w 1206769"/>
              <a:gd name="connsiteY140" fmla="*/ 342098 h 1684262"/>
              <a:gd name="connsiteX141" fmla="*/ 812532 w 1206769"/>
              <a:gd name="connsiteY141" fmla="*/ 442015 h 1684262"/>
              <a:gd name="connsiteX142" fmla="*/ 877874 w 1206769"/>
              <a:gd name="connsiteY142" fmla="*/ 342098 h 1684262"/>
              <a:gd name="connsiteX143" fmla="*/ 681754 w 1206769"/>
              <a:gd name="connsiteY143" fmla="*/ 323048 h 1684262"/>
              <a:gd name="connsiteX144" fmla="*/ 758716 w 1206769"/>
              <a:gd name="connsiteY144" fmla="*/ 430776 h 1684262"/>
              <a:gd name="connsiteX145" fmla="*/ 643368 w 1206769"/>
              <a:gd name="connsiteY145" fmla="*/ 396105 h 1684262"/>
              <a:gd name="connsiteX146" fmla="*/ 639463 w 1206769"/>
              <a:gd name="connsiteY146" fmla="*/ 438396 h 1684262"/>
              <a:gd name="connsiteX147" fmla="*/ 682040 w 1206769"/>
              <a:gd name="connsiteY147" fmla="*/ 323048 h 1684262"/>
              <a:gd name="connsiteX148" fmla="*/ 351236 w 1206769"/>
              <a:gd name="connsiteY148" fmla="*/ 219321 h 1684262"/>
              <a:gd name="connsiteX149" fmla="*/ 383907 w 1206769"/>
              <a:gd name="connsiteY149" fmla="*/ 183030 h 1684262"/>
              <a:gd name="connsiteX150" fmla="*/ 403624 w 1206769"/>
              <a:gd name="connsiteY150" fmla="*/ 175029 h 1684262"/>
              <a:gd name="connsiteX151" fmla="*/ 411244 w 1206769"/>
              <a:gd name="connsiteY151" fmla="*/ 176077 h 1684262"/>
              <a:gd name="connsiteX152" fmla="*/ 569264 w 1206769"/>
              <a:gd name="connsiteY152" fmla="*/ 242752 h 1684262"/>
              <a:gd name="connsiteX153" fmla="*/ 569835 w 1206769"/>
              <a:gd name="connsiteY153" fmla="*/ 242752 h 1684262"/>
              <a:gd name="connsiteX154" fmla="*/ 558786 w 1206769"/>
              <a:gd name="connsiteY154" fmla="*/ 299902 h 1684262"/>
              <a:gd name="connsiteX155" fmla="*/ 351522 w 1206769"/>
              <a:gd name="connsiteY155" fmla="*/ 219035 h 1684262"/>
              <a:gd name="connsiteX156" fmla="*/ 470680 w 1206769"/>
              <a:gd name="connsiteY156" fmla="*/ 361148 h 1684262"/>
              <a:gd name="connsiteX157" fmla="*/ 566787 w 1206769"/>
              <a:gd name="connsiteY157" fmla="*/ 503356 h 1684262"/>
              <a:gd name="connsiteX158" fmla="*/ 470680 w 1206769"/>
              <a:gd name="connsiteY158" fmla="*/ 361148 h 1684262"/>
              <a:gd name="connsiteX159" fmla="*/ 632129 w 1206769"/>
              <a:gd name="connsiteY159" fmla="*/ 453445 h 1684262"/>
              <a:gd name="connsiteX160" fmla="*/ 699280 w 1206769"/>
              <a:gd name="connsiteY160" fmla="*/ 515072 h 1684262"/>
              <a:gd name="connsiteX161" fmla="*/ 759002 w 1206769"/>
              <a:gd name="connsiteY161" fmla="*/ 438015 h 1684262"/>
              <a:gd name="connsiteX162" fmla="*/ 678230 w 1206769"/>
              <a:gd name="connsiteY162" fmla="*/ 610989 h 1684262"/>
              <a:gd name="connsiteX163" fmla="*/ 640130 w 1206769"/>
              <a:gd name="connsiteY163" fmla="*/ 587938 h 1684262"/>
              <a:gd name="connsiteX164" fmla="*/ 632129 w 1206769"/>
              <a:gd name="connsiteY164" fmla="*/ 453541 h 1684262"/>
              <a:gd name="connsiteX165" fmla="*/ 685945 w 1206769"/>
              <a:gd name="connsiteY165" fmla="*/ 837779 h 1684262"/>
              <a:gd name="connsiteX166" fmla="*/ 628223 w 1206769"/>
              <a:gd name="connsiteY166" fmla="*/ 930076 h 1684262"/>
              <a:gd name="connsiteX167" fmla="*/ 685945 w 1206769"/>
              <a:gd name="connsiteY167" fmla="*/ 837874 h 1684262"/>
              <a:gd name="connsiteX168" fmla="*/ 743571 w 1206769"/>
              <a:gd name="connsiteY168" fmla="*/ 1291360 h 1684262"/>
              <a:gd name="connsiteX169" fmla="*/ 547547 w 1206769"/>
              <a:gd name="connsiteY169" fmla="*/ 1206778 h 1684262"/>
              <a:gd name="connsiteX170" fmla="*/ 573359 w 1206769"/>
              <a:gd name="connsiteY170" fmla="*/ 1222399 h 1684262"/>
              <a:gd name="connsiteX171" fmla="*/ 603363 w 1206769"/>
              <a:gd name="connsiteY171" fmla="*/ 1227447 h 1684262"/>
              <a:gd name="connsiteX172" fmla="*/ 743571 w 1206769"/>
              <a:gd name="connsiteY172" fmla="*/ 1291455 h 1684262"/>
              <a:gd name="connsiteX173" fmla="*/ 578312 w 1206769"/>
              <a:gd name="connsiteY173" fmla="*/ 945412 h 1684262"/>
              <a:gd name="connsiteX174" fmla="*/ 689755 w 1206769"/>
              <a:gd name="connsiteY174" fmla="*/ 1122196 h 1684262"/>
              <a:gd name="connsiteX175" fmla="*/ 578312 w 1206769"/>
              <a:gd name="connsiteY175" fmla="*/ 945507 h 1684262"/>
              <a:gd name="connsiteX176" fmla="*/ 351522 w 1206769"/>
              <a:gd name="connsiteY176" fmla="*/ 1045424 h 1684262"/>
              <a:gd name="connsiteX177" fmla="*/ 382288 w 1206769"/>
              <a:gd name="connsiteY177" fmla="*/ 887785 h 1684262"/>
              <a:gd name="connsiteX178" fmla="*/ 351522 w 1206769"/>
              <a:gd name="connsiteY178" fmla="*/ 1045519 h 1684262"/>
              <a:gd name="connsiteX179" fmla="*/ 420674 w 1206769"/>
              <a:gd name="connsiteY179" fmla="*/ 1018373 h 1684262"/>
              <a:gd name="connsiteX180" fmla="*/ 605173 w 1206769"/>
              <a:gd name="connsiteY180" fmla="*/ 1180298 h 1684262"/>
              <a:gd name="connsiteX181" fmla="*/ 420674 w 1206769"/>
              <a:gd name="connsiteY181" fmla="*/ 1018373 h 1684262"/>
              <a:gd name="connsiteX182" fmla="*/ 366857 w 1206769"/>
              <a:gd name="connsiteY182" fmla="*/ 1414232 h 1684262"/>
              <a:gd name="connsiteX183" fmla="*/ 597553 w 1206769"/>
              <a:gd name="connsiteY183" fmla="*/ 1460428 h 1684262"/>
              <a:gd name="connsiteX184" fmla="*/ 366857 w 1206769"/>
              <a:gd name="connsiteY184" fmla="*/ 1414423 h 1684262"/>
              <a:gd name="connsiteX185" fmla="*/ 536021 w 1206769"/>
              <a:gd name="connsiteY185" fmla="*/ 1644928 h 1684262"/>
              <a:gd name="connsiteX186" fmla="*/ 497921 w 1206769"/>
              <a:gd name="connsiteY186" fmla="*/ 1625878 h 1684262"/>
              <a:gd name="connsiteX187" fmla="*/ 471061 w 1206769"/>
              <a:gd name="connsiteY187" fmla="*/ 1618162 h 1684262"/>
              <a:gd name="connsiteX188" fmla="*/ 471061 w 1206769"/>
              <a:gd name="connsiteY188" fmla="*/ 1664359 h 1684262"/>
              <a:gd name="connsiteX189" fmla="*/ 401814 w 1206769"/>
              <a:gd name="connsiteY189" fmla="*/ 1579777 h 1684262"/>
              <a:gd name="connsiteX190" fmla="*/ 536021 w 1206769"/>
              <a:gd name="connsiteY190" fmla="*/ 1645118 h 1684262"/>
              <a:gd name="connsiteX191" fmla="*/ 616698 w 1206769"/>
              <a:gd name="connsiteY191" fmla="*/ 1564156 h 1684262"/>
              <a:gd name="connsiteX192" fmla="*/ 555262 w 1206769"/>
              <a:gd name="connsiteY192" fmla="*/ 1541105 h 1684262"/>
              <a:gd name="connsiteX193" fmla="*/ 638510 w 1206769"/>
              <a:gd name="connsiteY193" fmla="*/ 1493480 h 1684262"/>
              <a:gd name="connsiteX194" fmla="*/ 644035 w 1206769"/>
              <a:gd name="connsiteY194" fmla="*/ 1491194 h 1684262"/>
              <a:gd name="connsiteX195" fmla="*/ 677658 w 1206769"/>
              <a:gd name="connsiteY195" fmla="*/ 1495671 h 1684262"/>
              <a:gd name="connsiteX196" fmla="*/ 690136 w 1206769"/>
              <a:gd name="connsiteY196" fmla="*/ 1506625 h 1684262"/>
              <a:gd name="connsiteX197" fmla="*/ 739761 w 1206769"/>
              <a:gd name="connsiteY197" fmla="*/ 1525675 h 1684262"/>
              <a:gd name="connsiteX198" fmla="*/ 616698 w 1206769"/>
              <a:gd name="connsiteY198" fmla="*/ 1564346 h 1684262"/>
              <a:gd name="connsiteX199" fmla="*/ 752144 w 1206769"/>
              <a:gd name="connsiteY199" fmla="*/ 1664739 h 1684262"/>
              <a:gd name="connsiteX200" fmla="*/ 739571 w 1206769"/>
              <a:gd name="connsiteY200" fmla="*/ 1664739 h 1684262"/>
              <a:gd name="connsiteX201" fmla="*/ 731093 w 1206769"/>
              <a:gd name="connsiteY201" fmla="*/ 1664739 h 1684262"/>
              <a:gd name="connsiteX202" fmla="*/ 727474 w 1206769"/>
              <a:gd name="connsiteY202" fmla="*/ 1664739 h 1684262"/>
              <a:gd name="connsiteX203" fmla="*/ 713663 w 1206769"/>
              <a:gd name="connsiteY203" fmla="*/ 1666740 h 1684262"/>
              <a:gd name="connsiteX204" fmla="*/ 704138 w 1206769"/>
              <a:gd name="connsiteY204" fmla="*/ 1665216 h 1684262"/>
              <a:gd name="connsiteX205" fmla="*/ 705471 w 1206769"/>
              <a:gd name="connsiteY205" fmla="*/ 1667693 h 1684262"/>
              <a:gd name="connsiteX206" fmla="*/ 789958 w 1206769"/>
              <a:gd name="connsiteY206" fmla="*/ 1610066 h 1684262"/>
              <a:gd name="connsiteX207" fmla="*/ 752144 w 1206769"/>
              <a:gd name="connsiteY207" fmla="*/ 1664930 h 1684262"/>
              <a:gd name="connsiteX208" fmla="*/ 857776 w 1206769"/>
              <a:gd name="connsiteY208" fmla="*/ 1591016 h 1684262"/>
              <a:gd name="connsiteX209" fmla="*/ 838726 w 1206769"/>
              <a:gd name="connsiteY209" fmla="*/ 1568918 h 1684262"/>
              <a:gd name="connsiteX210" fmla="*/ 836059 w 1206769"/>
              <a:gd name="connsiteY210" fmla="*/ 1564251 h 1684262"/>
              <a:gd name="connsiteX211" fmla="*/ 908639 w 1206769"/>
              <a:gd name="connsiteY211" fmla="*/ 1497576 h 1684262"/>
              <a:gd name="connsiteX212" fmla="*/ 921022 w 1206769"/>
              <a:gd name="connsiteY212" fmla="*/ 1495766 h 1684262"/>
              <a:gd name="connsiteX213" fmla="*/ 935595 w 1206769"/>
              <a:gd name="connsiteY213" fmla="*/ 1498243 h 1684262"/>
              <a:gd name="connsiteX214" fmla="*/ 985982 w 1206769"/>
              <a:gd name="connsiteY214" fmla="*/ 1513959 h 1684262"/>
              <a:gd name="connsiteX215" fmla="*/ 857776 w 1206769"/>
              <a:gd name="connsiteY215" fmla="*/ 1591207 h 1684262"/>
              <a:gd name="connsiteX216" fmla="*/ 1028083 w 1206769"/>
              <a:gd name="connsiteY216" fmla="*/ 1444998 h 1684262"/>
              <a:gd name="connsiteX217" fmla="*/ 916545 w 1206769"/>
              <a:gd name="connsiteY217" fmla="*/ 1468144 h 1684262"/>
              <a:gd name="connsiteX218" fmla="*/ 1028083 w 1206769"/>
              <a:gd name="connsiteY218" fmla="*/ 1445188 h 1684262"/>
              <a:gd name="connsiteX219" fmla="*/ 862729 w 1206769"/>
              <a:gd name="connsiteY219" fmla="*/ 1410422 h 1684262"/>
              <a:gd name="connsiteX220" fmla="*/ 647464 w 1206769"/>
              <a:gd name="connsiteY220" fmla="*/ 1448522 h 1684262"/>
              <a:gd name="connsiteX221" fmla="*/ 862729 w 1206769"/>
              <a:gd name="connsiteY221" fmla="*/ 1410613 h 1684262"/>
              <a:gd name="connsiteX222" fmla="*/ 689755 w 1206769"/>
              <a:gd name="connsiteY222" fmla="*/ 1391372 h 1684262"/>
              <a:gd name="connsiteX223" fmla="*/ 924260 w 1206769"/>
              <a:gd name="connsiteY223" fmla="*/ 1306790 h 1684262"/>
              <a:gd name="connsiteX224" fmla="*/ 689755 w 1206769"/>
              <a:gd name="connsiteY224" fmla="*/ 1391372 h 1684262"/>
              <a:gd name="connsiteX225" fmla="*/ 1162576 w 1206769"/>
              <a:gd name="connsiteY225" fmla="*/ 1057045 h 1684262"/>
              <a:gd name="connsiteX226" fmla="*/ 1148669 w 1206769"/>
              <a:gd name="connsiteY226" fmla="*/ 1134388 h 1684262"/>
              <a:gd name="connsiteX227" fmla="*/ 1107140 w 1206769"/>
              <a:gd name="connsiteY227" fmla="*/ 1170773 h 1684262"/>
              <a:gd name="connsiteX228" fmla="*/ 1066754 w 1206769"/>
              <a:gd name="connsiteY228" fmla="*/ 1139722 h 1684262"/>
              <a:gd name="connsiteX229" fmla="*/ 1035703 w 1206769"/>
              <a:gd name="connsiteY229" fmla="*/ 1087715 h 1684262"/>
              <a:gd name="connsiteX230" fmla="*/ 1162576 w 1206769"/>
              <a:gd name="connsiteY230" fmla="*/ 1057045 h 1684262"/>
              <a:gd name="connsiteX231" fmla="*/ 978077 w 1206769"/>
              <a:gd name="connsiteY231" fmla="*/ 1203063 h 1684262"/>
              <a:gd name="connsiteX232" fmla="*/ 972552 w 1206769"/>
              <a:gd name="connsiteY232" fmla="*/ 1215160 h 1684262"/>
              <a:gd name="connsiteX233" fmla="*/ 973790 w 1206769"/>
              <a:gd name="connsiteY233" fmla="*/ 1224685 h 1684262"/>
              <a:gd name="connsiteX234" fmla="*/ 958836 w 1206769"/>
              <a:gd name="connsiteY234" fmla="*/ 1264404 h 1684262"/>
              <a:gd name="connsiteX235" fmla="*/ 905020 w 1206769"/>
              <a:gd name="connsiteY235" fmla="*/ 1118290 h 1684262"/>
              <a:gd name="connsiteX236" fmla="*/ 978077 w 1206769"/>
              <a:gd name="connsiteY236" fmla="*/ 120306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17635 w 1206769"/>
              <a:gd name="connsiteY130" fmla="*/ 708913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17635 w 1206769"/>
              <a:gd name="connsiteY129" fmla="*/ 708913 h 1684262"/>
              <a:gd name="connsiteX130" fmla="*/ 721084 w 1206769"/>
              <a:gd name="connsiteY130" fmla="*/ 657225 h 1684262"/>
              <a:gd name="connsiteX131" fmla="*/ 855767 w 1206769"/>
              <a:gd name="connsiteY131" fmla="*/ 715613 h 1684262"/>
              <a:gd name="connsiteX132" fmla="*/ 856244 w 1206769"/>
              <a:gd name="connsiteY132" fmla="*/ 715613 h 1684262"/>
              <a:gd name="connsiteX133" fmla="*/ 663458 w 1206769"/>
              <a:gd name="connsiteY133" fmla="*/ 722662 h 1684262"/>
              <a:gd name="connsiteX134" fmla="*/ 644408 w 1206769"/>
              <a:gd name="connsiteY134" fmla="*/ 807149 h 1684262"/>
              <a:gd name="connsiteX135" fmla="*/ 662981 w 1206769"/>
              <a:gd name="connsiteY135" fmla="*/ 723138 h 1684262"/>
              <a:gd name="connsiteX136" fmla="*/ 663458 w 1206769"/>
              <a:gd name="connsiteY136" fmla="*/ 722662 h 1684262"/>
              <a:gd name="connsiteX137" fmla="*/ 628882 w 1206769"/>
              <a:gd name="connsiteY137" fmla="*/ 753332 h 1684262"/>
              <a:gd name="connsiteX138" fmla="*/ 655742 w 1206769"/>
              <a:gd name="connsiteY138" fmla="*/ 726472 h 1684262"/>
              <a:gd name="connsiteX139" fmla="*/ 628406 w 1206769"/>
              <a:gd name="connsiteY139" fmla="*/ 753332 h 1684262"/>
              <a:gd name="connsiteX140" fmla="*/ 628882 w 1206769"/>
              <a:gd name="connsiteY140" fmla="*/ 753332 h 1684262"/>
              <a:gd name="connsiteX141" fmla="*/ 771090 w 1206769"/>
              <a:gd name="connsiteY141" fmla="*/ 757237 h 1684262"/>
              <a:gd name="connsiteX142" fmla="*/ 690318 w 1206769"/>
              <a:gd name="connsiteY142" fmla="*/ 822579 h 1684262"/>
              <a:gd name="connsiteX143" fmla="*/ 770614 w 1206769"/>
              <a:gd name="connsiteY143" fmla="*/ 757237 h 1684262"/>
              <a:gd name="connsiteX144" fmla="*/ 771090 w 1206769"/>
              <a:gd name="connsiteY144" fmla="*/ 757237 h 1684262"/>
              <a:gd name="connsiteX145" fmla="*/ 759565 w 1206769"/>
              <a:gd name="connsiteY145" fmla="*/ 538162 h 1684262"/>
              <a:gd name="connsiteX146" fmla="*/ 851767 w 1206769"/>
              <a:gd name="connsiteY146" fmla="*/ 480536 h 1684262"/>
              <a:gd name="connsiteX147" fmla="*/ 759089 w 1206769"/>
              <a:gd name="connsiteY147" fmla="*/ 538067 h 1684262"/>
              <a:gd name="connsiteX148" fmla="*/ 759565 w 1206769"/>
              <a:gd name="connsiteY148" fmla="*/ 538162 h 1684262"/>
              <a:gd name="connsiteX149" fmla="*/ 877961 w 1206769"/>
              <a:gd name="connsiteY149" fmla="*/ 342138 h 1684262"/>
              <a:gd name="connsiteX150" fmla="*/ 812619 w 1206769"/>
              <a:gd name="connsiteY150" fmla="*/ 442055 h 1684262"/>
              <a:gd name="connsiteX151" fmla="*/ 877961 w 1206769"/>
              <a:gd name="connsiteY151" fmla="*/ 342138 h 1684262"/>
              <a:gd name="connsiteX152" fmla="*/ 681841 w 1206769"/>
              <a:gd name="connsiteY152" fmla="*/ 323088 h 1684262"/>
              <a:gd name="connsiteX153" fmla="*/ 758803 w 1206769"/>
              <a:gd name="connsiteY153" fmla="*/ 430816 h 1684262"/>
              <a:gd name="connsiteX154" fmla="*/ 643455 w 1206769"/>
              <a:gd name="connsiteY154" fmla="*/ 396145 h 1684262"/>
              <a:gd name="connsiteX155" fmla="*/ 639550 w 1206769"/>
              <a:gd name="connsiteY155" fmla="*/ 438436 h 1684262"/>
              <a:gd name="connsiteX156" fmla="*/ 682127 w 1206769"/>
              <a:gd name="connsiteY156" fmla="*/ 323088 h 1684262"/>
              <a:gd name="connsiteX157" fmla="*/ 681841 w 1206769"/>
              <a:gd name="connsiteY157" fmla="*/ 323088 h 1684262"/>
              <a:gd name="connsiteX158" fmla="*/ 351323 w 1206769"/>
              <a:gd name="connsiteY158" fmla="*/ 219361 h 1684262"/>
              <a:gd name="connsiteX159" fmla="*/ 383994 w 1206769"/>
              <a:gd name="connsiteY159" fmla="*/ 183070 h 1684262"/>
              <a:gd name="connsiteX160" fmla="*/ 403711 w 1206769"/>
              <a:gd name="connsiteY160" fmla="*/ 175069 h 1684262"/>
              <a:gd name="connsiteX161" fmla="*/ 411331 w 1206769"/>
              <a:gd name="connsiteY161" fmla="*/ 176117 h 1684262"/>
              <a:gd name="connsiteX162" fmla="*/ 569351 w 1206769"/>
              <a:gd name="connsiteY162" fmla="*/ 242792 h 1684262"/>
              <a:gd name="connsiteX163" fmla="*/ 569922 w 1206769"/>
              <a:gd name="connsiteY163" fmla="*/ 242792 h 1684262"/>
              <a:gd name="connsiteX164" fmla="*/ 558873 w 1206769"/>
              <a:gd name="connsiteY164" fmla="*/ 299942 h 1684262"/>
              <a:gd name="connsiteX165" fmla="*/ 351609 w 1206769"/>
              <a:gd name="connsiteY165" fmla="*/ 219075 h 1684262"/>
              <a:gd name="connsiteX166" fmla="*/ 351323 w 1206769"/>
              <a:gd name="connsiteY166" fmla="*/ 219361 h 1684262"/>
              <a:gd name="connsiteX167" fmla="*/ 470767 w 1206769"/>
              <a:gd name="connsiteY167" fmla="*/ 361188 h 1684262"/>
              <a:gd name="connsiteX168" fmla="*/ 566874 w 1206769"/>
              <a:gd name="connsiteY168" fmla="*/ 503396 h 1684262"/>
              <a:gd name="connsiteX169" fmla="*/ 470767 w 1206769"/>
              <a:gd name="connsiteY169" fmla="*/ 361188 h 1684262"/>
              <a:gd name="connsiteX170" fmla="*/ 632216 w 1206769"/>
              <a:gd name="connsiteY170" fmla="*/ 453485 h 1684262"/>
              <a:gd name="connsiteX171" fmla="*/ 699367 w 1206769"/>
              <a:gd name="connsiteY171" fmla="*/ 515112 h 1684262"/>
              <a:gd name="connsiteX172" fmla="*/ 759089 w 1206769"/>
              <a:gd name="connsiteY172" fmla="*/ 438055 h 1684262"/>
              <a:gd name="connsiteX173" fmla="*/ 678317 w 1206769"/>
              <a:gd name="connsiteY173" fmla="*/ 611029 h 1684262"/>
              <a:gd name="connsiteX174" fmla="*/ 640217 w 1206769"/>
              <a:gd name="connsiteY174" fmla="*/ 587978 h 1684262"/>
              <a:gd name="connsiteX175" fmla="*/ 632216 w 1206769"/>
              <a:gd name="connsiteY175" fmla="*/ 453581 h 1684262"/>
              <a:gd name="connsiteX176" fmla="*/ 632216 w 1206769"/>
              <a:gd name="connsiteY176" fmla="*/ 453485 h 1684262"/>
              <a:gd name="connsiteX177" fmla="*/ 686032 w 1206769"/>
              <a:gd name="connsiteY177" fmla="*/ 837819 h 1684262"/>
              <a:gd name="connsiteX178" fmla="*/ 628310 w 1206769"/>
              <a:gd name="connsiteY178" fmla="*/ 930116 h 1684262"/>
              <a:gd name="connsiteX179" fmla="*/ 686032 w 1206769"/>
              <a:gd name="connsiteY179" fmla="*/ 837914 h 1684262"/>
              <a:gd name="connsiteX180" fmla="*/ 686032 w 1206769"/>
              <a:gd name="connsiteY180" fmla="*/ 837819 h 1684262"/>
              <a:gd name="connsiteX181" fmla="*/ 743658 w 1206769"/>
              <a:gd name="connsiteY181" fmla="*/ 1291400 h 1684262"/>
              <a:gd name="connsiteX182" fmla="*/ 547634 w 1206769"/>
              <a:gd name="connsiteY182" fmla="*/ 1206818 h 1684262"/>
              <a:gd name="connsiteX183" fmla="*/ 573446 w 1206769"/>
              <a:gd name="connsiteY183" fmla="*/ 1222439 h 1684262"/>
              <a:gd name="connsiteX184" fmla="*/ 603450 w 1206769"/>
              <a:gd name="connsiteY184" fmla="*/ 1227487 h 1684262"/>
              <a:gd name="connsiteX185" fmla="*/ 743658 w 1206769"/>
              <a:gd name="connsiteY185" fmla="*/ 1291495 h 1684262"/>
              <a:gd name="connsiteX186" fmla="*/ 743658 w 1206769"/>
              <a:gd name="connsiteY186" fmla="*/ 1291400 h 1684262"/>
              <a:gd name="connsiteX187" fmla="*/ 578399 w 1206769"/>
              <a:gd name="connsiteY187" fmla="*/ 945452 h 1684262"/>
              <a:gd name="connsiteX188" fmla="*/ 689842 w 1206769"/>
              <a:gd name="connsiteY188" fmla="*/ 1122236 h 1684262"/>
              <a:gd name="connsiteX189" fmla="*/ 578399 w 1206769"/>
              <a:gd name="connsiteY189" fmla="*/ 945547 h 1684262"/>
              <a:gd name="connsiteX190" fmla="*/ 578399 w 1206769"/>
              <a:gd name="connsiteY190" fmla="*/ 945452 h 1684262"/>
              <a:gd name="connsiteX191" fmla="*/ 351609 w 1206769"/>
              <a:gd name="connsiteY191" fmla="*/ 1045464 h 1684262"/>
              <a:gd name="connsiteX192" fmla="*/ 382375 w 1206769"/>
              <a:gd name="connsiteY192" fmla="*/ 887825 h 1684262"/>
              <a:gd name="connsiteX193" fmla="*/ 351609 w 1206769"/>
              <a:gd name="connsiteY193" fmla="*/ 1045559 h 1684262"/>
              <a:gd name="connsiteX194" fmla="*/ 351609 w 1206769"/>
              <a:gd name="connsiteY194" fmla="*/ 1045464 h 1684262"/>
              <a:gd name="connsiteX195" fmla="*/ 420761 w 1206769"/>
              <a:gd name="connsiteY195" fmla="*/ 1018413 h 1684262"/>
              <a:gd name="connsiteX196" fmla="*/ 605260 w 1206769"/>
              <a:gd name="connsiteY196" fmla="*/ 1180338 h 1684262"/>
              <a:gd name="connsiteX197" fmla="*/ 420761 w 1206769"/>
              <a:gd name="connsiteY197" fmla="*/ 1018413 h 1684262"/>
              <a:gd name="connsiteX198" fmla="*/ 366944 w 1206769"/>
              <a:gd name="connsiteY198" fmla="*/ 1414272 h 1684262"/>
              <a:gd name="connsiteX199" fmla="*/ 597640 w 1206769"/>
              <a:gd name="connsiteY199" fmla="*/ 1460468 h 1684262"/>
              <a:gd name="connsiteX200" fmla="*/ 366944 w 1206769"/>
              <a:gd name="connsiteY200" fmla="*/ 1414463 h 1684262"/>
              <a:gd name="connsiteX201" fmla="*/ 366944 w 1206769"/>
              <a:gd name="connsiteY201" fmla="*/ 1414272 h 1684262"/>
              <a:gd name="connsiteX202" fmla="*/ 536108 w 1206769"/>
              <a:gd name="connsiteY202" fmla="*/ 1644968 h 1684262"/>
              <a:gd name="connsiteX203" fmla="*/ 498008 w 1206769"/>
              <a:gd name="connsiteY203" fmla="*/ 1625918 h 1684262"/>
              <a:gd name="connsiteX204" fmla="*/ 471148 w 1206769"/>
              <a:gd name="connsiteY204" fmla="*/ 1618202 h 1684262"/>
              <a:gd name="connsiteX205" fmla="*/ 471148 w 1206769"/>
              <a:gd name="connsiteY205" fmla="*/ 1664399 h 1684262"/>
              <a:gd name="connsiteX206" fmla="*/ 401901 w 1206769"/>
              <a:gd name="connsiteY206" fmla="*/ 1579817 h 1684262"/>
              <a:gd name="connsiteX207" fmla="*/ 536108 w 1206769"/>
              <a:gd name="connsiteY207" fmla="*/ 1645158 h 1684262"/>
              <a:gd name="connsiteX208" fmla="*/ 536108 w 1206769"/>
              <a:gd name="connsiteY208" fmla="*/ 1644968 h 1684262"/>
              <a:gd name="connsiteX209" fmla="*/ 616785 w 1206769"/>
              <a:gd name="connsiteY209" fmla="*/ 1564196 h 1684262"/>
              <a:gd name="connsiteX210" fmla="*/ 555349 w 1206769"/>
              <a:gd name="connsiteY210" fmla="*/ 1541145 h 1684262"/>
              <a:gd name="connsiteX211" fmla="*/ 638597 w 1206769"/>
              <a:gd name="connsiteY211" fmla="*/ 1493520 h 1684262"/>
              <a:gd name="connsiteX212" fmla="*/ 644122 w 1206769"/>
              <a:gd name="connsiteY212" fmla="*/ 1491234 h 1684262"/>
              <a:gd name="connsiteX213" fmla="*/ 677745 w 1206769"/>
              <a:gd name="connsiteY213" fmla="*/ 1495711 h 1684262"/>
              <a:gd name="connsiteX214" fmla="*/ 690223 w 1206769"/>
              <a:gd name="connsiteY214" fmla="*/ 1506665 h 1684262"/>
              <a:gd name="connsiteX215" fmla="*/ 739848 w 1206769"/>
              <a:gd name="connsiteY215" fmla="*/ 1525715 h 1684262"/>
              <a:gd name="connsiteX216" fmla="*/ 616785 w 1206769"/>
              <a:gd name="connsiteY216" fmla="*/ 1564386 h 1684262"/>
              <a:gd name="connsiteX217" fmla="*/ 616785 w 1206769"/>
              <a:gd name="connsiteY217" fmla="*/ 1564196 h 1684262"/>
              <a:gd name="connsiteX218" fmla="*/ 752231 w 1206769"/>
              <a:gd name="connsiteY218" fmla="*/ 1664779 h 1684262"/>
              <a:gd name="connsiteX219" fmla="*/ 739658 w 1206769"/>
              <a:gd name="connsiteY219" fmla="*/ 1664779 h 1684262"/>
              <a:gd name="connsiteX220" fmla="*/ 731180 w 1206769"/>
              <a:gd name="connsiteY220" fmla="*/ 1664779 h 1684262"/>
              <a:gd name="connsiteX221" fmla="*/ 727561 w 1206769"/>
              <a:gd name="connsiteY221" fmla="*/ 1664779 h 1684262"/>
              <a:gd name="connsiteX222" fmla="*/ 713750 w 1206769"/>
              <a:gd name="connsiteY222" fmla="*/ 1666780 h 1684262"/>
              <a:gd name="connsiteX223" fmla="*/ 704225 w 1206769"/>
              <a:gd name="connsiteY223" fmla="*/ 1665256 h 1684262"/>
              <a:gd name="connsiteX224" fmla="*/ 705558 w 1206769"/>
              <a:gd name="connsiteY224" fmla="*/ 1667733 h 1684262"/>
              <a:gd name="connsiteX225" fmla="*/ 790045 w 1206769"/>
              <a:gd name="connsiteY225" fmla="*/ 1610106 h 1684262"/>
              <a:gd name="connsiteX226" fmla="*/ 752231 w 1206769"/>
              <a:gd name="connsiteY226" fmla="*/ 1664970 h 1684262"/>
              <a:gd name="connsiteX227" fmla="*/ 752231 w 1206769"/>
              <a:gd name="connsiteY227" fmla="*/ 1664779 h 1684262"/>
              <a:gd name="connsiteX228" fmla="*/ 857863 w 1206769"/>
              <a:gd name="connsiteY228" fmla="*/ 1591056 h 1684262"/>
              <a:gd name="connsiteX229" fmla="*/ 838813 w 1206769"/>
              <a:gd name="connsiteY229" fmla="*/ 1568958 h 1684262"/>
              <a:gd name="connsiteX230" fmla="*/ 836146 w 1206769"/>
              <a:gd name="connsiteY230" fmla="*/ 1564291 h 1684262"/>
              <a:gd name="connsiteX231" fmla="*/ 908726 w 1206769"/>
              <a:gd name="connsiteY231" fmla="*/ 1497616 h 1684262"/>
              <a:gd name="connsiteX232" fmla="*/ 921109 w 1206769"/>
              <a:gd name="connsiteY232" fmla="*/ 1495806 h 1684262"/>
              <a:gd name="connsiteX233" fmla="*/ 935682 w 1206769"/>
              <a:gd name="connsiteY233" fmla="*/ 1498283 h 1684262"/>
              <a:gd name="connsiteX234" fmla="*/ 986069 w 1206769"/>
              <a:gd name="connsiteY234" fmla="*/ 1513999 h 1684262"/>
              <a:gd name="connsiteX235" fmla="*/ 857863 w 1206769"/>
              <a:gd name="connsiteY235" fmla="*/ 1591247 h 1684262"/>
              <a:gd name="connsiteX236" fmla="*/ 857863 w 1206769"/>
              <a:gd name="connsiteY236" fmla="*/ 1591056 h 1684262"/>
              <a:gd name="connsiteX237" fmla="*/ 1028170 w 1206769"/>
              <a:gd name="connsiteY237" fmla="*/ 1445038 h 1684262"/>
              <a:gd name="connsiteX238" fmla="*/ 916632 w 1206769"/>
              <a:gd name="connsiteY238" fmla="*/ 1468184 h 1684262"/>
              <a:gd name="connsiteX239" fmla="*/ 1028170 w 1206769"/>
              <a:gd name="connsiteY239" fmla="*/ 1445228 h 1684262"/>
              <a:gd name="connsiteX240" fmla="*/ 1028170 w 1206769"/>
              <a:gd name="connsiteY240" fmla="*/ 1445038 h 1684262"/>
              <a:gd name="connsiteX241" fmla="*/ 862816 w 1206769"/>
              <a:gd name="connsiteY241" fmla="*/ 1410462 h 1684262"/>
              <a:gd name="connsiteX242" fmla="*/ 647551 w 1206769"/>
              <a:gd name="connsiteY242" fmla="*/ 1448562 h 1684262"/>
              <a:gd name="connsiteX243" fmla="*/ 862816 w 1206769"/>
              <a:gd name="connsiteY243" fmla="*/ 1410653 h 1684262"/>
              <a:gd name="connsiteX244" fmla="*/ 862816 w 1206769"/>
              <a:gd name="connsiteY244" fmla="*/ 1410462 h 1684262"/>
              <a:gd name="connsiteX245" fmla="*/ 689842 w 1206769"/>
              <a:gd name="connsiteY245" fmla="*/ 1391412 h 1684262"/>
              <a:gd name="connsiteX246" fmla="*/ 924347 w 1206769"/>
              <a:gd name="connsiteY246" fmla="*/ 1306830 h 1684262"/>
              <a:gd name="connsiteX247" fmla="*/ 689842 w 1206769"/>
              <a:gd name="connsiteY247" fmla="*/ 1391412 h 1684262"/>
              <a:gd name="connsiteX248" fmla="*/ 1162663 w 1206769"/>
              <a:gd name="connsiteY248" fmla="*/ 1057085 h 1684262"/>
              <a:gd name="connsiteX249" fmla="*/ 1148756 w 1206769"/>
              <a:gd name="connsiteY249" fmla="*/ 1134428 h 1684262"/>
              <a:gd name="connsiteX250" fmla="*/ 1099916 w 1206769"/>
              <a:gd name="connsiteY250" fmla="*/ 1153753 h 1684262"/>
              <a:gd name="connsiteX251" fmla="*/ 1066841 w 1206769"/>
              <a:gd name="connsiteY251" fmla="*/ 1139762 h 1684262"/>
              <a:gd name="connsiteX252" fmla="*/ 1035790 w 1206769"/>
              <a:gd name="connsiteY252" fmla="*/ 1087755 h 1684262"/>
              <a:gd name="connsiteX253" fmla="*/ 1162663 w 1206769"/>
              <a:gd name="connsiteY253" fmla="*/ 1057085 h 1684262"/>
              <a:gd name="connsiteX254" fmla="*/ 978164 w 1206769"/>
              <a:gd name="connsiteY254" fmla="*/ 1203103 h 1684262"/>
              <a:gd name="connsiteX255" fmla="*/ 972639 w 1206769"/>
              <a:gd name="connsiteY255" fmla="*/ 1215200 h 1684262"/>
              <a:gd name="connsiteX256" fmla="*/ 973877 w 1206769"/>
              <a:gd name="connsiteY256" fmla="*/ 1224725 h 1684262"/>
              <a:gd name="connsiteX257" fmla="*/ 958923 w 1206769"/>
              <a:gd name="connsiteY257" fmla="*/ 1264444 h 1684262"/>
              <a:gd name="connsiteX258" fmla="*/ 905107 w 1206769"/>
              <a:gd name="connsiteY258" fmla="*/ 1118330 h 1684262"/>
              <a:gd name="connsiteX259" fmla="*/ 978164 w 1206769"/>
              <a:gd name="connsiteY259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73877 w 1206769"/>
              <a:gd name="connsiteY254" fmla="*/ 1224725 h 1684262"/>
              <a:gd name="connsiteX255" fmla="*/ 958923 w 1206769"/>
              <a:gd name="connsiteY255" fmla="*/ 1264444 h 1684262"/>
              <a:gd name="connsiteX256" fmla="*/ 905107 w 1206769"/>
              <a:gd name="connsiteY256" fmla="*/ 1118330 h 1684262"/>
              <a:gd name="connsiteX257" fmla="*/ 978164 w 1206769"/>
              <a:gd name="connsiteY257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78164 w 1206769"/>
              <a:gd name="connsiteY256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87913 w 1206769"/>
              <a:gd name="connsiteY25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58923 w 1206769"/>
              <a:gd name="connsiteY253" fmla="*/ 1264444 h 1684262"/>
              <a:gd name="connsiteX254" fmla="*/ 905107 w 1206769"/>
              <a:gd name="connsiteY254" fmla="*/ 1118330 h 1684262"/>
              <a:gd name="connsiteX255" fmla="*/ 987913 w 1206769"/>
              <a:gd name="connsiteY25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739848 w 1206769"/>
              <a:gd name="connsiteY213" fmla="*/ 1525715 h 1684262"/>
              <a:gd name="connsiteX214" fmla="*/ 616785 w 1206769"/>
              <a:gd name="connsiteY214" fmla="*/ 1564386 h 1684262"/>
              <a:gd name="connsiteX215" fmla="*/ 616785 w 1206769"/>
              <a:gd name="connsiteY215" fmla="*/ 1564196 h 1684262"/>
              <a:gd name="connsiteX216" fmla="*/ 752231 w 1206769"/>
              <a:gd name="connsiteY216" fmla="*/ 1664779 h 1684262"/>
              <a:gd name="connsiteX217" fmla="*/ 739658 w 1206769"/>
              <a:gd name="connsiteY217" fmla="*/ 1664779 h 1684262"/>
              <a:gd name="connsiteX218" fmla="*/ 731180 w 1206769"/>
              <a:gd name="connsiteY218" fmla="*/ 1664779 h 1684262"/>
              <a:gd name="connsiteX219" fmla="*/ 727561 w 1206769"/>
              <a:gd name="connsiteY219" fmla="*/ 1664779 h 1684262"/>
              <a:gd name="connsiteX220" fmla="*/ 713750 w 1206769"/>
              <a:gd name="connsiteY220" fmla="*/ 1666780 h 1684262"/>
              <a:gd name="connsiteX221" fmla="*/ 704225 w 1206769"/>
              <a:gd name="connsiteY221" fmla="*/ 1665256 h 1684262"/>
              <a:gd name="connsiteX222" fmla="*/ 705558 w 1206769"/>
              <a:gd name="connsiteY222" fmla="*/ 1667733 h 1684262"/>
              <a:gd name="connsiteX223" fmla="*/ 790045 w 1206769"/>
              <a:gd name="connsiteY223" fmla="*/ 1610106 h 1684262"/>
              <a:gd name="connsiteX224" fmla="*/ 752231 w 1206769"/>
              <a:gd name="connsiteY224" fmla="*/ 1664970 h 1684262"/>
              <a:gd name="connsiteX225" fmla="*/ 752231 w 1206769"/>
              <a:gd name="connsiteY225" fmla="*/ 1664779 h 1684262"/>
              <a:gd name="connsiteX226" fmla="*/ 857863 w 1206769"/>
              <a:gd name="connsiteY226" fmla="*/ 1591056 h 1684262"/>
              <a:gd name="connsiteX227" fmla="*/ 838813 w 1206769"/>
              <a:gd name="connsiteY227" fmla="*/ 1568958 h 1684262"/>
              <a:gd name="connsiteX228" fmla="*/ 836146 w 1206769"/>
              <a:gd name="connsiteY228" fmla="*/ 1564291 h 1684262"/>
              <a:gd name="connsiteX229" fmla="*/ 908726 w 1206769"/>
              <a:gd name="connsiteY229" fmla="*/ 1497616 h 1684262"/>
              <a:gd name="connsiteX230" fmla="*/ 921109 w 1206769"/>
              <a:gd name="connsiteY230" fmla="*/ 1495806 h 1684262"/>
              <a:gd name="connsiteX231" fmla="*/ 935682 w 1206769"/>
              <a:gd name="connsiteY231" fmla="*/ 1498283 h 1684262"/>
              <a:gd name="connsiteX232" fmla="*/ 986069 w 1206769"/>
              <a:gd name="connsiteY232" fmla="*/ 1513999 h 1684262"/>
              <a:gd name="connsiteX233" fmla="*/ 857863 w 1206769"/>
              <a:gd name="connsiteY233" fmla="*/ 1591247 h 1684262"/>
              <a:gd name="connsiteX234" fmla="*/ 857863 w 1206769"/>
              <a:gd name="connsiteY234" fmla="*/ 1591056 h 1684262"/>
              <a:gd name="connsiteX235" fmla="*/ 1028170 w 1206769"/>
              <a:gd name="connsiteY235" fmla="*/ 1445038 h 1684262"/>
              <a:gd name="connsiteX236" fmla="*/ 916632 w 1206769"/>
              <a:gd name="connsiteY236" fmla="*/ 1468184 h 1684262"/>
              <a:gd name="connsiteX237" fmla="*/ 1028170 w 1206769"/>
              <a:gd name="connsiteY237" fmla="*/ 1445228 h 1684262"/>
              <a:gd name="connsiteX238" fmla="*/ 1028170 w 1206769"/>
              <a:gd name="connsiteY238" fmla="*/ 1445038 h 1684262"/>
              <a:gd name="connsiteX239" fmla="*/ 862816 w 1206769"/>
              <a:gd name="connsiteY239" fmla="*/ 1410462 h 1684262"/>
              <a:gd name="connsiteX240" fmla="*/ 647551 w 1206769"/>
              <a:gd name="connsiteY240" fmla="*/ 1448562 h 1684262"/>
              <a:gd name="connsiteX241" fmla="*/ 862816 w 1206769"/>
              <a:gd name="connsiteY241" fmla="*/ 1410653 h 1684262"/>
              <a:gd name="connsiteX242" fmla="*/ 862816 w 1206769"/>
              <a:gd name="connsiteY242" fmla="*/ 1410462 h 1684262"/>
              <a:gd name="connsiteX243" fmla="*/ 689842 w 1206769"/>
              <a:gd name="connsiteY243" fmla="*/ 1391412 h 1684262"/>
              <a:gd name="connsiteX244" fmla="*/ 924347 w 1206769"/>
              <a:gd name="connsiteY244" fmla="*/ 1306830 h 1684262"/>
              <a:gd name="connsiteX245" fmla="*/ 689842 w 1206769"/>
              <a:gd name="connsiteY245" fmla="*/ 1391412 h 1684262"/>
              <a:gd name="connsiteX246" fmla="*/ 1162663 w 1206769"/>
              <a:gd name="connsiteY246" fmla="*/ 1057085 h 1684262"/>
              <a:gd name="connsiteX247" fmla="*/ 1148756 w 1206769"/>
              <a:gd name="connsiteY247" fmla="*/ 1134428 h 1684262"/>
              <a:gd name="connsiteX248" fmla="*/ 1066841 w 1206769"/>
              <a:gd name="connsiteY248" fmla="*/ 1139762 h 1684262"/>
              <a:gd name="connsiteX249" fmla="*/ 1035790 w 1206769"/>
              <a:gd name="connsiteY249" fmla="*/ 1087755 h 1684262"/>
              <a:gd name="connsiteX250" fmla="*/ 1162663 w 1206769"/>
              <a:gd name="connsiteY250" fmla="*/ 1057085 h 1684262"/>
              <a:gd name="connsiteX251" fmla="*/ 987913 w 1206769"/>
              <a:gd name="connsiteY251" fmla="*/ 1181170 h 1684262"/>
              <a:gd name="connsiteX252" fmla="*/ 958923 w 1206769"/>
              <a:gd name="connsiteY252" fmla="*/ 1264444 h 1684262"/>
              <a:gd name="connsiteX253" fmla="*/ 905107 w 1206769"/>
              <a:gd name="connsiteY253" fmla="*/ 1118330 h 1684262"/>
              <a:gd name="connsiteX254" fmla="*/ 987913 w 1206769"/>
              <a:gd name="connsiteY25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77745 w 1206769"/>
              <a:gd name="connsiteY211" fmla="*/ 1495711 h 1684262"/>
              <a:gd name="connsiteX212" fmla="*/ 739848 w 1206769"/>
              <a:gd name="connsiteY212" fmla="*/ 1525715 h 1684262"/>
              <a:gd name="connsiteX213" fmla="*/ 616785 w 1206769"/>
              <a:gd name="connsiteY213" fmla="*/ 1564386 h 1684262"/>
              <a:gd name="connsiteX214" fmla="*/ 616785 w 1206769"/>
              <a:gd name="connsiteY214" fmla="*/ 1564196 h 1684262"/>
              <a:gd name="connsiteX215" fmla="*/ 752231 w 1206769"/>
              <a:gd name="connsiteY215" fmla="*/ 1664779 h 1684262"/>
              <a:gd name="connsiteX216" fmla="*/ 739658 w 1206769"/>
              <a:gd name="connsiteY216" fmla="*/ 1664779 h 1684262"/>
              <a:gd name="connsiteX217" fmla="*/ 731180 w 1206769"/>
              <a:gd name="connsiteY217" fmla="*/ 1664779 h 1684262"/>
              <a:gd name="connsiteX218" fmla="*/ 727561 w 1206769"/>
              <a:gd name="connsiteY218" fmla="*/ 1664779 h 1684262"/>
              <a:gd name="connsiteX219" fmla="*/ 713750 w 1206769"/>
              <a:gd name="connsiteY219" fmla="*/ 1666780 h 1684262"/>
              <a:gd name="connsiteX220" fmla="*/ 704225 w 1206769"/>
              <a:gd name="connsiteY220" fmla="*/ 1665256 h 1684262"/>
              <a:gd name="connsiteX221" fmla="*/ 705558 w 1206769"/>
              <a:gd name="connsiteY221" fmla="*/ 1667733 h 1684262"/>
              <a:gd name="connsiteX222" fmla="*/ 790045 w 1206769"/>
              <a:gd name="connsiteY222" fmla="*/ 1610106 h 1684262"/>
              <a:gd name="connsiteX223" fmla="*/ 752231 w 1206769"/>
              <a:gd name="connsiteY223" fmla="*/ 1664970 h 1684262"/>
              <a:gd name="connsiteX224" fmla="*/ 752231 w 1206769"/>
              <a:gd name="connsiteY224" fmla="*/ 1664779 h 1684262"/>
              <a:gd name="connsiteX225" fmla="*/ 857863 w 1206769"/>
              <a:gd name="connsiteY225" fmla="*/ 1591056 h 1684262"/>
              <a:gd name="connsiteX226" fmla="*/ 838813 w 1206769"/>
              <a:gd name="connsiteY226" fmla="*/ 1568958 h 1684262"/>
              <a:gd name="connsiteX227" fmla="*/ 836146 w 1206769"/>
              <a:gd name="connsiteY227" fmla="*/ 1564291 h 1684262"/>
              <a:gd name="connsiteX228" fmla="*/ 908726 w 1206769"/>
              <a:gd name="connsiteY228" fmla="*/ 1497616 h 1684262"/>
              <a:gd name="connsiteX229" fmla="*/ 921109 w 1206769"/>
              <a:gd name="connsiteY229" fmla="*/ 1495806 h 1684262"/>
              <a:gd name="connsiteX230" fmla="*/ 935682 w 1206769"/>
              <a:gd name="connsiteY230" fmla="*/ 1498283 h 1684262"/>
              <a:gd name="connsiteX231" fmla="*/ 986069 w 1206769"/>
              <a:gd name="connsiteY231" fmla="*/ 1513999 h 1684262"/>
              <a:gd name="connsiteX232" fmla="*/ 857863 w 1206769"/>
              <a:gd name="connsiteY232" fmla="*/ 1591247 h 1684262"/>
              <a:gd name="connsiteX233" fmla="*/ 857863 w 1206769"/>
              <a:gd name="connsiteY233" fmla="*/ 1591056 h 1684262"/>
              <a:gd name="connsiteX234" fmla="*/ 1028170 w 1206769"/>
              <a:gd name="connsiteY234" fmla="*/ 1445038 h 1684262"/>
              <a:gd name="connsiteX235" fmla="*/ 916632 w 1206769"/>
              <a:gd name="connsiteY235" fmla="*/ 1468184 h 1684262"/>
              <a:gd name="connsiteX236" fmla="*/ 1028170 w 1206769"/>
              <a:gd name="connsiteY236" fmla="*/ 1445228 h 1684262"/>
              <a:gd name="connsiteX237" fmla="*/ 1028170 w 1206769"/>
              <a:gd name="connsiteY237" fmla="*/ 1445038 h 1684262"/>
              <a:gd name="connsiteX238" fmla="*/ 862816 w 1206769"/>
              <a:gd name="connsiteY238" fmla="*/ 1410462 h 1684262"/>
              <a:gd name="connsiteX239" fmla="*/ 647551 w 1206769"/>
              <a:gd name="connsiteY239" fmla="*/ 1448562 h 1684262"/>
              <a:gd name="connsiteX240" fmla="*/ 862816 w 1206769"/>
              <a:gd name="connsiteY240" fmla="*/ 1410653 h 1684262"/>
              <a:gd name="connsiteX241" fmla="*/ 862816 w 1206769"/>
              <a:gd name="connsiteY241" fmla="*/ 1410462 h 1684262"/>
              <a:gd name="connsiteX242" fmla="*/ 689842 w 1206769"/>
              <a:gd name="connsiteY242" fmla="*/ 1391412 h 1684262"/>
              <a:gd name="connsiteX243" fmla="*/ 924347 w 1206769"/>
              <a:gd name="connsiteY243" fmla="*/ 1306830 h 1684262"/>
              <a:gd name="connsiteX244" fmla="*/ 689842 w 1206769"/>
              <a:gd name="connsiteY244" fmla="*/ 1391412 h 1684262"/>
              <a:gd name="connsiteX245" fmla="*/ 1162663 w 1206769"/>
              <a:gd name="connsiteY245" fmla="*/ 1057085 h 1684262"/>
              <a:gd name="connsiteX246" fmla="*/ 1148756 w 1206769"/>
              <a:gd name="connsiteY246" fmla="*/ 1134428 h 1684262"/>
              <a:gd name="connsiteX247" fmla="*/ 1066841 w 1206769"/>
              <a:gd name="connsiteY247" fmla="*/ 1139762 h 1684262"/>
              <a:gd name="connsiteX248" fmla="*/ 1035790 w 1206769"/>
              <a:gd name="connsiteY248" fmla="*/ 1087755 h 1684262"/>
              <a:gd name="connsiteX249" fmla="*/ 1162663 w 1206769"/>
              <a:gd name="connsiteY249" fmla="*/ 1057085 h 1684262"/>
              <a:gd name="connsiteX250" fmla="*/ 987913 w 1206769"/>
              <a:gd name="connsiteY250" fmla="*/ 1181170 h 1684262"/>
              <a:gd name="connsiteX251" fmla="*/ 958923 w 1206769"/>
              <a:gd name="connsiteY251" fmla="*/ 1264444 h 1684262"/>
              <a:gd name="connsiteX252" fmla="*/ 905107 w 1206769"/>
              <a:gd name="connsiteY252" fmla="*/ 1118330 h 1684262"/>
              <a:gd name="connsiteX253" fmla="*/ 987913 w 1206769"/>
              <a:gd name="connsiteY25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677745 w 1206769"/>
              <a:gd name="connsiteY210" fmla="*/ 1495711 h 1684262"/>
              <a:gd name="connsiteX211" fmla="*/ 739848 w 1206769"/>
              <a:gd name="connsiteY211" fmla="*/ 1525715 h 1684262"/>
              <a:gd name="connsiteX212" fmla="*/ 616785 w 1206769"/>
              <a:gd name="connsiteY212" fmla="*/ 1564386 h 1684262"/>
              <a:gd name="connsiteX213" fmla="*/ 616785 w 1206769"/>
              <a:gd name="connsiteY213" fmla="*/ 1564196 h 1684262"/>
              <a:gd name="connsiteX214" fmla="*/ 752231 w 1206769"/>
              <a:gd name="connsiteY214" fmla="*/ 1664779 h 1684262"/>
              <a:gd name="connsiteX215" fmla="*/ 739658 w 1206769"/>
              <a:gd name="connsiteY215" fmla="*/ 1664779 h 1684262"/>
              <a:gd name="connsiteX216" fmla="*/ 731180 w 1206769"/>
              <a:gd name="connsiteY216" fmla="*/ 1664779 h 1684262"/>
              <a:gd name="connsiteX217" fmla="*/ 727561 w 1206769"/>
              <a:gd name="connsiteY217" fmla="*/ 1664779 h 1684262"/>
              <a:gd name="connsiteX218" fmla="*/ 713750 w 1206769"/>
              <a:gd name="connsiteY218" fmla="*/ 1666780 h 1684262"/>
              <a:gd name="connsiteX219" fmla="*/ 704225 w 1206769"/>
              <a:gd name="connsiteY219" fmla="*/ 1665256 h 1684262"/>
              <a:gd name="connsiteX220" fmla="*/ 705558 w 1206769"/>
              <a:gd name="connsiteY220" fmla="*/ 1667733 h 1684262"/>
              <a:gd name="connsiteX221" fmla="*/ 790045 w 1206769"/>
              <a:gd name="connsiteY221" fmla="*/ 1610106 h 1684262"/>
              <a:gd name="connsiteX222" fmla="*/ 752231 w 1206769"/>
              <a:gd name="connsiteY222" fmla="*/ 1664970 h 1684262"/>
              <a:gd name="connsiteX223" fmla="*/ 752231 w 1206769"/>
              <a:gd name="connsiteY223" fmla="*/ 1664779 h 1684262"/>
              <a:gd name="connsiteX224" fmla="*/ 857863 w 1206769"/>
              <a:gd name="connsiteY224" fmla="*/ 1591056 h 1684262"/>
              <a:gd name="connsiteX225" fmla="*/ 838813 w 1206769"/>
              <a:gd name="connsiteY225" fmla="*/ 1568958 h 1684262"/>
              <a:gd name="connsiteX226" fmla="*/ 836146 w 1206769"/>
              <a:gd name="connsiteY226" fmla="*/ 1564291 h 1684262"/>
              <a:gd name="connsiteX227" fmla="*/ 908726 w 1206769"/>
              <a:gd name="connsiteY227" fmla="*/ 1497616 h 1684262"/>
              <a:gd name="connsiteX228" fmla="*/ 921109 w 1206769"/>
              <a:gd name="connsiteY228" fmla="*/ 1495806 h 1684262"/>
              <a:gd name="connsiteX229" fmla="*/ 935682 w 1206769"/>
              <a:gd name="connsiteY229" fmla="*/ 1498283 h 1684262"/>
              <a:gd name="connsiteX230" fmla="*/ 986069 w 1206769"/>
              <a:gd name="connsiteY230" fmla="*/ 1513999 h 1684262"/>
              <a:gd name="connsiteX231" fmla="*/ 857863 w 1206769"/>
              <a:gd name="connsiteY231" fmla="*/ 1591247 h 1684262"/>
              <a:gd name="connsiteX232" fmla="*/ 857863 w 1206769"/>
              <a:gd name="connsiteY232" fmla="*/ 1591056 h 1684262"/>
              <a:gd name="connsiteX233" fmla="*/ 1028170 w 1206769"/>
              <a:gd name="connsiteY233" fmla="*/ 1445038 h 1684262"/>
              <a:gd name="connsiteX234" fmla="*/ 916632 w 1206769"/>
              <a:gd name="connsiteY234" fmla="*/ 1468184 h 1684262"/>
              <a:gd name="connsiteX235" fmla="*/ 1028170 w 1206769"/>
              <a:gd name="connsiteY235" fmla="*/ 1445228 h 1684262"/>
              <a:gd name="connsiteX236" fmla="*/ 1028170 w 1206769"/>
              <a:gd name="connsiteY236" fmla="*/ 1445038 h 1684262"/>
              <a:gd name="connsiteX237" fmla="*/ 862816 w 1206769"/>
              <a:gd name="connsiteY237" fmla="*/ 1410462 h 1684262"/>
              <a:gd name="connsiteX238" fmla="*/ 647551 w 1206769"/>
              <a:gd name="connsiteY238" fmla="*/ 1448562 h 1684262"/>
              <a:gd name="connsiteX239" fmla="*/ 862816 w 1206769"/>
              <a:gd name="connsiteY239" fmla="*/ 1410653 h 1684262"/>
              <a:gd name="connsiteX240" fmla="*/ 862816 w 1206769"/>
              <a:gd name="connsiteY240" fmla="*/ 1410462 h 1684262"/>
              <a:gd name="connsiteX241" fmla="*/ 689842 w 1206769"/>
              <a:gd name="connsiteY241" fmla="*/ 1391412 h 1684262"/>
              <a:gd name="connsiteX242" fmla="*/ 924347 w 1206769"/>
              <a:gd name="connsiteY242" fmla="*/ 1306830 h 1684262"/>
              <a:gd name="connsiteX243" fmla="*/ 689842 w 1206769"/>
              <a:gd name="connsiteY243" fmla="*/ 1391412 h 1684262"/>
              <a:gd name="connsiteX244" fmla="*/ 1162663 w 1206769"/>
              <a:gd name="connsiteY244" fmla="*/ 1057085 h 1684262"/>
              <a:gd name="connsiteX245" fmla="*/ 1148756 w 1206769"/>
              <a:gd name="connsiteY245" fmla="*/ 1134428 h 1684262"/>
              <a:gd name="connsiteX246" fmla="*/ 1066841 w 1206769"/>
              <a:gd name="connsiteY246" fmla="*/ 1139762 h 1684262"/>
              <a:gd name="connsiteX247" fmla="*/ 1035790 w 1206769"/>
              <a:gd name="connsiteY247" fmla="*/ 1087755 h 1684262"/>
              <a:gd name="connsiteX248" fmla="*/ 1162663 w 1206769"/>
              <a:gd name="connsiteY248" fmla="*/ 1057085 h 1684262"/>
              <a:gd name="connsiteX249" fmla="*/ 987913 w 1206769"/>
              <a:gd name="connsiteY249" fmla="*/ 1181170 h 1684262"/>
              <a:gd name="connsiteX250" fmla="*/ 958923 w 1206769"/>
              <a:gd name="connsiteY250" fmla="*/ 1264444 h 1684262"/>
              <a:gd name="connsiteX251" fmla="*/ 905107 w 1206769"/>
              <a:gd name="connsiteY251" fmla="*/ 1118330 h 1684262"/>
              <a:gd name="connsiteX252" fmla="*/ 987913 w 1206769"/>
              <a:gd name="connsiteY25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986069 w 1206769"/>
              <a:gd name="connsiteY229" fmla="*/ 1513999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55179 w 1206769"/>
              <a:gd name="connsiteY228" fmla="*/ 1500720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55179 w 1206769"/>
              <a:gd name="connsiteY227" fmla="*/ 1500720 h 1684262"/>
              <a:gd name="connsiteX228" fmla="*/ 1066493 w 1206769"/>
              <a:gd name="connsiteY228" fmla="*/ 1492065 h 1684262"/>
              <a:gd name="connsiteX229" fmla="*/ 857863 w 1206769"/>
              <a:gd name="connsiteY229" fmla="*/ 1591247 h 1684262"/>
              <a:gd name="connsiteX230" fmla="*/ 857863 w 1206769"/>
              <a:gd name="connsiteY230" fmla="*/ 1591056 h 1684262"/>
              <a:gd name="connsiteX231" fmla="*/ 1028170 w 1206769"/>
              <a:gd name="connsiteY231" fmla="*/ 1445038 h 1684262"/>
              <a:gd name="connsiteX232" fmla="*/ 916632 w 1206769"/>
              <a:gd name="connsiteY232" fmla="*/ 1468184 h 1684262"/>
              <a:gd name="connsiteX233" fmla="*/ 1028170 w 1206769"/>
              <a:gd name="connsiteY233" fmla="*/ 1445228 h 1684262"/>
              <a:gd name="connsiteX234" fmla="*/ 1028170 w 1206769"/>
              <a:gd name="connsiteY234" fmla="*/ 1445038 h 1684262"/>
              <a:gd name="connsiteX235" fmla="*/ 862816 w 1206769"/>
              <a:gd name="connsiteY235" fmla="*/ 1410462 h 1684262"/>
              <a:gd name="connsiteX236" fmla="*/ 647551 w 1206769"/>
              <a:gd name="connsiteY236" fmla="*/ 1448562 h 1684262"/>
              <a:gd name="connsiteX237" fmla="*/ 862816 w 1206769"/>
              <a:gd name="connsiteY237" fmla="*/ 1410653 h 1684262"/>
              <a:gd name="connsiteX238" fmla="*/ 862816 w 1206769"/>
              <a:gd name="connsiteY238" fmla="*/ 1410462 h 1684262"/>
              <a:gd name="connsiteX239" fmla="*/ 689842 w 1206769"/>
              <a:gd name="connsiteY239" fmla="*/ 1391412 h 1684262"/>
              <a:gd name="connsiteX240" fmla="*/ 924347 w 1206769"/>
              <a:gd name="connsiteY240" fmla="*/ 1306830 h 1684262"/>
              <a:gd name="connsiteX241" fmla="*/ 689842 w 1206769"/>
              <a:gd name="connsiteY241" fmla="*/ 1391412 h 1684262"/>
              <a:gd name="connsiteX242" fmla="*/ 1162663 w 1206769"/>
              <a:gd name="connsiteY242" fmla="*/ 1057085 h 1684262"/>
              <a:gd name="connsiteX243" fmla="*/ 1148756 w 1206769"/>
              <a:gd name="connsiteY243" fmla="*/ 1134428 h 1684262"/>
              <a:gd name="connsiteX244" fmla="*/ 1066841 w 1206769"/>
              <a:gd name="connsiteY244" fmla="*/ 1139762 h 1684262"/>
              <a:gd name="connsiteX245" fmla="*/ 1035790 w 1206769"/>
              <a:gd name="connsiteY245" fmla="*/ 1087755 h 1684262"/>
              <a:gd name="connsiteX246" fmla="*/ 1162663 w 1206769"/>
              <a:gd name="connsiteY246" fmla="*/ 1057085 h 1684262"/>
              <a:gd name="connsiteX247" fmla="*/ 987913 w 1206769"/>
              <a:gd name="connsiteY247" fmla="*/ 1181170 h 1684262"/>
              <a:gd name="connsiteX248" fmla="*/ 958923 w 1206769"/>
              <a:gd name="connsiteY248" fmla="*/ 1264444 h 1684262"/>
              <a:gd name="connsiteX249" fmla="*/ 905107 w 1206769"/>
              <a:gd name="connsiteY249" fmla="*/ 1118330 h 1684262"/>
              <a:gd name="connsiteX250" fmla="*/ 987913 w 1206769"/>
              <a:gd name="connsiteY25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28170 w 1206769"/>
              <a:gd name="connsiteY230" fmla="*/ 1445038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28170 w 1206769"/>
              <a:gd name="connsiteY233" fmla="*/ 1445038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45230 w 1206769"/>
              <a:gd name="connsiteY230" fmla="*/ 1457223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45230 w 1206769"/>
              <a:gd name="connsiteY233" fmla="*/ 1457223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73028 w 1206769"/>
              <a:gd name="connsiteY76" fmla="*/ 1515809 h 1684262"/>
              <a:gd name="connsiteX77" fmla="*/ 255883 w 1206769"/>
              <a:gd name="connsiteY77" fmla="*/ 1502664 h 1684262"/>
              <a:gd name="connsiteX78" fmla="*/ 255883 w 1206769"/>
              <a:gd name="connsiteY78" fmla="*/ 1502664 h 1684262"/>
              <a:gd name="connsiteX79" fmla="*/ 239976 w 1206769"/>
              <a:gd name="connsiteY79" fmla="*/ 1484281 h 1684262"/>
              <a:gd name="connsiteX80" fmla="*/ 203495 w 1206769"/>
              <a:gd name="connsiteY80" fmla="*/ 1484281 h 1684262"/>
              <a:gd name="connsiteX81" fmla="*/ 187303 w 1206769"/>
              <a:gd name="connsiteY81" fmla="*/ 1499140 h 1684262"/>
              <a:gd name="connsiteX82" fmla="*/ 490674 w 1206769"/>
              <a:gd name="connsiteY82" fmla="*/ 1673352 h 1684262"/>
              <a:gd name="connsiteX83" fmla="*/ 757374 w 1206769"/>
              <a:gd name="connsiteY83" fmla="*/ 1682401 h 1684262"/>
              <a:gd name="connsiteX84" fmla="*/ 988070 w 1206769"/>
              <a:gd name="connsiteY84" fmla="*/ 1594485 h 1684262"/>
              <a:gd name="connsiteX85" fmla="*/ 1152566 w 1206769"/>
              <a:gd name="connsiteY85" fmla="*/ 1394460 h 1684262"/>
              <a:gd name="connsiteX86" fmla="*/ 918822 w 1206769"/>
              <a:gd name="connsiteY86" fmla="*/ 1363507 h 1684262"/>
              <a:gd name="connsiteX87" fmla="*/ 802904 w 1206769"/>
              <a:gd name="connsiteY87" fmla="*/ 1350454 h 1684262"/>
              <a:gd name="connsiteX88" fmla="*/ 841956 w 1206769"/>
              <a:gd name="connsiteY88" fmla="*/ 1326547 h 1684262"/>
              <a:gd name="connsiteX89" fmla="*/ 1018286 w 1206769"/>
              <a:gd name="connsiteY89" fmla="*/ 1315425 h 1684262"/>
              <a:gd name="connsiteX90" fmla="*/ 980354 w 1206769"/>
              <a:gd name="connsiteY90" fmla="*/ 1268921 h 1684262"/>
              <a:gd name="connsiteX91" fmla="*/ 1091488 w 1206769"/>
              <a:gd name="connsiteY91" fmla="*/ 1221043 h 1684262"/>
              <a:gd name="connsiteX92" fmla="*/ 911203 w 1206769"/>
              <a:gd name="connsiteY92" fmla="*/ 1022890 h 1684262"/>
              <a:gd name="connsiteX93" fmla="*/ 1193429 w 1206769"/>
              <a:gd name="connsiteY93" fmla="*/ 899446 h 1684262"/>
              <a:gd name="connsiteX94" fmla="*/ 759089 w 1206769"/>
              <a:gd name="connsiteY94" fmla="*/ 61246 h 1684262"/>
              <a:gd name="connsiteX95" fmla="*/ 720989 w 1206769"/>
              <a:gd name="connsiteY95" fmla="*/ 145828 h 1684262"/>
              <a:gd name="connsiteX96" fmla="*/ 759089 w 1206769"/>
              <a:gd name="connsiteY96" fmla="*/ 61436 h 1684262"/>
              <a:gd name="connsiteX97" fmla="*/ 759089 w 1206769"/>
              <a:gd name="connsiteY97" fmla="*/ 61246 h 1684262"/>
              <a:gd name="connsiteX98" fmla="*/ 363611 w 1206769"/>
              <a:gd name="connsiteY98" fmla="*/ 545783 h 1684262"/>
              <a:gd name="connsiteX99" fmla="*/ 348275 w 1206769"/>
              <a:gd name="connsiteY99" fmla="*/ 553498 h 1684262"/>
              <a:gd name="connsiteX100" fmla="*/ 363611 w 1206769"/>
              <a:gd name="connsiteY100" fmla="*/ 545783 h 1684262"/>
              <a:gd name="connsiteX101" fmla="*/ 232451 w 1206769"/>
              <a:gd name="connsiteY101" fmla="*/ 523113 h 1684262"/>
              <a:gd name="connsiteX102" fmla="*/ 254694 w 1206769"/>
              <a:gd name="connsiteY102" fmla="*/ 664096 h 1684262"/>
              <a:gd name="connsiteX103" fmla="*/ 232451 w 1206769"/>
              <a:gd name="connsiteY103" fmla="*/ 523113 h 1684262"/>
              <a:gd name="connsiteX104" fmla="*/ 340084 w 1206769"/>
              <a:gd name="connsiteY104" fmla="*/ 692277 h 1684262"/>
              <a:gd name="connsiteX105" fmla="*/ 470767 w 1206769"/>
              <a:gd name="connsiteY105" fmla="*/ 684562 h 1684262"/>
              <a:gd name="connsiteX106" fmla="*/ 340084 w 1206769"/>
              <a:gd name="connsiteY106" fmla="*/ 691896 h 1684262"/>
              <a:gd name="connsiteX107" fmla="*/ 340084 w 1206769"/>
              <a:gd name="connsiteY107" fmla="*/ 692277 h 1684262"/>
              <a:gd name="connsiteX108" fmla="*/ 382375 w 1206769"/>
              <a:gd name="connsiteY108" fmla="*/ 615410 h 1684262"/>
              <a:gd name="connsiteX109" fmla="*/ 516868 w 1206769"/>
              <a:gd name="connsiteY109" fmla="*/ 688372 h 1684262"/>
              <a:gd name="connsiteX110" fmla="*/ 382661 w 1206769"/>
              <a:gd name="connsiteY110" fmla="*/ 615029 h 1684262"/>
              <a:gd name="connsiteX111" fmla="*/ 382375 w 1206769"/>
              <a:gd name="connsiteY111" fmla="*/ 615410 h 1684262"/>
              <a:gd name="connsiteX112" fmla="*/ 201400 w 1206769"/>
              <a:gd name="connsiteY112" fmla="*/ 907542 h 1684262"/>
              <a:gd name="connsiteX113" fmla="*/ 163300 w 1206769"/>
              <a:gd name="connsiteY113" fmla="*/ 838295 h 1684262"/>
              <a:gd name="connsiteX114" fmla="*/ 201686 w 1206769"/>
              <a:gd name="connsiteY114" fmla="*/ 907161 h 1684262"/>
              <a:gd name="connsiteX115" fmla="*/ 201400 w 1206769"/>
              <a:gd name="connsiteY115" fmla="*/ 907542 h 1684262"/>
              <a:gd name="connsiteX116" fmla="*/ 97811 w 1206769"/>
              <a:gd name="connsiteY116" fmla="*/ 1285557 h 1684262"/>
              <a:gd name="connsiteX117" fmla="*/ 123279 w 1206769"/>
              <a:gd name="connsiteY117" fmla="*/ 1264178 h 1684262"/>
              <a:gd name="connsiteX118" fmla="*/ 231975 w 1206769"/>
              <a:gd name="connsiteY118" fmla="*/ 1341501 h 1684262"/>
              <a:gd name="connsiteX119" fmla="*/ 97811 w 1206769"/>
              <a:gd name="connsiteY119" fmla="*/ 1285557 h 1684262"/>
              <a:gd name="connsiteX120" fmla="*/ 232928 w 1206769"/>
              <a:gd name="connsiteY120" fmla="*/ 1376077 h 1684262"/>
              <a:gd name="connsiteX121" fmla="*/ 279029 w 1206769"/>
              <a:gd name="connsiteY121" fmla="*/ 1379887 h 1684262"/>
              <a:gd name="connsiteX122" fmla="*/ 232451 w 1206769"/>
              <a:gd name="connsiteY122" fmla="*/ 1376077 h 1684262"/>
              <a:gd name="connsiteX123" fmla="*/ 232928 w 1206769"/>
              <a:gd name="connsiteY123" fmla="*/ 1376077 h 1684262"/>
              <a:gd name="connsiteX124" fmla="*/ 856244 w 1206769"/>
              <a:gd name="connsiteY124" fmla="*/ 715613 h 1684262"/>
              <a:gd name="connsiteX125" fmla="*/ 817635 w 1206769"/>
              <a:gd name="connsiteY125" fmla="*/ 708913 h 1684262"/>
              <a:gd name="connsiteX126" fmla="*/ 721084 w 1206769"/>
              <a:gd name="connsiteY126" fmla="*/ 657225 h 1684262"/>
              <a:gd name="connsiteX127" fmla="*/ 855767 w 1206769"/>
              <a:gd name="connsiteY127" fmla="*/ 715613 h 1684262"/>
              <a:gd name="connsiteX128" fmla="*/ 856244 w 1206769"/>
              <a:gd name="connsiteY128" fmla="*/ 715613 h 1684262"/>
              <a:gd name="connsiteX129" fmla="*/ 663458 w 1206769"/>
              <a:gd name="connsiteY129" fmla="*/ 722662 h 1684262"/>
              <a:gd name="connsiteX130" fmla="*/ 644408 w 1206769"/>
              <a:gd name="connsiteY130" fmla="*/ 807149 h 1684262"/>
              <a:gd name="connsiteX131" fmla="*/ 662981 w 1206769"/>
              <a:gd name="connsiteY131" fmla="*/ 723138 h 1684262"/>
              <a:gd name="connsiteX132" fmla="*/ 663458 w 1206769"/>
              <a:gd name="connsiteY132" fmla="*/ 722662 h 1684262"/>
              <a:gd name="connsiteX133" fmla="*/ 628882 w 1206769"/>
              <a:gd name="connsiteY133" fmla="*/ 753332 h 1684262"/>
              <a:gd name="connsiteX134" fmla="*/ 655742 w 1206769"/>
              <a:gd name="connsiteY134" fmla="*/ 726472 h 1684262"/>
              <a:gd name="connsiteX135" fmla="*/ 628406 w 1206769"/>
              <a:gd name="connsiteY135" fmla="*/ 753332 h 1684262"/>
              <a:gd name="connsiteX136" fmla="*/ 628882 w 1206769"/>
              <a:gd name="connsiteY136" fmla="*/ 753332 h 1684262"/>
              <a:gd name="connsiteX137" fmla="*/ 771090 w 1206769"/>
              <a:gd name="connsiteY137" fmla="*/ 757237 h 1684262"/>
              <a:gd name="connsiteX138" fmla="*/ 690318 w 1206769"/>
              <a:gd name="connsiteY138" fmla="*/ 822579 h 1684262"/>
              <a:gd name="connsiteX139" fmla="*/ 770614 w 1206769"/>
              <a:gd name="connsiteY139" fmla="*/ 757237 h 1684262"/>
              <a:gd name="connsiteX140" fmla="*/ 771090 w 1206769"/>
              <a:gd name="connsiteY140" fmla="*/ 757237 h 1684262"/>
              <a:gd name="connsiteX141" fmla="*/ 759565 w 1206769"/>
              <a:gd name="connsiteY141" fmla="*/ 538162 h 1684262"/>
              <a:gd name="connsiteX142" fmla="*/ 851767 w 1206769"/>
              <a:gd name="connsiteY142" fmla="*/ 480536 h 1684262"/>
              <a:gd name="connsiteX143" fmla="*/ 759089 w 1206769"/>
              <a:gd name="connsiteY143" fmla="*/ 538067 h 1684262"/>
              <a:gd name="connsiteX144" fmla="*/ 759565 w 1206769"/>
              <a:gd name="connsiteY144" fmla="*/ 538162 h 1684262"/>
              <a:gd name="connsiteX145" fmla="*/ 877961 w 1206769"/>
              <a:gd name="connsiteY145" fmla="*/ 342138 h 1684262"/>
              <a:gd name="connsiteX146" fmla="*/ 812619 w 1206769"/>
              <a:gd name="connsiteY146" fmla="*/ 442055 h 1684262"/>
              <a:gd name="connsiteX147" fmla="*/ 877961 w 1206769"/>
              <a:gd name="connsiteY147" fmla="*/ 342138 h 1684262"/>
              <a:gd name="connsiteX148" fmla="*/ 681841 w 1206769"/>
              <a:gd name="connsiteY148" fmla="*/ 323088 h 1684262"/>
              <a:gd name="connsiteX149" fmla="*/ 758803 w 1206769"/>
              <a:gd name="connsiteY149" fmla="*/ 430816 h 1684262"/>
              <a:gd name="connsiteX150" fmla="*/ 643455 w 1206769"/>
              <a:gd name="connsiteY150" fmla="*/ 396145 h 1684262"/>
              <a:gd name="connsiteX151" fmla="*/ 639550 w 1206769"/>
              <a:gd name="connsiteY151" fmla="*/ 438436 h 1684262"/>
              <a:gd name="connsiteX152" fmla="*/ 682127 w 1206769"/>
              <a:gd name="connsiteY152" fmla="*/ 323088 h 1684262"/>
              <a:gd name="connsiteX153" fmla="*/ 681841 w 1206769"/>
              <a:gd name="connsiteY153" fmla="*/ 323088 h 1684262"/>
              <a:gd name="connsiteX154" fmla="*/ 351323 w 1206769"/>
              <a:gd name="connsiteY154" fmla="*/ 219361 h 1684262"/>
              <a:gd name="connsiteX155" fmla="*/ 383994 w 1206769"/>
              <a:gd name="connsiteY155" fmla="*/ 183070 h 1684262"/>
              <a:gd name="connsiteX156" fmla="*/ 403711 w 1206769"/>
              <a:gd name="connsiteY156" fmla="*/ 175069 h 1684262"/>
              <a:gd name="connsiteX157" fmla="*/ 411331 w 1206769"/>
              <a:gd name="connsiteY157" fmla="*/ 176117 h 1684262"/>
              <a:gd name="connsiteX158" fmla="*/ 569351 w 1206769"/>
              <a:gd name="connsiteY158" fmla="*/ 242792 h 1684262"/>
              <a:gd name="connsiteX159" fmla="*/ 569922 w 1206769"/>
              <a:gd name="connsiteY159" fmla="*/ 242792 h 1684262"/>
              <a:gd name="connsiteX160" fmla="*/ 558873 w 1206769"/>
              <a:gd name="connsiteY160" fmla="*/ 299942 h 1684262"/>
              <a:gd name="connsiteX161" fmla="*/ 351609 w 1206769"/>
              <a:gd name="connsiteY161" fmla="*/ 219075 h 1684262"/>
              <a:gd name="connsiteX162" fmla="*/ 351323 w 1206769"/>
              <a:gd name="connsiteY162" fmla="*/ 219361 h 1684262"/>
              <a:gd name="connsiteX163" fmla="*/ 470767 w 1206769"/>
              <a:gd name="connsiteY163" fmla="*/ 361188 h 1684262"/>
              <a:gd name="connsiteX164" fmla="*/ 566874 w 1206769"/>
              <a:gd name="connsiteY164" fmla="*/ 503396 h 1684262"/>
              <a:gd name="connsiteX165" fmla="*/ 470767 w 1206769"/>
              <a:gd name="connsiteY165" fmla="*/ 361188 h 1684262"/>
              <a:gd name="connsiteX166" fmla="*/ 632216 w 1206769"/>
              <a:gd name="connsiteY166" fmla="*/ 453485 h 1684262"/>
              <a:gd name="connsiteX167" fmla="*/ 699367 w 1206769"/>
              <a:gd name="connsiteY167" fmla="*/ 515112 h 1684262"/>
              <a:gd name="connsiteX168" fmla="*/ 759089 w 1206769"/>
              <a:gd name="connsiteY168" fmla="*/ 438055 h 1684262"/>
              <a:gd name="connsiteX169" fmla="*/ 678317 w 1206769"/>
              <a:gd name="connsiteY169" fmla="*/ 611029 h 1684262"/>
              <a:gd name="connsiteX170" fmla="*/ 640217 w 1206769"/>
              <a:gd name="connsiteY170" fmla="*/ 587978 h 1684262"/>
              <a:gd name="connsiteX171" fmla="*/ 632216 w 1206769"/>
              <a:gd name="connsiteY171" fmla="*/ 453581 h 1684262"/>
              <a:gd name="connsiteX172" fmla="*/ 632216 w 1206769"/>
              <a:gd name="connsiteY172" fmla="*/ 453485 h 1684262"/>
              <a:gd name="connsiteX173" fmla="*/ 686032 w 1206769"/>
              <a:gd name="connsiteY173" fmla="*/ 837819 h 1684262"/>
              <a:gd name="connsiteX174" fmla="*/ 628310 w 1206769"/>
              <a:gd name="connsiteY174" fmla="*/ 930116 h 1684262"/>
              <a:gd name="connsiteX175" fmla="*/ 686032 w 1206769"/>
              <a:gd name="connsiteY175" fmla="*/ 837914 h 1684262"/>
              <a:gd name="connsiteX176" fmla="*/ 686032 w 1206769"/>
              <a:gd name="connsiteY176" fmla="*/ 837819 h 1684262"/>
              <a:gd name="connsiteX177" fmla="*/ 743658 w 1206769"/>
              <a:gd name="connsiteY177" fmla="*/ 1291400 h 1684262"/>
              <a:gd name="connsiteX178" fmla="*/ 547634 w 1206769"/>
              <a:gd name="connsiteY178" fmla="*/ 1206818 h 1684262"/>
              <a:gd name="connsiteX179" fmla="*/ 573446 w 1206769"/>
              <a:gd name="connsiteY179" fmla="*/ 1222439 h 1684262"/>
              <a:gd name="connsiteX180" fmla="*/ 603450 w 1206769"/>
              <a:gd name="connsiteY180" fmla="*/ 1227487 h 1684262"/>
              <a:gd name="connsiteX181" fmla="*/ 743658 w 1206769"/>
              <a:gd name="connsiteY181" fmla="*/ 1291495 h 1684262"/>
              <a:gd name="connsiteX182" fmla="*/ 743658 w 1206769"/>
              <a:gd name="connsiteY182" fmla="*/ 1291400 h 1684262"/>
              <a:gd name="connsiteX183" fmla="*/ 578399 w 1206769"/>
              <a:gd name="connsiteY183" fmla="*/ 945452 h 1684262"/>
              <a:gd name="connsiteX184" fmla="*/ 689842 w 1206769"/>
              <a:gd name="connsiteY184" fmla="*/ 1122236 h 1684262"/>
              <a:gd name="connsiteX185" fmla="*/ 578399 w 1206769"/>
              <a:gd name="connsiteY185" fmla="*/ 945547 h 1684262"/>
              <a:gd name="connsiteX186" fmla="*/ 578399 w 1206769"/>
              <a:gd name="connsiteY186" fmla="*/ 945452 h 1684262"/>
              <a:gd name="connsiteX187" fmla="*/ 351609 w 1206769"/>
              <a:gd name="connsiteY187" fmla="*/ 1045464 h 1684262"/>
              <a:gd name="connsiteX188" fmla="*/ 382375 w 1206769"/>
              <a:gd name="connsiteY188" fmla="*/ 887825 h 1684262"/>
              <a:gd name="connsiteX189" fmla="*/ 351609 w 1206769"/>
              <a:gd name="connsiteY189" fmla="*/ 1045559 h 1684262"/>
              <a:gd name="connsiteX190" fmla="*/ 351609 w 1206769"/>
              <a:gd name="connsiteY190" fmla="*/ 1045464 h 1684262"/>
              <a:gd name="connsiteX191" fmla="*/ 420761 w 1206769"/>
              <a:gd name="connsiteY191" fmla="*/ 1018413 h 1684262"/>
              <a:gd name="connsiteX192" fmla="*/ 605260 w 1206769"/>
              <a:gd name="connsiteY192" fmla="*/ 1180338 h 1684262"/>
              <a:gd name="connsiteX193" fmla="*/ 420761 w 1206769"/>
              <a:gd name="connsiteY193" fmla="*/ 1018413 h 1684262"/>
              <a:gd name="connsiteX194" fmla="*/ 366944 w 1206769"/>
              <a:gd name="connsiteY194" fmla="*/ 1414272 h 1684262"/>
              <a:gd name="connsiteX195" fmla="*/ 597640 w 1206769"/>
              <a:gd name="connsiteY195" fmla="*/ 1460468 h 1684262"/>
              <a:gd name="connsiteX196" fmla="*/ 366944 w 1206769"/>
              <a:gd name="connsiteY196" fmla="*/ 1414463 h 1684262"/>
              <a:gd name="connsiteX197" fmla="*/ 366944 w 1206769"/>
              <a:gd name="connsiteY197" fmla="*/ 1414272 h 1684262"/>
              <a:gd name="connsiteX198" fmla="*/ 536108 w 1206769"/>
              <a:gd name="connsiteY198" fmla="*/ 1644968 h 1684262"/>
              <a:gd name="connsiteX199" fmla="*/ 498008 w 1206769"/>
              <a:gd name="connsiteY199" fmla="*/ 1625918 h 1684262"/>
              <a:gd name="connsiteX200" fmla="*/ 471148 w 1206769"/>
              <a:gd name="connsiteY200" fmla="*/ 1618202 h 1684262"/>
              <a:gd name="connsiteX201" fmla="*/ 471148 w 1206769"/>
              <a:gd name="connsiteY201" fmla="*/ 1664399 h 1684262"/>
              <a:gd name="connsiteX202" fmla="*/ 401901 w 1206769"/>
              <a:gd name="connsiteY202" fmla="*/ 1579817 h 1684262"/>
              <a:gd name="connsiteX203" fmla="*/ 536108 w 1206769"/>
              <a:gd name="connsiteY203" fmla="*/ 1645158 h 1684262"/>
              <a:gd name="connsiteX204" fmla="*/ 536108 w 1206769"/>
              <a:gd name="connsiteY204" fmla="*/ 1644968 h 1684262"/>
              <a:gd name="connsiteX205" fmla="*/ 616785 w 1206769"/>
              <a:gd name="connsiteY205" fmla="*/ 1564196 h 1684262"/>
              <a:gd name="connsiteX206" fmla="*/ 555349 w 1206769"/>
              <a:gd name="connsiteY206" fmla="*/ 1541145 h 1684262"/>
              <a:gd name="connsiteX207" fmla="*/ 638597 w 1206769"/>
              <a:gd name="connsiteY207" fmla="*/ 1493520 h 1684262"/>
              <a:gd name="connsiteX208" fmla="*/ 739848 w 1206769"/>
              <a:gd name="connsiteY208" fmla="*/ 1525715 h 1684262"/>
              <a:gd name="connsiteX209" fmla="*/ 616785 w 1206769"/>
              <a:gd name="connsiteY209" fmla="*/ 1564386 h 1684262"/>
              <a:gd name="connsiteX210" fmla="*/ 616785 w 1206769"/>
              <a:gd name="connsiteY210" fmla="*/ 1564196 h 1684262"/>
              <a:gd name="connsiteX211" fmla="*/ 752231 w 1206769"/>
              <a:gd name="connsiteY211" fmla="*/ 1664779 h 1684262"/>
              <a:gd name="connsiteX212" fmla="*/ 739658 w 1206769"/>
              <a:gd name="connsiteY212" fmla="*/ 1664779 h 1684262"/>
              <a:gd name="connsiteX213" fmla="*/ 731180 w 1206769"/>
              <a:gd name="connsiteY213" fmla="*/ 1664779 h 1684262"/>
              <a:gd name="connsiteX214" fmla="*/ 727561 w 1206769"/>
              <a:gd name="connsiteY214" fmla="*/ 1664779 h 1684262"/>
              <a:gd name="connsiteX215" fmla="*/ 713750 w 1206769"/>
              <a:gd name="connsiteY215" fmla="*/ 1666780 h 1684262"/>
              <a:gd name="connsiteX216" fmla="*/ 704225 w 1206769"/>
              <a:gd name="connsiteY216" fmla="*/ 1665256 h 1684262"/>
              <a:gd name="connsiteX217" fmla="*/ 705558 w 1206769"/>
              <a:gd name="connsiteY217" fmla="*/ 1667733 h 1684262"/>
              <a:gd name="connsiteX218" fmla="*/ 790045 w 1206769"/>
              <a:gd name="connsiteY218" fmla="*/ 1610106 h 1684262"/>
              <a:gd name="connsiteX219" fmla="*/ 752231 w 1206769"/>
              <a:gd name="connsiteY219" fmla="*/ 1664970 h 1684262"/>
              <a:gd name="connsiteX220" fmla="*/ 752231 w 1206769"/>
              <a:gd name="connsiteY220" fmla="*/ 1664779 h 1684262"/>
              <a:gd name="connsiteX221" fmla="*/ 857863 w 1206769"/>
              <a:gd name="connsiteY221" fmla="*/ 1591056 h 1684262"/>
              <a:gd name="connsiteX222" fmla="*/ 838813 w 1206769"/>
              <a:gd name="connsiteY222" fmla="*/ 1568958 h 1684262"/>
              <a:gd name="connsiteX223" fmla="*/ 836146 w 1206769"/>
              <a:gd name="connsiteY223" fmla="*/ 1564291 h 1684262"/>
              <a:gd name="connsiteX224" fmla="*/ 955179 w 1206769"/>
              <a:gd name="connsiteY224" fmla="*/ 1500720 h 1684262"/>
              <a:gd name="connsiteX225" fmla="*/ 1066493 w 1206769"/>
              <a:gd name="connsiteY225" fmla="*/ 1492065 h 1684262"/>
              <a:gd name="connsiteX226" fmla="*/ 857863 w 1206769"/>
              <a:gd name="connsiteY226" fmla="*/ 1591247 h 1684262"/>
              <a:gd name="connsiteX227" fmla="*/ 857863 w 1206769"/>
              <a:gd name="connsiteY227" fmla="*/ 1591056 h 1684262"/>
              <a:gd name="connsiteX228" fmla="*/ 1054979 w 1206769"/>
              <a:gd name="connsiteY228" fmla="*/ 1445037 h 1684262"/>
              <a:gd name="connsiteX229" fmla="*/ 916632 w 1206769"/>
              <a:gd name="connsiteY229" fmla="*/ 1468184 h 1684262"/>
              <a:gd name="connsiteX230" fmla="*/ 1028170 w 1206769"/>
              <a:gd name="connsiteY230" fmla="*/ 1445228 h 1684262"/>
              <a:gd name="connsiteX231" fmla="*/ 1054979 w 1206769"/>
              <a:gd name="connsiteY231" fmla="*/ 1445037 h 1684262"/>
              <a:gd name="connsiteX232" fmla="*/ 862816 w 1206769"/>
              <a:gd name="connsiteY232" fmla="*/ 1410462 h 1684262"/>
              <a:gd name="connsiteX233" fmla="*/ 647551 w 1206769"/>
              <a:gd name="connsiteY233" fmla="*/ 1448562 h 1684262"/>
              <a:gd name="connsiteX234" fmla="*/ 862816 w 1206769"/>
              <a:gd name="connsiteY234" fmla="*/ 1410653 h 1684262"/>
              <a:gd name="connsiteX235" fmla="*/ 862816 w 1206769"/>
              <a:gd name="connsiteY235" fmla="*/ 1410462 h 1684262"/>
              <a:gd name="connsiteX236" fmla="*/ 689842 w 1206769"/>
              <a:gd name="connsiteY236" fmla="*/ 1391412 h 1684262"/>
              <a:gd name="connsiteX237" fmla="*/ 924347 w 1206769"/>
              <a:gd name="connsiteY237" fmla="*/ 1306830 h 1684262"/>
              <a:gd name="connsiteX238" fmla="*/ 689842 w 1206769"/>
              <a:gd name="connsiteY238" fmla="*/ 1391412 h 1684262"/>
              <a:gd name="connsiteX239" fmla="*/ 1162663 w 1206769"/>
              <a:gd name="connsiteY239" fmla="*/ 1057085 h 1684262"/>
              <a:gd name="connsiteX240" fmla="*/ 1148756 w 1206769"/>
              <a:gd name="connsiteY240" fmla="*/ 1134428 h 1684262"/>
              <a:gd name="connsiteX241" fmla="*/ 1066841 w 1206769"/>
              <a:gd name="connsiteY241" fmla="*/ 1139762 h 1684262"/>
              <a:gd name="connsiteX242" fmla="*/ 1035790 w 1206769"/>
              <a:gd name="connsiteY242" fmla="*/ 1087755 h 1684262"/>
              <a:gd name="connsiteX243" fmla="*/ 1162663 w 1206769"/>
              <a:gd name="connsiteY243" fmla="*/ 1057085 h 1684262"/>
              <a:gd name="connsiteX244" fmla="*/ 987913 w 1206769"/>
              <a:gd name="connsiteY244" fmla="*/ 1181170 h 1684262"/>
              <a:gd name="connsiteX245" fmla="*/ 958923 w 1206769"/>
              <a:gd name="connsiteY245" fmla="*/ 1264444 h 1684262"/>
              <a:gd name="connsiteX246" fmla="*/ 905107 w 1206769"/>
              <a:gd name="connsiteY246" fmla="*/ 1118330 h 1684262"/>
              <a:gd name="connsiteX247" fmla="*/ 987913 w 1206769"/>
              <a:gd name="connsiteY247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55883 w 1206769"/>
              <a:gd name="connsiteY76" fmla="*/ 1502664 h 1684262"/>
              <a:gd name="connsiteX77" fmla="*/ 255883 w 1206769"/>
              <a:gd name="connsiteY77" fmla="*/ 1502664 h 1684262"/>
              <a:gd name="connsiteX78" fmla="*/ 239976 w 1206769"/>
              <a:gd name="connsiteY78" fmla="*/ 1484281 h 1684262"/>
              <a:gd name="connsiteX79" fmla="*/ 203495 w 1206769"/>
              <a:gd name="connsiteY79" fmla="*/ 1484281 h 1684262"/>
              <a:gd name="connsiteX80" fmla="*/ 187303 w 1206769"/>
              <a:gd name="connsiteY80" fmla="*/ 1499140 h 1684262"/>
              <a:gd name="connsiteX81" fmla="*/ 490674 w 1206769"/>
              <a:gd name="connsiteY81" fmla="*/ 1673352 h 1684262"/>
              <a:gd name="connsiteX82" fmla="*/ 757374 w 1206769"/>
              <a:gd name="connsiteY82" fmla="*/ 1682401 h 1684262"/>
              <a:gd name="connsiteX83" fmla="*/ 988070 w 1206769"/>
              <a:gd name="connsiteY83" fmla="*/ 1594485 h 1684262"/>
              <a:gd name="connsiteX84" fmla="*/ 1152566 w 1206769"/>
              <a:gd name="connsiteY84" fmla="*/ 1394460 h 1684262"/>
              <a:gd name="connsiteX85" fmla="*/ 918822 w 1206769"/>
              <a:gd name="connsiteY85" fmla="*/ 1363507 h 1684262"/>
              <a:gd name="connsiteX86" fmla="*/ 802904 w 1206769"/>
              <a:gd name="connsiteY86" fmla="*/ 1350454 h 1684262"/>
              <a:gd name="connsiteX87" fmla="*/ 841956 w 1206769"/>
              <a:gd name="connsiteY87" fmla="*/ 1326547 h 1684262"/>
              <a:gd name="connsiteX88" fmla="*/ 1018286 w 1206769"/>
              <a:gd name="connsiteY88" fmla="*/ 1315425 h 1684262"/>
              <a:gd name="connsiteX89" fmla="*/ 980354 w 1206769"/>
              <a:gd name="connsiteY89" fmla="*/ 1268921 h 1684262"/>
              <a:gd name="connsiteX90" fmla="*/ 1091488 w 1206769"/>
              <a:gd name="connsiteY90" fmla="*/ 1221043 h 1684262"/>
              <a:gd name="connsiteX91" fmla="*/ 911203 w 1206769"/>
              <a:gd name="connsiteY91" fmla="*/ 1022890 h 1684262"/>
              <a:gd name="connsiteX92" fmla="*/ 1193429 w 1206769"/>
              <a:gd name="connsiteY92" fmla="*/ 899446 h 1684262"/>
              <a:gd name="connsiteX93" fmla="*/ 759089 w 1206769"/>
              <a:gd name="connsiteY93" fmla="*/ 61246 h 1684262"/>
              <a:gd name="connsiteX94" fmla="*/ 720989 w 1206769"/>
              <a:gd name="connsiteY94" fmla="*/ 145828 h 1684262"/>
              <a:gd name="connsiteX95" fmla="*/ 759089 w 1206769"/>
              <a:gd name="connsiteY95" fmla="*/ 61436 h 1684262"/>
              <a:gd name="connsiteX96" fmla="*/ 759089 w 1206769"/>
              <a:gd name="connsiteY96" fmla="*/ 61246 h 1684262"/>
              <a:gd name="connsiteX97" fmla="*/ 363611 w 1206769"/>
              <a:gd name="connsiteY97" fmla="*/ 545783 h 1684262"/>
              <a:gd name="connsiteX98" fmla="*/ 348275 w 1206769"/>
              <a:gd name="connsiteY98" fmla="*/ 553498 h 1684262"/>
              <a:gd name="connsiteX99" fmla="*/ 363611 w 1206769"/>
              <a:gd name="connsiteY99" fmla="*/ 545783 h 1684262"/>
              <a:gd name="connsiteX100" fmla="*/ 232451 w 1206769"/>
              <a:gd name="connsiteY100" fmla="*/ 523113 h 1684262"/>
              <a:gd name="connsiteX101" fmla="*/ 254694 w 1206769"/>
              <a:gd name="connsiteY101" fmla="*/ 664096 h 1684262"/>
              <a:gd name="connsiteX102" fmla="*/ 232451 w 1206769"/>
              <a:gd name="connsiteY102" fmla="*/ 523113 h 1684262"/>
              <a:gd name="connsiteX103" fmla="*/ 340084 w 1206769"/>
              <a:gd name="connsiteY103" fmla="*/ 692277 h 1684262"/>
              <a:gd name="connsiteX104" fmla="*/ 470767 w 1206769"/>
              <a:gd name="connsiteY104" fmla="*/ 684562 h 1684262"/>
              <a:gd name="connsiteX105" fmla="*/ 340084 w 1206769"/>
              <a:gd name="connsiteY105" fmla="*/ 691896 h 1684262"/>
              <a:gd name="connsiteX106" fmla="*/ 340084 w 1206769"/>
              <a:gd name="connsiteY106" fmla="*/ 692277 h 1684262"/>
              <a:gd name="connsiteX107" fmla="*/ 382375 w 1206769"/>
              <a:gd name="connsiteY107" fmla="*/ 615410 h 1684262"/>
              <a:gd name="connsiteX108" fmla="*/ 516868 w 1206769"/>
              <a:gd name="connsiteY108" fmla="*/ 688372 h 1684262"/>
              <a:gd name="connsiteX109" fmla="*/ 382661 w 1206769"/>
              <a:gd name="connsiteY109" fmla="*/ 615029 h 1684262"/>
              <a:gd name="connsiteX110" fmla="*/ 382375 w 1206769"/>
              <a:gd name="connsiteY110" fmla="*/ 615410 h 1684262"/>
              <a:gd name="connsiteX111" fmla="*/ 201400 w 1206769"/>
              <a:gd name="connsiteY111" fmla="*/ 907542 h 1684262"/>
              <a:gd name="connsiteX112" fmla="*/ 163300 w 1206769"/>
              <a:gd name="connsiteY112" fmla="*/ 838295 h 1684262"/>
              <a:gd name="connsiteX113" fmla="*/ 201686 w 1206769"/>
              <a:gd name="connsiteY113" fmla="*/ 907161 h 1684262"/>
              <a:gd name="connsiteX114" fmla="*/ 201400 w 1206769"/>
              <a:gd name="connsiteY114" fmla="*/ 907542 h 1684262"/>
              <a:gd name="connsiteX115" fmla="*/ 97811 w 1206769"/>
              <a:gd name="connsiteY115" fmla="*/ 1285557 h 1684262"/>
              <a:gd name="connsiteX116" fmla="*/ 123279 w 1206769"/>
              <a:gd name="connsiteY116" fmla="*/ 1264178 h 1684262"/>
              <a:gd name="connsiteX117" fmla="*/ 231975 w 1206769"/>
              <a:gd name="connsiteY117" fmla="*/ 1341501 h 1684262"/>
              <a:gd name="connsiteX118" fmla="*/ 97811 w 1206769"/>
              <a:gd name="connsiteY118" fmla="*/ 1285557 h 1684262"/>
              <a:gd name="connsiteX119" fmla="*/ 232928 w 1206769"/>
              <a:gd name="connsiteY119" fmla="*/ 1376077 h 1684262"/>
              <a:gd name="connsiteX120" fmla="*/ 279029 w 1206769"/>
              <a:gd name="connsiteY120" fmla="*/ 1379887 h 1684262"/>
              <a:gd name="connsiteX121" fmla="*/ 232451 w 1206769"/>
              <a:gd name="connsiteY121" fmla="*/ 1376077 h 1684262"/>
              <a:gd name="connsiteX122" fmla="*/ 232928 w 1206769"/>
              <a:gd name="connsiteY122" fmla="*/ 1376077 h 1684262"/>
              <a:gd name="connsiteX123" fmla="*/ 856244 w 1206769"/>
              <a:gd name="connsiteY123" fmla="*/ 715613 h 1684262"/>
              <a:gd name="connsiteX124" fmla="*/ 817635 w 1206769"/>
              <a:gd name="connsiteY124" fmla="*/ 708913 h 1684262"/>
              <a:gd name="connsiteX125" fmla="*/ 721084 w 1206769"/>
              <a:gd name="connsiteY125" fmla="*/ 657225 h 1684262"/>
              <a:gd name="connsiteX126" fmla="*/ 855767 w 1206769"/>
              <a:gd name="connsiteY126" fmla="*/ 715613 h 1684262"/>
              <a:gd name="connsiteX127" fmla="*/ 856244 w 1206769"/>
              <a:gd name="connsiteY127" fmla="*/ 715613 h 1684262"/>
              <a:gd name="connsiteX128" fmla="*/ 663458 w 1206769"/>
              <a:gd name="connsiteY128" fmla="*/ 722662 h 1684262"/>
              <a:gd name="connsiteX129" fmla="*/ 644408 w 1206769"/>
              <a:gd name="connsiteY129" fmla="*/ 807149 h 1684262"/>
              <a:gd name="connsiteX130" fmla="*/ 662981 w 1206769"/>
              <a:gd name="connsiteY130" fmla="*/ 723138 h 1684262"/>
              <a:gd name="connsiteX131" fmla="*/ 663458 w 1206769"/>
              <a:gd name="connsiteY131" fmla="*/ 722662 h 1684262"/>
              <a:gd name="connsiteX132" fmla="*/ 628882 w 1206769"/>
              <a:gd name="connsiteY132" fmla="*/ 753332 h 1684262"/>
              <a:gd name="connsiteX133" fmla="*/ 655742 w 1206769"/>
              <a:gd name="connsiteY133" fmla="*/ 726472 h 1684262"/>
              <a:gd name="connsiteX134" fmla="*/ 628406 w 1206769"/>
              <a:gd name="connsiteY134" fmla="*/ 753332 h 1684262"/>
              <a:gd name="connsiteX135" fmla="*/ 628882 w 1206769"/>
              <a:gd name="connsiteY135" fmla="*/ 753332 h 1684262"/>
              <a:gd name="connsiteX136" fmla="*/ 771090 w 1206769"/>
              <a:gd name="connsiteY136" fmla="*/ 757237 h 1684262"/>
              <a:gd name="connsiteX137" fmla="*/ 690318 w 1206769"/>
              <a:gd name="connsiteY137" fmla="*/ 822579 h 1684262"/>
              <a:gd name="connsiteX138" fmla="*/ 770614 w 1206769"/>
              <a:gd name="connsiteY138" fmla="*/ 757237 h 1684262"/>
              <a:gd name="connsiteX139" fmla="*/ 771090 w 1206769"/>
              <a:gd name="connsiteY139" fmla="*/ 757237 h 1684262"/>
              <a:gd name="connsiteX140" fmla="*/ 759565 w 1206769"/>
              <a:gd name="connsiteY140" fmla="*/ 538162 h 1684262"/>
              <a:gd name="connsiteX141" fmla="*/ 851767 w 1206769"/>
              <a:gd name="connsiteY141" fmla="*/ 480536 h 1684262"/>
              <a:gd name="connsiteX142" fmla="*/ 759089 w 1206769"/>
              <a:gd name="connsiteY142" fmla="*/ 538067 h 1684262"/>
              <a:gd name="connsiteX143" fmla="*/ 759565 w 1206769"/>
              <a:gd name="connsiteY143" fmla="*/ 538162 h 1684262"/>
              <a:gd name="connsiteX144" fmla="*/ 877961 w 1206769"/>
              <a:gd name="connsiteY144" fmla="*/ 342138 h 1684262"/>
              <a:gd name="connsiteX145" fmla="*/ 812619 w 1206769"/>
              <a:gd name="connsiteY145" fmla="*/ 442055 h 1684262"/>
              <a:gd name="connsiteX146" fmla="*/ 877961 w 1206769"/>
              <a:gd name="connsiteY146" fmla="*/ 342138 h 1684262"/>
              <a:gd name="connsiteX147" fmla="*/ 681841 w 1206769"/>
              <a:gd name="connsiteY147" fmla="*/ 323088 h 1684262"/>
              <a:gd name="connsiteX148" fmla="*/ 758803 w 1206769"/>
              <a:gd name="connsiteY148" fmla="*/ 430816 h 1684262"/>
              <a:gd name="connsiteX149" fmla="*/ 643455 w 1206769"/>
              <a:gd name="connsiteY149" fmla="*/ 396145 h 1684262"/>
              <a:gd name="connsiteX150" fmla="*/ 639550 w 1206769"/>
              <a:gd name="connsiteY150" fmla="*/ 438436 h 1684262"/>
              <a:gd name="connsiteX151" fmla="*/ 682127 w 1206769"/>
              <a:gd name="connsiteY151" fmla="*/ 323088 h 1684262"/>
              <a:gd name="connsiteX152" fmla="*/ 681841 w 1206769"/>
              <a:gd name="connsiteY152" fmla="*/ 323088 h 1684262"/>
              <a:gd name="connsiteX153" fmla="*/ 351323 w 1206769"/>
              <a:gd name="connsiteY153" fmla="*/ 219361 h 1684262"/>
              <a:gd name="connsiteX154" fmla="*/ 383994 w 1206769"/>
              <a:gd name="connsiteY154" fmla="*/ 183070 h 1684262"/>
              <a:gd name="connsiteX155" fmla="*/ 403711 w 1206769"/>
              <a:gd name="connsiteY155" fmla="*/ 175069 h 1684262"/>
              <a:gd name="connsiteX156" fmla="*/ 411331 w 1206769"/>
              <a:gd name="connsiteY156" fmla="*/ 176117 h 1684262"/>
              <a:gd name="connsiteX157" fmla="*/ 569351 w 1206769"/>
              <a:gd name="connsiteY157" fmla="*/ 242792 h 1684262"/>
              <a:gd name="connsiteX158" fmla="*/ 569922 w 1206769"/>
              <a:gd name="connsiteY158" fmla="*/ 242792 h 1684262"/>
              <a:gd name="connsiteX159" fmla="*/ 558873 w 1206769"/>
              <a:gd name="connsiteY159" fmla="*/ 299942 h 1684262"/>
              <a:gd name="connsiteX160" fmla="*/ 351609 w 1206769"/>
              <a:gd name="connsiteY160" fmla="*/ 219075 h 1684262"/>
              <a:gd name="connsiteX161" fmla="*/ 351323 w 1206769"/>
              <a:gd name="connsiteY161" fmla="*/ 219361 h 1684262"/>
              <a:gd name="connsiteX162" fmla="*/ 470767 w 1206769"/>
              <a:gd name="connsiteY162" fmla="*/ 361188 h 1684262"/>
              <a:gd name="connsiteX163" fmla="*/ 566874 w 1206769"/>
              <a:gd name="connsiteY163" fmla="*/ 503396 h 1684262"/>
              <a:gd name="connsiteX164" fmla="*/ 470767 w 1206769"/>
              <a:gd name="connsiteY164" fmla="*/ 361188 h 1684262"/>
              <a:gd name="connsiteX165" fmla="*/ 632216 w 1206769"/>
              <a:gd name="connsiteY165" fmla="*/ 453485 h 1684262"/>
              <a:gd name="connsiteX166" fmla="*/ 699367 w 1206769"/>
              <a:gd name="connsiteY166" fmla="*/ 515112 h 1684262"/>
              <a:gd name="connsiteX167" fmla="*/ 759089 w 1206769"/>
              <a:gd name="connsiteY167" fmla="*/ 438055 h 1684262"/>
              <a:gd name="connsiteX168" fmla="*/ 678317 w 1206769"/>
              <a:gd name="connsiteY168" fmla="*/ 611029 h 1684262"/>
              <a:gd name="connsiteX169" fmla="*/ 640217 w 1206769"/>
              <a:gd name="connsiteY169" fmla="*/ 587978 h 1684262"/>
              <a:gd name="connsiteX170" fmla="*/ 632216 w 1206769"/>
              <a:gd name="connsiteY170" fmla="*/ 453581 h 1684262"/>
              <a:gd name="connsiteX171" fmla="*/ 632216 w 1206769"/>
              <a:gd name="connsiteY171" fmla="*/ 453485 h 1684262"/>
              <a:gd name="connsiteX172" fmla="*/ 686032 w 1206769"/>
              <a:gd name="connsiteY172" fmla="*/ 837819 h 1684262"/>
              <a:gd name="connsiteX173" fmla="*/ 628310 w 1206769"/>
              <a:gd name="connsiteY173" fmla="*/ 930116 h 1684262"/>
              <a:gd name="connsiteX174" fmla="*/ 686032 w 1206769"/>
              <a:gd name="connsiteY174" fmla="*/ 837914 h 1684262"/>
              <a:gd name="connsiteX175" fmla="*/ 686032 w 1206769"/>
              <a:gd name="connsiteY175" fmla="*/ 837819 h 1684262"/>
              <a:gd name="connsiteX176" fmla="*/ 743658 w 1206769"/>
              <a:gd name="connsiteY176" fmla="*/ 1291400 h 1684262"/>
              <a:gd name="connsiteX177" fmla="*/ 547634 w 1206769"/>
              <a:gd name="connsiteY177" fmla="*/ 1206818 h 1684262"/>
              <a:gd name="connsiteX178" fmla="*/ 573446 w 1206769"/>
              <a:gd name="connsiteY178" fmla="*/ 1222439 h 1684262"/>
              <a:gd name="connsiteX179" fmla="*/ 603450 w 1206769"/>
              <a:gd name="connsiteY179" fmla="*/ 1227487 h 1684262"/>
              <a:gd name="connsiteX180" fmla="*/ 743658 w 1206769"/>
              <a:gd name="connsiteY180" fmla="*/ 1291495 h 1684262"/>
              <a:gd name="connsiteX181" fmla="*/ 743658 w 1206769"/>
              <a:gd name="connsiteY181" fmla="*/ 1291400 h 1684262"/>
              <a:gd name="connsiteX182" fmla="*/ 578399 w 1206769"/>
              <a:gd name="connsiteY182" fmla="*/ 945452 h 1684262"/>
              <a:gd name="connsiteX183" fmla="*/ 689842 w 1206769"/>
              <a:gd name="connsiteY183" fmla="*/ 1122236 h 1684262"/>
              <a:gd name="connsiteX184" fmla="*/ 578399 w 1206769"/>
              <a:gd name="connsiteY184" fmla="*/ 945547 h 1684262"/>
              <a:gd name="connsiteX185" fmla="*/ 578399 w 1206769"/>
              <a:gd name="connsiteY185" fmla="*/ 945452 h 1684262"/>
              <a:gd name="connsiteX186" fmla="*/ 351609 w 1206769"/>
              <a:gd name="connsiteY186" fmla="*/ 1045464 h 1684262"/>
              <a:gd name="connsiteX187" fmla="*/ 382375 w 1206769"/>
              <a:gd name="connsiteY187" fmla="*/ 887825 h 1684262"/>
              <a:gd name="connsiteX188" fmla="*/ 351609 w 1206769"/>
              <a:gd name="connsiteY188" fmla="*/ 1045559 h 1684262"/>
              <a:gd name="connsiteX189" fmla="*/ 351609 w 1206769"/>
              <a:gd name="connsiteY189" fmla="*/ 1045464 h 1684262"/>
              <a:gd name="connsiteX190" fmla="*/ 420761 w 1206769"/>
              <a:gd name="connsiteY190" fmla="*/ 1018413 h 1684262"/>
              <a:gd name="connsiteX191" fmla="*/ 605260 w 1206769"/>
              <a:gd name="connsiteY191" fmla="*/ 1180338 h 1684262"/>
              <a:gd name="connsiteX192" fmla="*/ 420761 w 1206769"/>
              <a:gd name="connsiteY192" fmla="*/ 1018413 h 1684262"/>
              <a:gd name="connsiteX193" fmla="*/ 366944 w 1206769"/>
              <a:gd name="connsiteY193" fmla="*/ 1414272 h 1684262"/>
              <a:gd name="connsiteX194" fmla="*/ 597640 w 1206769"/>
              <a:gd name="connsiteY194" fmla="*/ 1460468 h 1684262"/>
              <a:gd name="connsiteX195" fmla="*/ 366944 w 1206769"/>
              <a:gd name="connsiteY195" fmla="*/ 1414463 h 1684262"/>
              <a:gd name="connsiteX196" fmla="*/ 366944 w 1206769"/>
              <a:gd name="connsiteY196" fmla="*/ 1414272 h 1684262"/>
              <a:gd name="connsiteX197" fmla="*/ 536108 w 1206769"/>
              <a:gd name="connsiteY197" fmla="*/ 1644968 h 1684262"/>
              <a:gd name="connsiteX198" fmla="*/ 498008 w 1206769"/>
              <a:gd name="connsiteY198" fmla="*/ 1625918 h 1684262"/>
              <a:gd name="connsiteX199" fmla="*/ 471148 w 1206769"/>
              <a:gd name="connsiteY199" fmla="*/ 1618202 h 1684262"/>
              <a:gd name="connsiteX200" fmla="*/ 471148 w 1206769"/>
              <a:gd name="connsiteY200" fmla="*/ 1664399 h 1684262"/>
              <a:gd name="connsiteX201" fmla="*/ 401901 w 1206769"/>
              <a:gd name="connsiteY201" fmla="*/ 1579817 h 1684262"/>
              <a:gd name="connsiteX202" fmla="*/ 536108 w 1206769"/>
              <a:gd name="connsiteY202" fmla="*/ 1645158 h 1684262"/>
              <a:gd name="connsiteX203" fmla="*/ 536108 w 1206769"/>
              <a:gd name="connsiteY203" fmla="*/ 1644968 h 1684262"/>
              <a:gd name="connsiteX204" fmla="*/ 616785 w 1206769"/>
              <a:gd name="connsiteY204" fmla="*/ 1564196 h 1684262"/>
              <a:gd name="connsiteX205" fmla="*/ 555349 w 1206769"/>
              <a:gd name="connsiteY205" fmla="*/ 1541145 h 1684262"/>
              <a:gd name="connsiteX206" fmla="*/ 638597 w 1206769"/>
              <a:gd name="connsiteY206" fmla="*/ 1493520 h 1684262"/>
              <a:gd name="connsiteX207" fmla="*/ 739848 w 1206769"/>
              <a:gd name="connsiteY207" fmla="*/ 1525715 h 1684262"/>
              <a:gd name="connsiteX208" fmla="*/ 616785 w 1206769"/>
              <a:gd name="connsiteY208" fmla="*/ 1564386 h 1684262"/>
              <a:gd name="connsiteX209" fmla="*/ 616785 w 1206769"/>
              <a:gd name="connsiteY209" fmla="*/ 1564196 h 1684262"/>
              <a:gd name="connsiteX210" fmla="*/ 752231 w 1206769"/>
              <a:gd name="connsiteY210" fmla="*/ 1664779 h 1684262"/>
              <a:gd name="connsiteX211" fmla="*/ 739658 w 1206769"/>
              <a:gd name="connsiteY211" fmla="*/ 1664779 h 1684262"/>
              <a:gd name="connsiteX212" fmla="*/ 731180 w 1206769"/>
              <a:gd name="connsiteY212" fmla="*/ 1664779 h 1684262"/>
              <a:gd name="connsiteX213" fmla="*/ 727561 w 1206769"/>
              <a:gd name="connsiteY213" fmla="*/ 1664779 h 1684262"/>
              <a:gd name="connsiteX214" fmla="*/ 713750 w 1206769"/>
              <a:gd name="connsiteY214" fmla="*/ 1666780 h 1684262"/>
              <a:gd name="connsiteX215" fmla="*/ 704225 w 1206769"/>
              <a:gd name="connsiteY215" fmla="*/ 1665256 h 1684262"/>
              <a:gd name="connsiteX216" fmla="*/ 705558 w 1206769"/>
              <a:gd name="connsiteY216" fmla="*/ 1667733 h 1684262"/>
              <a:gd name="connsiteX217" fmla="*/ 790045 w 1206769"/>
              <a:gd name="connsiteY217" fmla="*/ 1610106 h 1684262"/>
              <a:gd name="connsiteX218" fmla="*/ 752231 w 1206769"/>
              <a:gd name="connsiteY218" fmla="*/ 1664970 h 1684262"/>
              <a:gd name="connsiteX219" fmla="*/ 752231 w 1206769"/>
              <a:gd name="connsiteY219" fmla="*/ 1664779 h 1684262"/>
              <a:gd name="connsiteX220" fmla="*/ 857863 w 1206769"/>
              <a:gd name="connsiteY220" fmla="*/ 1591056 h 1684262"/>
              <a:gd name="connsiteX221" fmla="*/ 838813 w 1206769"/>
              <a:gd name="connsiteY221" fmla="*/ 1568958 h 1684262"/>
              <a:gd name="connsiteX222" fmla="*/ 836146 w 1206769"/>
              <a:gd name="connsiteY222" fmla="*/ 1564291 h 1684262"/>
              <a:gd name="connsiteX223" fmla="*/ 955179 w 1206769"/>
              <a:gd name="connsiteY223" fmla="*/ 1500720 h 1684262"/>
              <a:gd name="connsiteX224" fmla="*/ 1066493 w 1206769"/>
              <a:gd name="connsiteY224" fmla="*/ 1492065 h 1684262"/>
              <a:gd name="connsiteX225" fmla="*/ 857863 w 1206769"/>
              <a:gd name="connsiteY225" fmla="*/ 1591247 h 1684262"/>
              <a:gd name="connsiteX226" fmla="*/ 857863 w 1206769"/>
              <a:gd name="connsiteY226" fmla="*/ 1591056 h 1684262"/>
              <a:gd name="connsiteX227" fmla="*/ 1054979 w 1206769"/>
              <a:gd name="connsiteY227" fmla="*/ 1445037 h 1684262"/>
              <a:gd name="connsiteX228" fmla="*/ 916632 w 1206769"/>
              <a:gd name="connsiteY228" fmla="*/ 1468184 h 1684262"/>
              <a:gd name="connsiteX229" fmla="*/ 1028170 w 1206769"/>
              <a:gd name="connsiteY229" fmla="*/ 1445228 h 1684262"/>
              <a:gd name="connsiteX230" fmla="*/ 1054979 w 1206769"/>
              <a:gd name="connsiteY230" fmla="*/ 1445037 h 1684262"/>
              <a:gd name="connsiteX231" fmla="*/ 862816 w 1206769"/>
              <a:gd name="connsiteY231" fmla="*/ 1410462 h 1684262"/>
              <a:gd name="connsiteX232" fmla="*/ 647551 w 1206769"/>
              <a:gd name="connsiteY232" fmla="*/ 1448562 h 1684262"/>
              <a:gd name="connsiteX233" fmla="*/ 862816 w 1206769"/>
              <a:gd name="connsiteY233" fmla="*/ 1410653 h 1684262"/>
              <a:gd name="connsiteX234" fmla="*/ 862816 w 1206769"/>
              <a:gd name="connsiteY234" fmla="*/ 1410462 h 1684262"/>
              <a:gd name="connsiteX235" fmla="*/ 689842 w 1206769"/>
              <a:gd name="connsiteY235" fmla="*/ 1391412 h 1684262"/>
              <a:gd name="connsiteX236" fmla="*/ 924347 w 1206769"/>
              <a:gd name="connsiteY236" fmla="*/ 1306830 h 1684262"/>
              <a:gd name="connsiteX237" fmla="*/ 689842 w 1206769"/>
              <a:gd name="connsiteY237" fmla="*/ 1391412 h 1684262"/>
              <a:gd name="connsiteX238" fmla="*/ 1162663 w 1206769"/>
              <a:gd name="connsiteY238" fmla="*/ 1057085 h 1684262"/>
              <a:gd name="connsiteX239" fmla="*/ 1148756 w 1206769"/>
              <a:gd name="connsiteY239" fmla="*/ 1134428 h 1684262"/>
              <a:gd name="connsiteX240" fmla="*/ 1066841 w 1206769"/>
              <a:gd name="connsiteY240" fmla="*/ 1139762 h 1684262"/>
              <a:gd name="connsiteX241" fmla="*/ 1035790 w 1206769"/>
              <a:gd name="connsiteY241" fmla="*/ 1087755 h 1684262"/>
              <a:gd name="connsiteX242" fmla="*/ 1162663 w 1206769"/>
              <a:gd name="connsiteY242" fmla="*/ 1057085 h 1684262"/>
              <a:gd name="connsiteX243" fmla="*/ 987913 w 1206769"/>
              <a:gd name="connsiteY243" fmla="*/ 1181170 h 1684262"/>
              <a:gd name="connsiteX244" fmla="*/ 958923 w 1206769"/>
              <a:gd name="connsiteY244" fmla="*/ 1264444 h 1684262"/>
              <a:gd name="connsiteX245" fmla="*/ 905107 w 1206769"/>
              <a:gd name="connsiteY245" fmla="*/ 1118330 h 1684262"/>
              <a:gd name="connsiteX246" fmla="*/ 987913 w 1206769"/>
              <a:gd name="connsiteY24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55883 w 1206769"/>
              <a:gd name="connsiteY75" fmla="*/ 1502664 h 1684262"/>
              <a:gd name="connsiteX76" fmla="*/ 255883 w 1206769"/>
              <a:gd name="connsiteY76" fmla="*/ 1502664 h 1684262"/>
              <a:gd name="connsiteX77" fmla="*/ 239976 w 1206769"/>
              <a:gd name="connsiteY77" fmla="*/ 1484281 h 1684262"/>
              <a:gd name="connsiteX78" fmla="*/ 203495 w 1206769"/>
              <a:gd name="connsiteY78" fmla="*/ 1484281 h 1684262"/>
              <a:gd name="connsiteX79" fmla="*/ 187303 w 1206769"/>
              <a:gd name="connsiteY79" fmla="*/ 1499140 h 1684262"/>
              <a:gd name="connsiteX80" fmla="*/ 490674 w 1206769"/>
              <a:gd name="connsiteY80" fmla="*/ 1673352 h 1684262"/>
              <a:gd name="connsiteX81" fmla="*/ 757374 w 1206769"/>
              <a:gd name="connsiteY81" fmla="*/ 1682401 h 1684262"/>
              <a:gd name="connsiteX82" fmla="*/ 988070 w 1206769"/>
              <a:gd name="connsiteY82" fmla="*/ 1594485 h 1684262"/>
              <a:gd name="connsiteX83" fmla="*/ 1152566 w 1206769"/>
              <a:gd name="connsiteY83" fmla="*/ 1394460 h 1684262"/>
              <a:gd name="connsiteX84" fmla="*/ 918822 w 1206769"/>
              <a:gd name="connsiteY84" fmla="*/ 1363507 h 1684262"/>
              <a:gd name="connsiteX85" fmla="*/ 802904 w 1206769"/>
              <a:gd name="connsiteY85" fmla="*/ 1350454 h 1684262"/>
              <a:gd name="connsiteX86" fmla="*/ 841956 w 1206769"/>
              <a:gd name="connsiteY86" fmla="*/ 1326547 h 1684262"/>
              <a:gd name="connsiteX87" fmla="*/ 1018286 w 1206769"/>
              <a:gd name="connsiteY87" fmla="*/ 1315425 h 1684262"/>
              <a:gd name="connsiteX88" fmla="*/ 980354 w 1206769"/>
              <a:gd name="connsiteY88" fmla="*/ 1268921 h 1684262"/>
              <a:gd name="connsiteX89" fmla="*/ 1091488 w 1206769"/>
              <a:gd name="connsiteY89" fmla="*/ 1221043 h 1684262"/>
              <a:gd name="connsiteX90" fmla="*/ 911203 w 1206769"/>
              <a:gd name="connsiteY90" fmla="*/ 1022890 h 1684262"/>
              <a:gd name="connsiteX91" fmla="*/ 1193429 w 1206769"/>
              <a:gd name="connsiteY91" fmla="*/ 899446 h 1684262"/>
              <a:gd name="connsiteX92" fmla="*/ 759089 w 1206769"/>
              <a:gd name="connsiteY92" fmla="*/ 61246 h 1684262"/>
              <a:gd name="connsiteX93" fmla="*/ 720989 w 1206769"/>
              <a:gd name="connsiteY93" fmla="*/ 145828 h 1684262"/>
              <a:gd name="connsiteX94" fmla="*/ 759089 w 1206769"/>
              <a:gd name="connsiteY94" fmla="*/ 61436 h 1684262"/>
              <a:gd name="connsiteX95" fmla="*/ 759089 w 1206769"/>
              <a:gd name="connsiteY95" fmla="*/ 61246 h 1684262"/>
              <a:gd name="connsiteX96" fmla="*/ 363611 w 1206769"/>
              <a:gd name="connsiteY96" fmla="*/ 545783 h 1684262"/>
              <a:gd name="connsiteX97" fmla="*/ 348275 w 1206769"/>
              <a:gd name="connsiteY97" fmla="*/ 553498 h 1684262"/>
              <a:gd name="connsiteX98" fmla="*/ 363611 w 1206769"/>
              <a:gd name="connsiteY98" fmla="*/ 545783 h 1684262"/>
              <a:gd name="connsiteX99" fmla="*/ 232451 w 1206769"/>
              <a:gd name="connsiteY99" fmla="*/ 523113 h 1684262"/>
              <a:gd name="connsiteX100" fmla="*/ 254694 w 1206769"/>
              <a:gd name="connsiteY100" fmla="*/ 664096 h 1684262"/>
              <a:gd name="connsiteX101" fmla="*/ 232451 w 1206769"/>
              <a:gd name="connsiteY101" fmla="*/ 523113 h 1684262"/>
              <a:gd name="connsiteX102" fmla="*/ 340084 w 1206769"/>
              <a:gd name="connsiteY102" fmla="*/ 692277 h 1684262"/>
              <a:gd name="connsiteX103" fmla="*/ 470767 w 1206769"/>
              <a:gd name="connsiteY103" fmla="*/ 684562 h 1684262"/>
              <a:gd name="connsiteX104" fmla="*/ 340084 w 1206769"/>
              <a:gd name="connsiteY104" fmla="*/ 691896 h 1684262"/>
              <a:gd name="connsiteX105" fmla="*/ 340084 w 1206769"/>
              <a:gd name="connsiteY105" fmla="*/ 692277 h 1684262"/>
              <a:gd name="connsiteX106" fmla="*/ 382375 w 1206769"/>
              <a:gd name="connsiteY106" fmla="*/ 615410 h 1684262"/>
              <a:gd name="connsiteX107" fmla="*/ 516868 w 1206769"/>
              <a:gd name="connsiteY107" fmla="*/ 688372 h 1684262"/>
              <a:gd name="connsiteX108" fmla="*/ 382661 w 1206769"/>
              <a:gd name="connsiteY108" fmla="*/ 615029 h 1684262"/>
              <a:gd name="connsiteX109" fmla="*/ 382375 w 1206769"/>
              <a:gd name="connsiteY109" fmla="*/ 615410 h 1684262"/>
              <a:gd name="connsiteX110" fmla="*/ 201400 w 1206769"/>
              <a:gd name="connsiteY110" fmla="*/ 907542 h 1684262"/>
              <a:gd name="connsiteX111" fmla="*/ 163300 w 1206769"/>
              <a:gd name="connsiteY111" fmla="*/ 838295 h 1684262"/>
              <a:gd name="connsiteX112" fmla="*/ 201686 w 1206769"/>
              <a:gd name="connsiteY112" fmla="*/ 907161 h 1684262"/>
              <a:gd name="connsiteX113" fmla="*/ 201400 w 1206769"/>
              <a:gd name="connsiteY113" fmla="*/ 907542 h 1684262"/>
              <a:gd name="connsiteX114" fmla="*/ 97811 w 1206769"/>
              <a:gd name="connsiteY114" fmla="*/ 1285557 h 1684262"/>
              <a:gd name="connsiteX115" fmla="*/ 123279 w 1206769"/>
              <a:gd name="connsiteY115" fmla="*/ 1264178 h 1684262"/>
              <a:gd name="connsiteX116" fmla="*/ 231975 w 1206769"/>
              <a:gd name="connsiteY116" fmla="*/ 1341501 h 1684262"/>
              <a:gd name="connsiteX117" fmla="*/ 97811 w 1206769"/>
              <a:gd name="connsiteY117" fmla="*/ 1285557 h 1684262"/>
              <a:gd name="connsiteX118" fmla="*/ 232928 w 1206769"/>
              <a:gd name="connsiteY118" fmla="*/ 1376077 h 1684262"/>
              <a:gd name="connsiteX119" fmla="*/ 279029 w 1206769"/>
              <a:gd name="connsiteY119" fmla="*/ 1379887 h 1684262"/>
              <a:gd name="connsiteX120" fmla="*/ 232451 w 1206769"/>
              <a:gd name="connsiteY120" fmla="*/ 1376077 h 1684262"/>
              <a:gd name="connsiteX121" fmla="*/ 232928 w 1206769"/>
              <a:gd name="connsiteY121" fmla="*/ 1376077 h 1684262"/>
              <a:gd name="connsiteX122" fmla="*/ 856244 w 1206769"/>
              <a:gd name="connsiteY122" fmla="*/ 715613 h 1684262"/>
              <a:gd name="connsiteX123" fmla="*/ 817635 w 1206769"/>
              <a:gd name="connsiteY123" fmla="*/ 708913 h 1684262"/>
              <a:gd name="connsiteX124" fmla="*/ 721084 w 1206769"/>
              <a:gd name="connsiteY124" fmla="*/ 657225 h 1684262"/>
              <a:gd name="connsiteX125" fmla="*/ 855767 w 1206769"/>
              <a:gd name="connsiteY125" fmla="*/ 715613 h 1684262"/>
              <a:gd name="connsiteX126" fmla="*/ 856244 w 1206769"/>
              <a:gd name="connsiteY126" fmla="*/ 715613 h 1684262"/>
              <a:gd name="connsiteX127" fmla="*/ 663458 w 1206769"/>
              <a:gd name="connsiteY127" fmla="*/ 722662 h 1684262"/>
              <a:gd name="connsiteX128" fmla="*/ 644408 w 1206769"/>
              <a:gd name="connsiteY128" fmla="*/ 807149 h 1684262"/>
              <a:gd name="connsiteX129" fmla="*/ 662981 w 1206769"/>
              <a:gd name="connsiteY129" fmla="*/ 723138 h 1684262"/>
              <a:gd name="connsiteX130" fmla="*/ 663458 w 1206769"/>
              <a:gd name="connsiteY130" fmla="*/ 722662 h 1684262"/>
              <a:gd name="connsiteX131" fmla="*/ 628882 w 1206769"/>
              <a:gd name="connsiteY131" fmla="*/ 753332 h 1684262"/>
              <a:gd name="connsiteX132" fmla="*/ 655742 w 1206769"/>
              <a:gd name="connsiteY132" fmla="*/ 726472 h 1684262"/>
              <a:gd name="connsiteX133" fmla="*/ 628406 w 1206769"/>
              <a:gd name="connsiteY133" fmla="*/ 753332 h 1684262"/>
              <a:gd name="connsiteX134" fmla="*/ 628882 w 1206769"/>
              <a:gd name="connsiteY134" fmla="*/ 753332 h 1684262"/>
              <a:gd name="connsiteX135" fmla="*/ 771090 w 1206769"/>
              <a:gd name="connsiteY135" fmla="*/ 757237 h 1684262"/>
              <a:gd name="connsiteX136" fmla="*/ 690318 w 1206769"/>
              <a:gd name="connsiteY136" fmla="*/ 822579 h 1684262"/>
              <a:gd name="connsiteX137" fmla="*/ 770614 w 1206769"/>
              <a:gd name="connsiteY137" fmla="*/ 757237 h 1684262"/>
              <a:gd name="connsiteX138" fmla="*/ 771090 w 1206769"/>
              <a:gd name="connsiteY138" fmla="*/ 757237 h 1684262"/>
              <a:gd name="connsiteX139" fmla="*/ 759565 w 1206769"/>
              <a:gd name="connsiteY139" fmla="*/ 538162 h 1684262"/>
              <a:gd name="connsiteX140" fmla="*/ 851767 w 1206769"/>
              <a:gd name="connsiteY140" fmla="*/ 480536 h 1684262"/>
              <a:gd name="connsiteX141" fmla="*/ 759089 w 1206769"/>
              <a:gd name="connsiteY141" fmla="*/ 538067 h 1684262"/>
              <a:gd name="connsiteX142" fmla="*/ 759565 w 1206769"/>
              <a:gd name="connsiteY142" fmla="*/ 538162 h 1684262"/>
              <a:gd name="connsiteX143" fmla="*/ 877961 w 1206769"/>
              <a:gd name="connsiteY143" fmla="*/ 342138 h 1684262"/>
              <a:gd name="connsiteX144" fmla="*/ 812619 w 1206769"/>
              <a:gd name="connsiteY144" fmla="*/ 442055 h 1684262"/>
              <a:gd name="connsiteX145" fmla="*/ 877961 w 1206769"/>
              <a:gd name="connsiteY145" fmla="*/ 342138 h 1684262"/>
              <a:gd name="connsiteX146" fmla="*/ 681841 w 1206769"/>
              <a:gd name="connsiteY146" fmla="*/ 323088 h 1684262"/>
              <a:gd name="connsiteX147" fmla="*/ 758803 w 1206769"/>
              <a:gd name="connsiteY147" fmla="*/ 430816 h 1684262"/>
              <a:gd name="connsiteX148" fmla="*/ 643455 w 1206769"/>
              <a:gd name="connsiteY148" fmla="*/ 396145 h 1684262"/>
              <a:gd name="connsiteX149" fmla="*/ 639550 w 1206769"/>
              <a:gd name="connsiteY149" fmla="*/ 438436 h 1684262"/>
              <a:gd name="connsiteX150" fmla="*/ 682127 w 1206769"/>
              <a:gd name="connsiteY150" fmla="*/ 323088 h 1684262"/>
              <a:gd name="connsiteX151" fmla="*/ 681841 w 1206769"/>
              <a:gd name="connsiteY151" fmla="*/ 323088 h 1684262"/>
              <a:gd name="connsiteX152" fmla="*/ 351323 w 1206769"/>
              <a:gd name="connsiteY152" fmla="*/ 219361 h 1684262"/>
              <a:gd name="connsiteX153" fmla="*/ 383994 w 1206769"/>
              <a:gd name="connsiteY153" fmla="*/ 183070 h 1684262"/>
              <a:gd name="connsiteX154" fmla="*/ 403711 w 1206769"/>
              <a:gd name="connsiteY154" fmla="*/ 175069 h 1684262"/>
              <a:gd name="connsiteX155" fmla="*/ 411331 w 1206769"/>
              <a:gd name="connsiteY155" fmla="*/ 176117 h 1684262"/>
              <a:gd name="connsiteX156" fmla="*/ 569351 w 1206769"/>
              <a:gd name="connsiteY156" fmla="*/ 242792 h 1684262"/>
              <a:gd name="connsiteX157" fmla="*/ 569922 w 1206769"/>
              <a:gd name="connsiteY157" fmla="*/ 242792 h 1684262"/>
              <a:gd name="connsiteX158" fmla="*/ 558873 w 1206769"/>
              <a:gd name="connsiteY158" fmla="*/ 299942 h 1684262"/>
              <a:gd name="connsiteX159" fmla="*/ 351609 w 1206769"/>
              <a:gd name="connsiteY159" fmla="*/ 219075 h 1684262"/>
              <a:gd name="connsiteX160" fmla="*/ 351323 w 1206769"/>
              <a:gd name="connsiteY160" fmla="*/ 219361 h 1684262"/>
              <a:gd name="connsiteX161" fmla="*/ 470767 w 1206769"/>
              <a:gd name="connsiteY161" fmla="*/ 361188 h 1684262"/>
              <a:gd name="connsiteX162" fmla="*/ 566874 w 1206769"/>
              <a:gd name="connsiteY162" fmla="*/ 503396 h 1684262"/>
              <a:gd name="connsiteX163" fmla="*/ 470767 w 1206769"/>
              <a:gd name="connsiteY163" fmla="*/ 361188 h 1684262"/>
              <a:gd name="connsiteX164" fmla="*/ 632216 w 1206769"/>
              <a:gd name="connsiteY164" fmla="*/ 453485 h 1684262"/>
              <a:gd name="connsiteX165" fmla="*/ 699367 w 1206769"/>
              <a:gd name="connsiteY165" fmla="*/ 515112 h 1684262"/>
              <a:gd name="connsiteX166" fmla="*/ 759089 w 1206769"/>
              <a:gd name="connsiteY166" fmla="*/ 438055 h 1684262"/>
              <a:gd name="connsiteX167" fmla="*/ 678317 w 1206769"/>
              <a:gd name="connsiteY167" fmla="*/ 611029 h 1684262"/>
              <a:gd name="connsiteX168" fmla="*/ 640217 w 1206769"/>
              <a:gd name="connsiteY168" fmla="*/ 587978 h 1684262"/>
              <a:gd name="connsiteX169" fmla="*/ 632216 w 1206769"/>
              <a:gd name="connsiteY169" fmla="*/ 453581 h 1684262"/>
              <a:gd name="connsiteX170" fmla="*/ 632216 w 1206769"/>
              <a:gd name="connsiteY170" fmla="*/ 453485 h 1684262"/>
              <a:gd name="connsiteX171" fmla="*/ 686032 w 1206769"/>
              <a:gd name="connsiteY171" fmla="*/ 837819 h 1684262"/>
              <a:gd name="connsiteX172" fmla="*/ 628310 w 1206769"/>
              <a:gd name="connsiteY172" fmla="*/ 930116 h 1684262"/>
              <a:gd name="connsiteX173" fmla="*/ 686032 w 1206769"/>
              <a:gd name="connsiteY173" fmla="*/ 837914 h 1684262"/>
              <a:gd name="connsiteX174" fmla="*/ 686032 w 1206769"/>
              <a:gd name="connsiteY174" fmla="*/ 837819 h 1684262"/>
              <a:gd name="connsiteX175" fmla="*/ 743658 w 1206769"/>
              <a:gd name="connsiteY175" fmla="*/ 1291400 h 1684262"/>
              <a:gd name="connsiteX176" fmla="*/ 547634 w 1206769"/>
              <a:gd name="connsiteY176" fmla="*/ 1206818 h 1684262"/>
              <a:gd name="connsiteX177" fmla="*/ 573446 w 1206769"/>
              <a:gd name="connsiteY177" fmla="*/ 1222439 h 1684262"/>
              <a:gd name="connsiteX178" fmla="*/ 603450 w 1206769"/>
              <a:gd name="connsiteY178" fmla="*/ 1227487 h 1684262"/>
              <a:gd name="connsiteX179" fmla="*/ 743658 w 1206769"/>
              <a:gd name="connsiteY179" fmla="*/ 1291495 h 1684262"/>
              <a:gd name="connsiteX180" fmla="*/ 743658 w 1206769"/>
              <a:gd name="connsiteY180" fmla="*/ 1291400 h 1684262"/>
              <a:gd name="connsiteX181" fmla="*/ 578399 w 1206769"/>
              <a:gd name="connsiteY181" fmla="*/ 945452 h 1684262"/>
              <a:gd name="connsiteX182" fmla="*/ 689842 w 1206769"/>
              <a:gd name="connsiteY182" fmla="*/ 1122236 h 1684262"/>
              <a:gd name="connsiteX183" fmla="*/ 578399 w 1206769"/>
              <a:gd name="connsiteY183" fmla="*/ 945547 h 1684262"/>
              <a:gd name="connsiteX184" fmla="*/ 578399 w 1206769"/>
              <a:gd name="connsiteY184" fmla="*/ 945452 h 1684262"/>
              <a:gd name="connsiteX185" fmla="*/ 351609 w 1206769"/>
              <a:gd name="connsiteY185" fmla="*/ 1045464 h 1684262"/>
              <a:gd name="connsiteX186" fmla="*/ 382375 w 1206769"/>
              <a:gd name="connsiteY186" fmla="*/ 887825 h 1684262"/>
              <a:gd name="connsiteX187" fmla="*/ 351609 w 1206769"/>
              <a:gd name="connsiteY187" fmla="*/ 1045559 h 1684262"/>
              <a:gd name="connsiteX188" fmla="*/ 351609 w 1206769"/>
              <a:gd name="connsiteY188" fmla="*/ 1045464 h 1684262"/>
              <a:gd name="connsiteX189" fmla="*/ 420761 w 1206769"/>
              <a:gd name="connsiteY189" fmla="*/ 1018413 h 1684262"/>
              <a:gd name="connsiteX190" fmla="*/ 605260 w 1206769"/>
              <a:gd name="connsiteY190" fmla="*/ 1180338 h 1684262"/>
              <a:gd name="connsiteX191" fmla="*/ 420761 w 1206769"/>
              <a:gd name="connsiteY191" fmla="*/ 1018413 h 1684262"/>
              <a:gd name="connsiteX192" fmla="*/ 366944 w 1206769"/>
              <a:gd name="connsiteY192" fmla="*/ 1414272 h 1684262"/>
              <a:gd name="connsiteX193" fmla="*/ 597640 w 1206769"/>
              <a:gd name="connsiteY193" fmla="*/ 1460468 h 1684262"/>
              <a:gd name="connsiteX194" fmla="*/ 366944 w 1206769"/>
              <a:gd name="connsiteY194" fmla="*/ 1414463 h 1684262"/>
              <a:gd name="connsiteX195" fmla="*/ 366944 w 1206769"/>
              <a:gd name="connsiteY195" fmla="*/ 1414272 h 1684262"/>
              <a:gd name="connsiteX196" fmla="*/ 536108 w 1206769"/>
              <a:gd name="connsiteY196" fmla="*/ 1644968 h 1684262"/>
              <a:gd name="connsiteX197" fmla="*/ 498008 w 1206769"/>
              <a:gd name="connsiteY197" fmla="*/ 1625918 h 1684262"/>
              <a:gd name="connsiteX198" fmla="*/ 471148 w 1206769"/>
              <a:gd name="connsiteY198" fmla="*/ 1618202 h 1684262"/>
              <a:gd name="connsiteX199" fmla="*/ 471148 w 1206769"/>
              <a:gd name="connsiteY199" fmla="*/ 1664399 h 1684262"/>
              <a:gd name="connsiteX200" fmla="*/ 401901 w 1206769"/>
              <a:gd name="connsiteY200" fmla="*/ 1579817 h 1684262"/>
              <a:gd name="connsiteX201" fmla="*/ 536108 w 1206769"/>
              <a:gd name="connsiteY201" fmla="*/ 1645158 h 1684262"/>
              <a:gd name="connsiteX202" fmla="*/ 536108 w 1206769"/>
              <a:gd name="connsiteY202" fmla="*/ 1644968 h 1684262"/>
              <a:gd name="connsiteX203" fmla="*/ 616785 w 1206769"/>
              <a:gd name="connsiteY203" fmla="*/ 1564196 h 1684262"/>
              <a:gd name="connsiteX204" fmla="*/ 555349 w 1206769"/>
              <a:gd name="connsiteY204" fmla="*/ 1541145 h 1684262"/>
              <a:gd name="connsiteX205" fmla="*/ 638597 w 1206769"/>
              <a:gd name="connsiteY205" fmla="*/ 1493520 h 1684262"/>
              <a:gd name="connsiteX206" fmla="*/ 739848 w 1206769"/>
              <a:gd name="connsiteY206" fmla="*/ 1525715 h 1684262"/>
              <a:gd name="connsiteX207" fmla="*/ 616785 w 1206769"/>
              <a:gd name="connsiteY207" fmla="*/ 1564386 h 1684262"/>
              <a:gd name="connsiteX208" fmla="*/ 616785 w 1206769"/>
              <a:gd name="connsiteY208" fmla="*/ 1564196 h 1684262"/>
              <a:gd name="connsiteX209" fmla="*/ 752231 w 1206769"/>
              <a:gd name="connsiteY209" fmla="*/ 1664779 h 1684262"/>
              <a:gd name="connsiteX210" fmla="*/ 739658 w 1206769"/>
              <a:gd name="connsiteY210" fmla="*/ 1664779 h 1684262"/>
              <a:gd name="connsiteX211" fmla="*/ 731180 w 1206769"/>
              <a:gd name="connsiteY211" fmla="*/ 1664779 h 1684262"/>
              <a:gd name="connsiteX212" fmla="*/ 727561 w 1206769"/>
              <a:gd name="connsiteY212" fmla="*/ 1664779 h 1684262"/>
              <a:gd name="connsiteX213" fmla="*/ 713750 w 1206769"/>
              <a:gd name="connsiteY213" fmla="*/ 1666780 h 1684262"/>
              <a:gd name="connsiteX214" fmla="*/ 704225 w 1206769"/>
              <a:gd name="connsiteY214" fmla="*/ 1665256 h 1684262"/>
              <a:gd name="connsiteX215" fmla="*/ 705558 w 1206769"/>
              <a:gd name="connsiteY215" fmla="*/ 1667733 h 1684262"/>
              <a:gd name="connsiteX216" fmla="*/ 790045 w 1206769"/>
              <a:gd name="connsiteY216" fmla="*/ 1610106 h 1684262"/>
              <a:gd name="connsiteX217" fmla="*/ 752231 w 1206769"/>
              <a:gd name="connsiteY217" fmla="*/ 1664970 h 1684262"/>
              <a:gd name="connsiteX218" fmla="*/ 752231 w 1206769"/>
              <a:gd name="connsiteY218" fmla="*/ 1664779 h 1684262"/>
              <a:gd name="connsiteX219" fmla="*/ 857863 w 1206769"/>
              <a:gd name="connsiteY219" fmla="*/ 1591056 h 1684262"/>
              <a:gd name="connsiteX220" fmla="*/ 838813 w 1206769"/>
              <a:gd name="connsiteY220" fmla="*/ 1568958 h 1684262"/>
              <a:gd name="connsiteX221" fmla="*/ 836146 w 1206769"/>
              <a:gd name="connsiteY221" fmla="*/ 1564291 h 1684262"/>
              <a:gd name="connsiteX222" fmla="*/ 955179 w 1206769"/>
              <a:gd name="connsiteY222" fmla="*/ 1500720 h 1684262"/>
              <a:gd name="connsiteX223" fmla="*/ 1066493 w 1206769"/>
              <a:gd name="connsiteY223" fmla="*/ 1492065 h 1684262"/>
              <a:gd name="connsiteX224" fmla="*/ 857863 w 1206769"/>
              <a:gd name="connsiteY224" fmla="*/ 1591247 h 1684262"/>
              <a:gd name="connsiteX225" fmla="*/ 857863 w 1206769"/>
              <a:gd name="connsiteY225" fmla="*/ 1591056 h 1684262"/>
              <a:gd name="connsiteX226" fmla="*/ 1054979 w 1206769"/>
              <a:gd name="connsiteY226" fmla="*/ 1445037 h 1684262"/>
              <a:gd name="connsiteX227" fmla="*/ 916632 w 1206769"/>
              <a:gd name="connsiteY227" fmla="*/ 1468184 h 1684262"/>
              <a:gd name="connsiteX228" fmla="*/ 1028170 w 1206769"/>
              <a:gd name="connsiteY228" fmla="*/ 1445228 h 1684262"/>
              <a:gd name="connsiteX229" fmla="*/ 1054979 w 1206769"/>
              <a:gd name="connsiteY229" fmla="*/ 1445037 h 1684262"/>
              <a:gd name="connsiteX230" fmla="*/ 862816 w 1206769"/>
              <a:gd name="connsiteY230" fmla="*/ 1410462 h 1684262"/>
              <a:gd name="connsiteX231" fmla="*/ 647551 w 1206769"/>
              <a:gd name="connsiteY231" fmla="*/ 1448562 h 1684262"/>
              <a:gd name="connsiteX232" fmla="*/ 862816 w 1206769"/>
              <a:gd name="connsiteY232" fmla="*/ 1410653 h 1684262"/>
              <a:gd name="connsiteX233" fmla="*/ 862816 w 1206769"/>
              <a:gd name="connsiteY233" fmla="*/ 1410462 h 1684262"/>
              <a:gd name="connsiteX234" fmla="*/ 689842 w 1206769"/>
              <a:gd name="connsiteY234" fmla="*/ 1391412 h 1684262"/>
              <a:gd name="connsiteX235" fmla="*/ 924347 w 1206769"/>
              <a:gd name="connsiteY235" fmla="*/ 1306830 h 1684262"/>
              <a:gd name="connsiteX236" fmla="*/ 689842 w 1206769"/>
              <a:gd name="connsiteY236" fmla="*/ 1391412 h 1684262"/>
              <a:gd name="connsiteX237" fmla="*/ 1162663 w 1206769"/>
              <a:gd name="connsiteY237" fmla="*/ 1057085 h 1684262"/>
              <a:gd name="connsiteX238" fmla="*/ 1148756 w 1206769"/>
              <a:gd name="connsiteY238" fmla="*/ 1134428 h 1684262"/>
              <a:gd name="connsiteX239" fmla="*/ 1066841 w 1206769"/>
              <a:gd name="connsiteY239" fmla="*/ 1139762 h 1684262"/>
              <a:gd name="connsiteX240" fmla="*/ 1035790 w 1206769"/>
              <a:gd name="connsiteY240" fmla="*/ 1087755 h 1684262"/>
              <a:gd name="connsiteX241" fmla="*/ 1162663 w 1206769"/>
              <a:gd name="connsiteY241" fmla="*/ 1057085 h 1684262"/>
              <a:gd name="connsiteX242" fmla="*/ 987913 w 1206769"/>
              <a:gd name="connsiteY242" fmla="*/ 1181170 h 1684262"/>
              <a:gd name="connsiteX243" fmla="*/ 958923 w 1206769"/>
              <a:gd name="connsiteY243" fmla="*/ 1264444 h 1684262"/>
              <a:gd name="connsiteX244" fmla="*/ 905107 w 1206769"/>
              <a:gd name="connsiteY244" fmla="*/ 1118330 h 1684262"/>
              <a:gd name="connsiteX245" fmla="*/ 987913 w 1206769"/>
              <a:gd name="connsiteY24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255883 w 1206769"/>
              <a:gd name="connsiteY74" fmla="*/ 1502664 h 1684262"/>
              <a:gd name="connsiteX75" fmla="*/ 255883 w 1206769"/>
              <a:gd name="connsiteY75" fmla="*/ 1502664 h 1684262"/>
              <a:gd name="connsiteX76" fmla="*/ 239976 w 1206769"/>
              <a:gd name="connsiteY76" fmla="*/ 1484281 h 1684262"/>
              <a:gd name="connsiteX77" fmla="*/ 203495 w 1206769"/>
              <a:gd name="connsiteY77" fmla="*/ 1484281 h 1684262"/>
              <a:gd name="connsiteX78" fmla="*/ 187303 w 1206769"/>
              <a:gd name="connsiteY78" fmla="*/ 1499140 h 1684262"/>
              <a:gd name="connsiteX79" fmla="*/ 490674 w 1206769"/>
              <a:gd name="connsiteY79" fmla="*/ 1673352 h 1684262"/>
              <a:gd name="connsiteX80" fmla="*/ 757374 w 1206769"/>
              <a:gd name="connsiteY80" fmla="*/ 1682401 h 1684262"/>
              <a:gd name="connsiteX81" fmla="*/ 988070 w 1206769"/>
              <a:gd name="connsiteY81" fmla="*/ 1594485 h 1684262"/>
              <a:gd name="connsiteX82" fmla="*/ 1152566 w 1206769"/>
              <a:gd name="connsiteY82" fmla="*/ 1394460 h 1684262"/>
              <a:gd name="connsiteX83" fmla="*/ 918822 w 1206769"/>
              <a:gd name="connsiteY83" fmla="*/ 1363507 h 1684262"/>
              <a:gd name="connsiteX84" fmla="*/ 802904 w 1206769"/>
              <a:gd name="connsiteY84" fmla="*/ 1350454 h 1684262"/>
              <a:gd name="connsiteX85" fmla="*/ 841956 w 1206769"/>
              <a:gd name="connsiteY85" fmla="*/ 1326547 h 1684262"/>
              <a:gd name="connsiteX86" fmla="*/ 1018286 w 1206769"/>
              <a:gd name="connsiteY86" fmla="*/ 1315425 h 1684262"/>
              <a:gd name="connsiteX87" fmla="*/ 980354 w 1206769"/>
              <a:gd name="connsiteY87" fmla="*/ 1268921 h 1684262"/>
              <a:gd name="connsiteX88" fmla="*/ 1091488 w 1206769"/>
              <a:gd name="connsiteY88" fmla="*/ 1221043 h 1684262"/>
              <a:gd name="connsiteX89" fmla="*/ 911203 w 1206769"/>
              <a:gd name="connsiteY89" fmla="*/ 1022890 h 1684262"/>
              <a:gd name="connsiteX90" fmla="*/ 1193429 w 1206769"/>
              <a:gd name="connsiteY90" fmla="*/ 899446 h 1684262"/>
              <a:gd name="connsiteX91" fmla="*/ 759089 w 1206769"/>
              <a:gd name="connsiteY91" fmla="*/ 61246 h 1684262"/>
              <a:gd name="connsiteX92" fmla="*/ 720989 w 1206769"/>
              <a:gd name="connsiteY92" fmla="*/ 145828 h 1684262"/>
              <a:gd name="connsiteX93" fmla="*/ 759089 w 1206769"/>
              <a:gd name="connsiteY93" fmla="*/ 61436 h 1684262"/>
              <a:gd name="connsiteX94" fmla="*/ 759089 w 1206769"/>
              <a:gd name="connsiteY94" fmla="*/ 61246 h 1684262"/>
              <a:gd name="connsiteX95" fmla="*/ 363611 w 1206769"/>
              <a:gd name="connsiteY95" fmla="*/ 545783 h 1684262"/>
              <a:gd name="connsiteX96" fmla="*/ 348275 w 1206769"/>
              <a:gd name="connsiteY96" fmla="*/ 553498 h 1684262"/>
              <a:gd name="connsiteX97" fmla="*/ 363611 w 1206769"/>
              <a:gd name="connsiteY97" fmla="*/ 545783 h 1684262"/>
              <a:gd name="connsiteX98" fmla="*/ 232451 w 1206769"/>
              <a:gd name="connsiteY98" fmla="*/ 523113 h 1684262"/>
              <a:gd name="connsiteX99" fmla="*/ 254694 w 1206769"/>
              <a:gd name="connsiteY99" fmla="*/ 664096 h 1684262"/>
              <a:gd name="connsiteX100" fmla="*/ 232451 w 1206769"/>
              <a:gd name="connsiteY100" fmla="*/ 523113 h 1684262"/>
              <a:gd name="connsiteX101" fmla="*/ 340084 w 1206769"/>
              <a:gd name="connsiteY101" fmla="*/ 692277 h 1684262"/>
              <a:gd name="connsiteX102" fmla="*/ 470767 w 1206769"/>
              <a:gd name="connsiteY102" fmla="*/ 684562 h 1684262"/>
              <a:gd name="connsiteX103" fmla="*/ 340084 w 1206769"/>
              <a:gd name="connsiteY103" fmla="*/ 691896 h 1684262"/>
              <a:gd name="connsiteX104" fmla="*/ 340084 w 1206769"/>
              <a:gd name="connsiteY104" fmla="*/ 692277 h 1684262"/>
              <a:gd name="connsiteX105" fmla="*/ 382375 w 1206769"/>
              <a:gd name="connsiteY105" fmla="*/ 615410 h 1684262"/>
              <a:gd name="connsiteX106" fmla="*/ 516868 w 1206769"/>
              <a:gd name="connsiteY106" fmla="*/ 688372 h 1684262"/>
              <a:gd name="connsiteX107" fmla="*/ 382661 w 1206769"/>
              <a:gd name="connsiteY107" fmla="*/ 615029 h 1684262"/>
              <a:gd name="connsiteX108" fmla="*/ 382375 w 1206769"/>
              <a:gd name="connsiteY108" fmla="*/ 615410 h 1684262"/>
              <a:gd name="connsiteX109" fmla="*/ 201400 w 1206769"/>
              <a:gd name="connsiteY109" fmla="*/ 907542 h 1684262"/>
              <a:gd name="connsiteX110" fmla="*/ 163300 w 1206769"/>
              <a:gd name="connsiteY110" fmla="*/ 838295 h 1684262"/>
              <a:gd name="connsiteX111" fmla="*/ 201686 w 1206769"/>
              <a:gd name="connsiteY111" fmla="*/ 907161 h 1684262"/>
              <a:gd name="connsiteX112" fmla="*/ 201400 w 1206769"/>
              <a:gd name="connsiteY112" fmla="*/ 907542 h 1684262"/>
              <a:gd name="connsiteX113" fmla="*/ 97811 w 1206769"/>
              <a:gd name="connsiteY113" fmla="*/ 1285557 h 1684262"/>
              <a:gd name="connsiteX114" fmla="*/ 123279 w 1206769"/>
              <a:gd name="connsiteY114" fmla="*/ 1264178 h 1684262"/>
              <a:gd name="connsiteX115" fmla="*/ 231975 w 1206769"/>
              <a:gd name="connsiteY115" fmla="*/ 1341501 h 1684262"/>
              <a:gd name="connsiteX116" fmla="*/ 97811 w 1206769"/>
              <a:gd name="connsiteY116" fmla="*/ 1285557 h 1684262"/>
              <a:gd name="connsiteX117" fmla="*/ 232928 w 1206769"/>
              <a:gd name="connsiteY117" fmla="*/ 1376077 h 1684262"/>
              <a:gd name="connsiteX118" fmla="*/ 279029 w 1206769"/>
              <a:gd name="connsiteY118" fmla="*/ 1379887 h 1684262"/>
              <a:gd name="connsiteX119" fmla="*/ 232451 w 1206769"/>
              <a:gd name="connsiteY119" fmla="*/ 1376077 h 1684262"/>
              <a:gd name="connsiteX120" fmla="*/ 232928 w 1206769"/>
              <a:gd name="connsiteY120" fmla="*/ 1376077 h 1684262"/>
              <a:gd name="connsiteX121" fmla="*/ 856244 w 1206769"/>
              <a:gd name="connsiteY121" fmla="*/ 715613 h 1684262"/>
              <a:gd name="connsiteX122" fmla="*/ 817635 w 1206769"/>
              <a:gd name="connsiteY122" fmla="*/ 708913 h 1684262"/>
              <a:gd name="connsiteX123" fmla="*/ 721084 w 1206769"/>
              <a:gd name="connsiteY123" fmla="*/ 657225 h 1684262"/>
              <a:gd name="connsiteX124" fmla="*/ 855767 w 1206769"/>
              <a:gd name="connsiteY124" fmla="*/ 715613 h 1684262"/>
              <a:gd name="connsiteX125" fmla="*/ 856244 w 1206769"/>
              <a:gd name="connsiteY125" fmla="*/ 715613 h 1684262"/>
              <a:gd name="connsiteX126" fmla="*/ 663458 w 1206769"/>
              <a:gd name="connsiteY126" fmla="*/ 722662 h 1684262"/>
              <a:gd name="connsiteX127" fmla="*/ 644408 w 1206769"/>
              <a:gd name="connsiteY127" fmla="*/ 807149 h 1684262"/>
              <a:gd name="connsiteX128" fmla="*/ 662981 w 1206769"/>
              <a:gd name="connsiteY128" fmla="*/ 723138 h 1684262"/>
              <a:gd name="connsiteX129" fmla="*/ 663458 w 1206769"/>
              <a:gd name="connsiteY129" fmla="*/ 722662 h 1684262"/>
              <a:gd name="connsiteX130" fmla="*/ 628882 w 1206769"/>
              <a:gd name="connsiteY130" fmla="*/ 753332 h 1684262"/>
              <a:gd name="connsiteX131" fmla="*/ 655742 w 1206769"/>
              <a:gd name="connsiteY131" fmla="*/ 726472 h 1684262"/>
              <a:gd name="connsiteX132" fmla="*/ 628406 w 1206769"/>
              <a:gd name="connsiteY132" fmla="*/ 753332 h 1684262"/>
              <a:gd name="connsiteX133" fmla="*/ 628882 w 1206769"/>
              <a:gd name="connsiteY133" fmla="*/ 753332 h 1684262"/>
              <a:gd name="connsiteX134" fmla="*/ 771090 w 1206769"/>
              <a:gd name="connsiteY134" fmla="*/ 757237 h 1684262"/>
              <a:gd name="connsiteX135" fmla="*/ 690318 w 1206769"/>
              <a:gd name="connsiteY135" fmla="*/ 822579 h 1684262"/>
              <a:gd name="connsiteX136" fmla="*/ 770614 w 1206769"/>
              <a:gd name="connsiteY136" fmla="*/ 757237 h 1684262"/>
              <a:gd name="connsiteX137" fmla="*/ 771090 w 1206769"/>
              <a:gd name="connsiteY137" fmla="*/ 757237 h 1684262"/>
              <a:gd name="connsiteX138" fmla="*/ 759565 w 1206769"/>
              <a:gd name="connsiteY138" fmla="*/ 538162 h 1684262"/>
              <a:gd name="connsiteX139" fmla="*/ 851767 w 1206769"/>
              <a:gd name="connsiteY139" fmla="*/ 480536 h 1684262"/>
              <a:gd name="connsiteX140" fmla="*/ 759089 w 1206769"/>
              <a:gd name="connsiteY140" fmla="*/ 538067 h 1684262"/>
              <a:gd name="connsiteX141" fmla="*/ 759565 w 1206769"/>
              <a:gd name="connsiteY141" fmla="*/ 538162 h 1684262"/>
              <a:gd name="connsiteX142" fmla="*/ 877961 w 1206769"/>
              <a:gd name="connsiteY142" fmla="*/ 342138 h 1684262"/>
              <a:gd name="connsiteX143" fmla="*/ 812619 w 1206769"/>
              <a:gd name="connsiteY143" fmla="*/ 442055 h 1684262"/>
              <a:gd name="connsiteX144" fmla="*/ 877961 w 1206769"/>
              <a:gd name="connsiteY144" fmla="*/ 342138 h 1684262"/>
              <a:gd name="connsiteX145" fmla="*/ 681841 w 1206769"/>
              <a:gd name="connsiteY145" fmla="*/ 323088 h 1684262"/>
              <a:gd name="connsiteX146" fmla="*/ 758803 w 1206769"/>
              <a:gd name="connsiteY146" fmla="*/ 430816 h 1684262"/>
              <a:gd name="connsiteX147" fmla="*/ 643455 w 1206769"/>
              <a:gd name="connsiteY147" fmla="*/ 396145 h 1684262"/>
              <a:gd name="connsiteX148" fmla="*/ 639550 w 1206769"/>
              <a:gd name="connsiteY148" fmla="*/ 438436 h 1684262"/>
              <a:gd name="connsiteX149" fmla="*/ 682127 w 1206769"/>
              <a:gd name="connsiteY149" fmla="*/ 323088 h 1684262"/>
              <a:gd name="connsiteX150" fmla="*/ 681841 w 1206769"/>
              <a:gd name="connsiteY150" fmla="*/ 323088 h 1684262"/>
              <a:gd name="connsiteX151" fmla="*/ 351323 w 1206769"/>
              <a:gd name="connsiteY151" fmla="*/ 219361 h 1684262"/>
              <a:gd name="connsiteX152" fmla="*/ 383994 w 1206769"/>
              <a:gd name="connsiteY152" fmla="*/ 183070 h 1684262"/>
              <a:gd name="connsiteX153" fmla="*/ 403711 w 1206769"/>
              <a:gd name="connsiteY153" fmla="*/ 175069 h 1684262"/>
              <a:gd name="connsiteX154" fmla="*/ 411331 w 1206769"/>
              <a:gd name="connsiteY154" fmla="*/ 176117 h 1684262"/>
              <a:gd name="connsiteX155" fmla="*/ 569351 w 1206769"/>
              <a:gd name="connsiteY155" fmla="*/ 242792 h 1684262"/>
              <a:gd name="connsiteX156" fmla="*/ 569922 w 1206769"/>
              <a:gd name="connsiteY156" fmla="*/ 242792 h 1684262"/>
              <a:gd name="connsiteX157" fmla="*/ 558873 w 1206769"/>
              <a:gd name="connsiteY157" fmla="*/ 299942 h 1684262"/>
              <a:gd name="connsiteX158" fmla="*/ 351609 w 1206769"/>
              <a:gd name="connsiteY158" fmla="*/ 219075 h 1684262"/>
              <a:gd name="connsiteX159" fmla="*/ 351323 w 1206769"/>
              <a:gd name="connsiteY159" fmla="*/ 219361 h 1684262"/>
              <a:gd name="connsiteX160" fmla="*/ 470767 w 1206769"/>
              <a:gd name="connsiteY160" fmla="*/ 361188 h 1684262"/>
              <a:gd name="connsiteX161" fmla="*/ 566874 w 1206769"/>
              <a:gd name="connsiteY161" fmla="*/ 503396 h 1684262"/>
              <a:gd name="connsiteX162" fmla="*/ 470767 w 1206769"/>
              <a:gd name="connsiteY162" fmla="*/ 361188 h 1684262"/>
              <a:gd name="connsiteX163" fmla="*/ 632216 w 1206769"/>
              <a:gd name="connsiteY163" fmla="*/ 453485 h 1684262"/>
              <a:gd name="connsiteX164" fmla="*/ 699367 w 1206769"/>
              <a:gd name="connsiteY164" fmla="*/ 515112 h 1684262"/>
              <a:gd name="connsiteX165" fmla="*/ 759089 w 1206769"/>
              <a:gd name="connsiteY165" fmla="*/ 438055 h 1684262"/>
              <a:gd name="connsiteX166" fmla="*/ 678317 w 1206769"/>
              <a:gd name="connsiteY166" fmla="*/ 611029 h 1684262"/>
              <a:gd name="connsiteX167" fmla="*/ 640217 w 1206769"/>
              <a:gd name="connsiteY167" fmla="*/ 587978 h 1684262"/>
              <a:gd name="connsiteX168" fmla="*/ 632216 w 1206769"/>
              <a:gd name="connsiteY168" fmla="*/ 453581 h 1684262"/>
              <a:gd name="connsiteX169" fmla="*/ 632216 w 1206769"/>
              <a:gd name="connsiteY169" fmla="*/ 453485 h 1684262"/>
              <a:gd name="connsiteX170" fmla="*/ 686032 w 1206769"/>
              <a:gd name="connsiteY170" fmla="*/ 837819 h 1684262"/>
              <a:gd name="connsiteX171" fmla="*/ 628310 w 1206769"/>
              <a:gd name="connsiteY171" fmla="*/ 930116 h 1684262"/>
              <a:gd name="connsiteX172" fmla="*/ 686032 w 1206769"/>
              <a:gd name="connsiteY172" fmla="*/ 837914 h 1684262"/>
              <a:gd name="connsiteX173" fmla="*/ 686032 w 1206769"/>
              <a:gd name="connsiteY173" fmla="*/ 837819 h 1684262"/>
              <a:gd name="connsiteX174" fmla="*/ 743658 w 1206769"/>
              <a:gd name="connsiteY174" fmla="*/ 1291400 h 1684262"/>
              <a:gd name="connsiteX175" fmla="*/ 547634 w 1206769"/>
              <a:gd name="connsiteY175" fmla="*/ 1206818 h 1684262"/>
              <a:gd name="connsiteX176" fmla="*/ 573446 w 1206769"/>
              <a:gd name="connsiteY176" fmla="*/ 1222439 h 1684262"/>
              <a:gd name="connsiteX177" fmla="*/ 603450 w 1206769"/>
              <a:gd name="connsiteY177" fmla="*/ 1227487 h 1684262"/>
              <a:gd name="connsiteX178" fmla="*/ 743658 w 1206769"/>
              <a:gd name="connsiteY178" fmla="*/ 1291495 h 1684262"/>
              <a:gd name="connsiteX179" fmla="*/ 743658 w 1206769"/>
              <a:gd name="connsiteY179" fmla="*/ 1291400 h 1684262"/>
              <a:gd name="connsiteX180" fmla="*/ 578399 w 1206769"/>
              <a:gd name="connsiteY180" fmla="*/ 945452 h 1684262"/>
              <a:gd name="connsiteX181" fmla="*/ 689842 w 1206769"/>
              <a:gd name="connsiteY181" fmla="*/ 1122236 h 1684262"/>
              <a:gd name="connsiteX182" fmla="*/ 578399 w 1206769"/>
              <a:gd name="connsiteY182" fmla="*/ 945547 h 1684262"/>
              <a:gd name="connsiteX183" fmla="*/ 578399 w 1206769"/>
              <a:gd name="connsiteY183" fmla="*/ 945452 h 1684262"/>
              <a:gd name="connsiteX184" fmla="*/ 351609 w 1206769"/>
              <a:gd name="connsiteY184" fmla="*/ 1045464 h 1684262"/>
              <a:gd name="connsiteX185" fmla="*/ 382375 w 1206769"/>
              <a:gd name="connsiteY185" fmla="*/ 887825 h 1684262"/>
              <a:gd name="connsiteX186" fmla="*/ 351609 w 1206769"/>
              <a:gd name="connsiteY186" fmla="*/ 1045559 h 1684262"/>
              <a:gd name="connsiteX187" fmla="*/ 351609 w 1206769"/>
              <a:gd name="connsiteY187" fmla="*/ 1045464 h 1684262"/>
              <a:gd name="connsiteX188" fmla="*/ 420761 w 1206769"/>
              <a:gd name="connsiteY188" fmla="*/ 1018413 h 1684262"/>
              <a:gd name="connsiteX189" fmla="*/ 605260 w 1206769"/>
              <a:gd name="connsiteY189" fmla="*/ 1180338 h 1684262"/>
              <a:gd name="connsiteX190" fmla="*/ 420761 w 1206769"/>
              <a:gd name="connsiteY190" fmla="*/ 1018413 h 1684262"/>
              <a:gd name="connsiteX191" fmla="*/ 366944 w 1206769"/>
              <a:gd name="connsiteY191" fmla="*/ 1414272 h 1684262"/>
              <a:gd name="connsiteX192" fmla="*/ 597640 w 1206769"/>
              <a:gd name="connsiteY192" fmla="*/ 1460468 h 1684262"/>
              <a:gd name="connsiteX193" fmla="*/ 366944 w 1206769"/>
              <a:gd name="connsiteY193" fmla="*/ 1414463 h 1684262"/>
              <a:gd name="connsiteX194" fmla="*/ 366944 w 1206769"/>
              <a:gd name="connsiteY194" fmla="*/ 1414272 h 1684262"/>
              <a:gd name="connsiteX195" fmla="*/ 536108 w 1206769"/>
              <a:gd name="connsiteY195" fmla="*/ 1644968 h 1684262"/>
              <a:gd name="connsiteX196" fmla="*/ 498008 w 1206769"/>
              <a:gd name="connsiteY196" fmla="*/ 1625918 h 1684262"/>
              <a:gd name="connsiteX197" fmla="*/ 471148 w 1206769"/>
              <a:gd name="connsiteY197" fmla="*/ 1618202 h 1684262"/>
              <a:gd name="connsiteX198" fmla="*/ 471148 w 1206769"/>
              <a:gd name="connsiteY198" fmla="*/ 1664399 h 1684262"/>
              <a:gd name="connsiteX199" fmla="*/ 401901 w 1206769"/>
              <a:gd name="connsiteY199" fmla="*/ 1579817 h 1684262"/>
              <a:gd name="connsiteX200" fmla="*/ 536108 w 1206769"/>
              <a:gd name="connsiteY200" fmla="*/ 1645158 h 1684262"/>
              <a:gd name="connsiteX201" fmla="*/ 536108 w 1206769"/>
              <a:gd name="connsiteY201" fmla="*/ 1644968 h 1684262"/>
              <a:gd name="connsiteX202" fmla="*/ 616785 w 1206769"/>
              <a:gd name="connsiteY202" fmla="*/ 1564196 h 1684262"/>
              <a:gd name="connsiteX203" fmla="*/ 555349 w 1206769"/>
              <a:gd name="connsiteY203" fmla="*/ 1541145 h 1684262"/>
              <a:gd name="connsiteX204" fmla="*/ 638597 w 1206769"/>
              <a:gd name="connsiteY204" fmla="*/ 1493520 h 1684262"/>
              <a:gd name="connsiteX205" fmla="*/ 739848 w 1206769"/>
              <a:gd name="connsiteY205" fmla="*/ 1525715 h 1684262"/>
              <a:gd name="connsiteX206" fmla="*/ 616785 w 1206769"/>
              <a:gd name="connsiteY206" fmla="*/ 1564386 h 1684262"/>
              <a:gd name="connsiteX207" fmla="*/ 616785 w 1206769"/>
              <a:gd name="connsiteY207" fmla="*/ 1564196 h 1684262"/>
              <a:gd name="connsiteX208" fmla="*/ 752231 w 1206769"/>
              <a:gd name="connsiteY208" fmla="*/ 1664779 h 1684262"/>
              <a:gd name="connsiteX209" fmla="*/ 739658 w 1206769"/>
              <a:gd name="connsiteY209" fmla="*/ 1664779 h 1684262"/>
              <a:gd name="connsiteX210" fmla="*/ 731180 w 1206769"/>
              <a:gd name="connsiteY210" fmla="*/ 1664779 h 1684262"/>
              <a:gd name="connsiteX211" fmla="*/ 727561 w 1206769"/>
              <a:gd name="connsiteY211" fmla="*/ 1664779 h 1684262"/>
              <a:gd name="connsiteX212" fmla="*/ 713750 w 1206769"/>
              <a:gd name="connsiteY212" fmla="*/ 1666780 h 1684262"/>
              <a:gd name="connsiteX213" fmla="*/ 704225 w 1206769"/>
              <a:gd name="connsiteY213" fmla="*/ 1665256 h 1684262"/>
              <a:gd name="connsiteX214" fmla="*/ 705558 w 1206769"/>
              <a:gd name="connsiteY214" fmla="*/ 1667733 h 1684262"/>
              <a:gd name="connsiteX215" fmla="*/ 790045 w 1206769"/>
              <a:gd name="connsiteY215" fmla="*/ 1610106 h 1684262"/>
              <a:gd name="connsiteX216" fmla="*/ 752231 w 1206769"/>
              <a:gd name="connsiteY216" fmla="*/ 1664970 h 1684262"/>
              <a:gd name="connsiteX217" fmla="*/ 752231 w 1206769"/>
              <a:gd name="connsiteY217" fmla="*/ 1664779 h 1684262"/>
              <a:gd name="connsiteX218" fmla="*/ 857863 w 1206769"/>
              <a:gd name="connsiteY218" fmla="*/ 1591056 h 1684262"/>
              <a:gd name="connsiteX219" fmla="*/ 838813 w 1206769"/>
              <a:gd name="connsiteY219" fmla="*/ 1568958 h 1684262"/>
              <a:gd name="connsiteX220" fmla="*/ 836146 w 1206769"/>
              <a:gd name="connsiteY220" fmla="*/ 1564291 h 1684262"/>
              <a:gd name="connsiteX221" fmla="*/ 955179 w 1206769"/>
              <a:gd name="connsiteY221" fmla="*/ 1500720 h 1684262"/>
              <a:gd name="connsiteX222" fmla="*/ 1066493 w 1206769"/>
              <a:gd name="connsiteY222" fmla="*/ 1492065 h 1684262"/>
              <a:gd name="connsiteX223" fmla="*/ 857863 w 1206769"/>
              <a:gd name="connsiteY223" fmla="*/ 1591247 h 1684262"/>
              <a:gd name="connsiteX224" fmla="*/ 857863 w 1206769"/>
              <a:gd name="connsiteY224" fmla="*/ 1591056 h 1684262"/>
              <a:gd name="connsiteX225" fmla="*/ 1054979 w 1206769"/>
              <a:gd name="connsiteY225" fmla="*/ 1445037 h 1684262"/>
              <a:gd name="connsiteX226" fmla="*/ 916632 w 1206769"/>
              <a:gd name="connsiteY226" fmla="*/ 1468184 h 1684262"/>
              <a:gd name="connsiteX227" fmla="*/ 1028170 w 1206769"/>
              <a:gd name="connsiteY227" fmla="*/ 1445228 h 1684262"/>
              <a:gd name="connsiteX228" fmla="*/ 1054979 w 1206769"/>
              <a:gd name="connsiteY228" fmla="*/ 1445037 h 1684262"/>
              <a:gd name="connsiteX229" fmla="*/ 862816 w 1206769"/>
              <a:gd name="connsiteY229" fmla="*/ 1410462 h 1684262"/>
              <a:gd name="connsiteX230" fmla="*/ 647551 w 1206769"/>
              <a:gd name="connsiteY230" fmla="*/ 1448562 h 1684262"/>
              <a:gd name="connsiteX231" fmla="*/ 862816 w 1206769"/>
              <a:gd name="connsiteY231" fmla="*/ 1410653 h 1684262"/>
              <a:gd name="connsiteX232" fmla="*/ 862816 w 1206769"/>
              <a:gd name="connsiteY232" fmla="*/ 1410462 h 1684262"/>
              <a:gd name="connsiteX233" fmla="*/ 689842 w 1206769"/>
              <a:gd name="connsiteY233" fmla="*/ 1391412 h 1684262"/>
              <a:gd name="connsiteX234" fmla="*/ 924347 w 1206769"/>
              <a:gd name="connsiteY234" fmla="*/ 1306830 h 1684262"/>
              <a:gd name="connsiteX235" fmla="*/ 689842 w 1206769"/>
              <a:gd name="connsiteY235" fmla="*/ 1391412 h 1684262"/>
              <a:gd name="connsiteX236" fmla="*/ 1162663 w 1206769"/>
              <a:gd name="connsiteY236" fmla="*/ 1057085 h 1684262"/>
              <a:gd name="connsiteX237" fmla="*/ 1148756 w 1206769"/>
              <a:gd name="connsiteY237" fmla="*/ 1134428 h 1684262"/>
              <a:gd name="connsiteX238" fmla="*/ 1066841 w 1206769"/>
              <a:gd name="connsiteY238" fmla="*/ 1139762 h 1684262"/>
              <a:gd name="connsiteX239" fmla="*/ 1035790 w 1206769"/>
              <a:gd name="connsiteY239" fmla="*/ 1087755 h 1684262"/>
              <a:gd name="connsiteX240" fmla="*/ 1162663 w 1206769"/>
              <a:gd name="connsiteY240" fmla="*/ 1057085 h 1684262"/>
              <a:gd name="connsiteX241" fmla="*/ 987913 w 1206769"/>
              <a:gd name="connsiteY241" fmla="*/ 1181170 h 1684262"/>
              <a:gd name="connsiteX242" fmla="*/ 958923 w 1206769"/>
              <a:gd name="connsiteY242" fmla="*/ 1264444 h 1684262"/>
              <a:gd name="connsiteX243" fmla="*/ 905107 w 1206769"/>
              <a:gd name="connsiteY243" fmla="*/ 1118330 h 1684262"/>
              <a:gd name="connsiteX244" fmla="*/ 987913 w 1206769"/>
              <a:gd name="connsiteY24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255883 w 1206769"/>
              <a:gd name="connsiteY73" fmla="*/ 1502664 h 1684262"/>
              <a:gd name="connsiteX74" fmla="*/ 255883 w 1206769"/>
              <a:gd name="connsiteY74" fmla="*/ 1502664 h 1684262"/>
              <a:gd name="connsiteX75" fmla="*/ 239976 w 1206769"/>
              <a:gd name="connsiteY75" fmla="*/ 1484281 h 1684262"/>
              <a:gd name="connsiteX76" fmla="*/ 203495 w 1206769"/>
              <a:gd name="connsiteY76" fmla="*/ 1484281 h 1684262"/>
              <a:gd name="connsiteX77" fmla="*/ 187303 w 1206769"/>
              <a:gd name="connsiteY77" fmla="*/ 1499140 h 1684262"/>
              <a:gd name="connsiteX78" fmla="*/ 490674 w 1206769"/>
              <a:gd name="connsiteY78" fmla="*/ 1673352 h 1684262"/>
              <a:gd name="connsiteX79" fmla="*/ 757374 w 1206769"/>
              <a:gd name="connsiteY79" fmla="*/ 1682401 h 1684262"/>
              <a:gd name="connsiteX80" fmla="*/ 988070 w 1206769"/>
              <a:gd name="connsiteY80" fmla="*/ 1594485 h 1684262"/>
              <a:gd name="connsiteX81" fmla="*/ 1152566 w 1206769"/>
              <a:gd name="connsiteY81" fmla="*/ 1394460 h 1684262"/>
              <a:gd name="connsiteX82" fmla="*/ 918822 w 1206769"/>
              <a:gd name="connsiteY82" fmla="*/ 1363507 h 1684262"/>
              <a:gd name="connsiteX83" fmla="*/ 802904 w 1206769"/>
              <a:gd name="connsiteY83" fmla="*/ 1350454 h 1684262"/>
              <a:gd name="connsiteX84" fmla="*/ 841956 w 1206769"/>
              <a:gd name="connsiteY84" fmla="*/ 1326547 h 1684262"/>
              <a:gd name="connsiteX85" fmla="*/ 1018286 w 1206769"/>
              <a:gd name="connsiteY85" fmla="*/ 1315425 h 1684262"/>
              <a:gd name="connsiteX86" fmla="*/ 980354 w 1206769"/>
              <a:gd name="connsiteY86" fmla="*/ 1268921 h 1684262"/>
              <a:gd name="connsiteX87" fmla="*/ 1091488 w 1206769"/>
              <a:gd name="connsiteY87" fmla="*/ 1221043 h 1684262"/>
              <a:gd name="connsiteX88" fmla="*/ 911203 w 1206769"/>
              <a:gd name="connsiteY88" fmla="*/ 1022890 h 1684262"/>
              <a:gd name="connsiteX89" fmla="*/ 1193429 w 1206769"/>
              <a:gd name="connsiteY89" fmla="*/ 899446 h 1684262"/>
              <a:gd name="connsiteX90" fmla="*/ 759089 w 1206769"/>
              <a:gd name="connsiteY90" fmla="*/ 61246 h 1684262"/>
              <a:gd name="connsiteX91" fmla="*/ 720989 w 1206769"/>
              <a:gd name="connsiteY91" fmla="*/ 145828 h 1684262"/>
              <a:gd name="connsiteX92" fmla="*/ 759089 w 1206769"/>
              <a:gd name="connsiteY92" fmla="*/ 61436 h 1684262"/>
              <a:gd name="connsiteX93" fmla="*/ 759089 w 1206769"/>
              <a:gd name="connsiteY93" fmla="*/ 61246 h 1684262"/>
              <a:gd name="connsiteX94" fmla="*/ 363611 w 1206769"/>
              <a:gd name="connsiteY94" fmla="*/ 545783 h 1684262"/>
              <a:gd name="connsiteX95" fmla="*/ 348275 w 1206769"/>
              <a:gd name="connsiteY95" fmla="*/ 553498 h 1684262"/>
              <a:gd name="connsiteX96" fmla="*/ 363611 w 1206769"/>
              <a:gd name="connsiteY96" fmla="*/ 545783 h 1684262"/>
              <a:gd name="connsiteX97" fmla="*/ 232451 w 1206769"/>
              <a:gd name="connsiteY97" fmla="*/ 523113 h 1684262"/>
              <a:gd name="connsiteX98" fmla="*/ 254694 w 1206769"/>
              <a:gd name="connsiteY98" fmla="*/ 664096 h 1684262"/>
              <a:gd name="connsiteX99" fmla="*/ 232451 w 1206769"/>
              <a:gd name="connsiteY99" fmla="*/ 523113 h 1684262"/>
              <a:gd name="connsiteX100" fmla="*/ 340084 w 1206769"/>
              <a:gd name="connsiteY100" fmla="*/ 692277 h 1684262"/>
              <a:gd name="connsiteX101" fmla="*/ 470767 w 1206769"/>
              <a:gd name="connsiteY101" fmla="*/ 684562 h 1684262"/>
              <a:gd name="connsiteX102" fmla="*/ 340084 w 1206769"/>
              <a:gd name="connsiteY102" fmla="*/ 691896 h 1684262"/>
              <a:gd name="connsiteX103" fmla="*/ 340084 w 1206769"/>
              <a:gd name="connsiteY103" fmla="*/ 692277 h 1684262"/>
              <a:gd name="connsiteX104" fmla="*/ 382375 w 1206769"/>
              <a:gd name="connsiteY104" fmla="*/ 615410 h 1684262"/>
              <a:gd name="connsiteX105" fmla="*/ 516868 w 1206769"/>
              <a:gd name="connsiteY105" fmla="*/ 688372 h 1684262"/>
              <a:gd name="connsiteX106" fmla="*/ 382661 w 1206769"/>
              <a:gd name="connsiteY106" fmla="*/ 615029 h 1684262"/>
              <a:gd name="connsiteX107" fmla="*/ 382375 w 1206769"/>
              <a:gd name="connsiteY107" fmla="*/ 615410 h 1684262"/>
              <a:gd name="connsiteX108" fmla="*/ 201400 w 1206769"/>
              <a:gd name="connsiteY108" fmla="*/ 907542 h 1684262"/>
              <a:gd name="connsiteX109" fmla="*/ 163300 w 1206769"/>
              <a:gd name="connsiteY109" fmla="*/ 838295 h 1684262"/>
              <a:gd name="connsiteX110" fmla="*/ 201686 w 1206769"/>
              <a:gd name="connsiteY110" fmla="*/ 907161 h 1684262"/>
              <a:gd name="connsiteX111" fmla="*/ 201400 w 1206769"/>
              <a:gd name="connsiteY111" fmla="*/ 907542 h 1684262"/>
              <a:gd name="connsiteX112" fmla="*/ 97811 w 1206769"/>
              <a:gd name="connsiteY112" fmla="*/ 1285557 h 1684262"/>
              <a:gd name="connsiteX113" fmla="*/ 123279 w 1206769"/>
              <a:gd name="connsiteY113" fmla="*/ 1264178 h 1684262"/>
              <a:gd name="connsiteX114" fmla="*/ 231975 w 1206769"/>
              <a:gd name="connsiteY114" fmla="*/ 1341501 h 1684262"/>
              <a:gd name="connsiteX115" fmla="*/ 97811 w 1206769"/>
              <a:gd name="connsiteY115" fmla="*/ 1285557 h 1684262"/>
              <a:gd name="connsiteX116" fmla="*/ 232928 w 1206769"/>
              <a:gd name="connsiteY116" fmla="*/ 1376077 h 1684262"/>
              <a:gd name="connsiteX117" fmla="*/ 279029 w 1206769"/>
              <a:gd name="connsiteY117" fmla="*/ 1379887 h 1684262"/>
              <a:gd name="connsiteX118" fmla="*/ 232451 w 1206769"/>
              <a:gd name="connsiteY118" fmla="*/ 1376077 h 1684262"/>
              <a:gd name="connsiteX119" fmla="*/ 232928 w 1206769"/>
              <a:gd name="connsiteY119" fmla="*/ 1376077 h 1684262"/>
              <a:gd name="connsiteX120" fmla="*/ 856244 w 1206769"/>
              <a:gd name="connsiteY120" fmla="*/ 715613 h 1684262"/>
              <a:gd name="connsiteX121" fmla="*/ 817635 w 1206769"/>
              <a:gd name="connsiteY121" fmla="*/ 708913 h 1684262"/>
              <a:gd name="connsiteX122" fmla="*/ 721084 w 1206769"/>
              <a:gd name="connsiteY122" fmla="*/ 657225 h 1684262"/>
              <a:gd name="connsiteX123" fmla="*/ 855767 w 1206769"/>
              <a:gd name="connsiteY123" fmla="*/ 715613 h 1684262"/>
              <a:gd name="connsiteX124" fmla="*/ 856244 w 1206769"/>
              <a:gd name="connsiteY124" fmla="*/ 715613 h 1684262"/>
              <a:gd name="connsiteX125" fmla="*/ 663458 w 1206769"/>
              <a:gd name="connsiteY125" fmla="*/ 722662 h 1684262"/>
              <a:gd name="connsiteX126" fmla="*/ 644408 w 1206769"/>
              <a:gd name="connsiteY126" fmla="*/ 807149 h 1684262"/>
              <a:gd name="connsiteX127" fmla="*/ 662981 w 1206769"/>
              <a:gd name="connsiteY127" fmla="*/ 723138 h 1684262"/>
              <a:gd name="connsiteX128" fmla="*/ 663458 w 1206769"/>
              <a:gd name="connsiteY128" fmla="*/ 722662 h 1684262"/>
              <a:gd name="connsiteX129" fmla="*/ 628882 w 1206769"/>
              <a:gd name="connsiteY129" fmla="*/ 753332 h 1684262"/>
              <a:gd name="connsiteX130" fmla="*/ 655742 w 1206769"/>
              <a:gd name="connsiteY130" fmla="*/ 726472 h 1684262"/>
              <a:gd name="connsiteX131" fmla="*/ 628406 w 1206769"/>
              <a:gd name="connsiteY131" fmla="*/ 753332 h 1684262"/>
              <a:gd name="connsiteX132" fmla="*/ 628882 w 1206769"/>
              <a:gd name="connsiteY132" fmla="*/ 753332 h 1684262"/>
              <a:gd name="connsiteX133" fmla="*/ 771090 w 1206769"/>
              <a:gd name="connsiteY133" fmla="*/ 757237 h 1684262"/>
              <a:gd name="connsiteX134" fmla="*/ 690318 w 1206769"/>
              <a:gd name="connsiteY134" fmla="*/ 822579 h 1684262"/>
              <a:gd name="connsiteX135" fmla="*/ 770614 w 1206769"/>
              <a:gd name="connsiteY135" fmla="*/ 757237 h 1684262"/>
              <a:gd name="connsiteX136" fmla="*/ 771090 w 1206769"/>
              <a:gd name="connsiteY136" fmla="*/ 757237 h 1684262"/>
              <a:gd name="connsiteX137" fmla="*/ 759565 w 1206769"/>
              <a:gd name="connsiteY137" fmla="*/ 538162 h 1684262"/>
              <a:gd name="connsiteX138" fmla="*/ 851767 w 1206769"/>
              <a:gd name="connsiteY138" fmla="*/ 480536 h 1684262"/>
              <a:gd name="connsiteX139" fmla="*/ 759089 w 1206769"/>
              <a:gd name="connsiteY139" fmla="*/ 538067 h 1684262"/>
              <a:gd name="connsiteX140" fmla="*/ 759565 w 1206769"/>
              <a:gd name="connsiteY140" fmla="*/ 538162 h 1684262"/>
              <a:gd name="connsiteX141" fmla="*/ 877961 w 1206769"/>
              <a:gd name="connsiteY141" fmla="*/ 342138 h 1684262"/>
              <a:gd name="connsiteX142" fmla="*/ 812619 w 1206769"/>
              <a:gd name="connsiteY142" fmla="*/ 442055 h 1684262"/>
              <a:gd name="connsiteX143" fmla="*/ 877961 w 1206769"/>
              <a:gd name="connsiteY143" fmla="*/ 342138 h 1684262"/>
              <a:gd name="connsiteX144" fmla="*/ 681841 w 1206769"/>
              <a:gd name="connsiteY144" fmla="*/ 323088 h 1684262"/>
              <a:gd name="connsiteX145" fmla="*/ 758803 w 1206769"/>
              <a:gd name="connsiteY145" fmla="*/ 430816 h 1684262"/>
              <a:gd name="connsiteX146" fmla="*/ 643455 w 1206769"/>
              <a:gd name="connsiteY146" fmla="*/ 396145 h 1684262"/>
              <a:gd name="connsiteX147" fmla="*/ 639550 w 1206769"/>
              <a:gd name="connsiteY147" fmla="*/ 438436 h 1684262"/>
              <a:gd name="connsiteX148" fmla="*/ 682127 w 1206769"/>
              <a:gd name="connsiteY148" fmla="*/ 323088 h 1684262"/>
              <a:gd name="connsiteX149" fmla="*/ 681841 w 1206769"/>
              <a:gd name="connsiteY149" fmla="*/ 323088 h 1684262"/>
              <a:gd name="connsiteX150" fmla="*/ 351323 w 1206769"/>
              <a:gd name="connsiteY150" fmla="*/ 219361 h 1684262"/>
              <a:gd name="connsiteX151" fmla="*/ 383994 w 1206769"/>
              <a:gd name="connsiteY151" fmla="*/ 183070 h 1684262"/>
              <a:gd name="connsiteX152" fmla="*/ 403711 w 1206769"/>
              <a:gd name="connsiteY152" fmla="*/ 175069 h 1684262"/>
              <a:gd name="connsiteX153" fmla="*/ 411331 w 1206769"/>
              <a:gd name="connsiteY153" fmla="*/ 176117 h 1684262"/>
              <a:gd name="connsiteX154" fmla="*/ 569351 w 1206769"/>
              <a:gd name="connsiteY154" fmla="*/ 242792 h 1684262"/>
              <a:gd name="connsiteX155" fmla="*/ 569922 w 1206769"/>
              <a:gd name="connsiteY155" fmla="*/ 242792 h 1684262"/>
              <a:gd name="connsiteX156" fmla="*/ 558873 w 1206769"/>
              <a:gd name="connsiteY156" fmla="*/ 299942 h 1684262"/>
              <a:gd name="connsiteX157" fmla="*/ 351609 w 1206769"/>
              <a:gd name="connsiteY157" fmla="*/ 219075 h 1684262"/>
              <a:gd name="connsiteX158" fmla="*/ 351323 w 1206769"/>
              <a:gd name="connsiteY158" fmla="*/ 219361 h 1684262"/>
              <a:gd name="connsiteX159" fmla="*/ 470767 w 1206769"/>
              <a:gd name="connsiteY159" fmla="*/ 361188 h 1684262"/>
              <a:gd name="connsiteX160" fmla="*/ 566874 w 1206769"/>
              <a:gd name="connsiteY160" fmla="*/ 503396 h 1684262"/>
              <a:gd name="connsiteX161" fmla="*/ 470767 w 1206769"/>
              <a:gd name="connsiteY161" fmla="*/ 361188 h 1684262"/>
              <a:gd name="connsiteX162" fmla="*/ 632216 w 1206769"/>
              <a:gd name="connsiteY162" fmla="*/ 453485 h 1684262"/>
              <a:gd name="connsiteX163" fmla="*/ 699367 w 1206769"/>
              <a:gd name="connsiteY163" fmla="*/ 515112 h 1684262"/>
              <a:gd name="connsiteX164" fmla="*/ 759089 w 1206769"/>
              <a:gd name="connsiteY164" fmla="*/ 438055 h 1684262"/>
              <a:gd name="connsiteX165" fmla="*/ 678317 w 1206769"/>
              <a:gd name="connsiteY165" fmla="*/ 611029 h 1684262"/>
              <a:gd name="connsiteX166" fmla="*/ 640217 w 1206769"/>
              <a:gd name="connsiteY166" fmla="*/ 587978 h 1684262"/>
              <a:gd name="connsiteX167" fmla="*/ 632216 w 1206769"/>
              <a:gd name="connsiteY167" fmla="*/ 453581 h 1684262"/>
              <a:gd name="connsiteX168" fmla="*/ 632216 w 1206769"/>
              <a:gd name="connsiteY168" fmla="*/ 453485 h 1684262"/>
              <a:gd name="connsiteX169" fmla="*/ 686032 w 1206769"/>
              <a:gd name="connsiteY169" fmla="*/ 837819 h 1684262"/>
              <a:gd name="connsiteX170" fmla="*/ 628310 w 1206769"/>
              <a:gd name="connsiteY170" fmla="*/ 930116 h 1684262"/>
              <a:gd name="connsiteX171" fmla="*/ 686032 w 1206769"/>
              <a:gd name="connsiteY171" fmla="*/ 837914 h 1684262"/>
              <a:gd name="connsiteX172" fmla="*/ 686032 w 1206769"/>
              <a:gd name="connsiteY172" fmla="*/ 837819 h 1684262"/>
              <a:gd name="connsiteX173" fmla="*/ 743658 w 1206769"/>
              <a:gd name="connsiteY173" fmla="*/ 1291400 h 1684262"/>
              <a:gd name="connsiteX174" fmla="*/ 547634 w 1206769"/>
              <a:gd name="connsiteY174" fmla="*/ 1206818 h 1684262"/>
              <a:gd name="connsiteX175" fmla="*/ 573446 w 1206769"/>
              <a:gd name="connsiteY175" fmla="*/ 1222439 h 1684262"/>
              <a:gd name="connsiteX176" fmla="*/ 603450 w 1206769"/>
              <a:gd name="connsiteY176" fmla="*/ 1227487 h 1684262"/>
              <a:gd name="connsiteX177" fmla="*/ 743658 w 1206769"/>
              <a:gd name="connsiteY177" fmla="*/ 1291495 h 1684262"/>
              <a:gd name="connsiteX178" fmla="*/ 743658 w 1206769"/>
              <a:gd name="connsiteY178" fmla="*/ 1291400 h 1684262"/>
              <a:gd name="connsiteX179" fmla="*/ 578399 w 1206769"/>
              <a:gd name="connsiteY179" fmla="*/ 945452 h 1684262"/>
              <a:gd name="connsiteX180" fmla="*/ 689842 w 1206769"/>
              <a:gd name="connsiteY180" fmla="*/ 1122236 h 1684262"/>
              <a:gd name="connsiteX181" fmla="*/ 578399 w 1206769"/>
              <a:gd name="connsiteY181" fmla="*/ 945547 h 1684262"/>
              <a:gd name="connsiteX182" fmla="*/ 578399 w 1206769"/>
              <a:gd name="connsiteY182" fmla="*/ 945452 h 1684262"/>
              <a:gd name="connsiteX183" fmla="*/ 351609 w 1206769"/>
              <a:gd name="connsiteY183" fmla="*/ 1045464 h 1684262"/>
              <a:gd name="connsiteX184" fmla="*/ 382375 w 1206769"/>
              <a:gd name="connsiteY184" fmla="*/ 887825 h 1684262"/>
              <a:gd name="connsiteX185" fmla="*/ 351609 w 1206769"/>
              <a:gd name="connsiteY185" fmla="*/ 1045559 h 1684262"/>
              <a:gd name="connsiteX186" fmla="*/ 351609 w 1206769"/>
              <a:gd name="connsiteY186" fmla="*/ 1045464 h 1684262"/>
              <a:gd name="connsiteX187" fmla="*/ 420761 w 1206769"/>
              <a:gd name="connsiteY187" fmla="*/ 1018413 h 1684262"/>
              <a:gd name="connsiteX188" fmla="*/ 605260 w 1206769"/>
              <a:gd name="connsiteY188" fmla="*/ 1180338 h 1684262"/>
              <a:gd name="connsiteX189" fmla="*/ 420761 w 1206769"/>
              <a:gd name="connsiteY189" fmla="*/ 1018413 h 1684262"/>
              <a:gd name="connsiteX190" fmla="*/ 366944 w 1206769"/>
              <a:gd name="connsiteY190" fmla="*/ 1414272 h 1684262"/>
              <a:gd name="connsiteX191" fmla="*/ 597640 w 1206769"/>
              <a:gd name="connsiteY191" fmla="*/ 1460468 h 1684262"/>
              <a:gd name="connsiteX192" fmla="*/ 366944 w 1206769"/>
              <a:gd name="connsiteY192" fmla="*/ 1414463 h 1684262"/>
              <a:gd name="connsiteX193" fmla="*/ 366944 w 1206769"/>
              <a:gd name="connsiteY193" fmla="*/ 1414272 h 1684262"/>
              <a:gd name="connsiteX194" fmla="*/ 536108 w 1206769"/>
              <a:gd name="connsiteY194" fmla="*/ 1644968 h 1684262"/>
              <a:gd name="connsiteX195" fmla="*/ 498008 w 1206769"/>
              <a:gd name="connsiteY195" fmla="*/ 1625918 h 1684262"/>
              <a:gd name="connsiteX196" fmla="*/ 471148 w 1206769"/>
              <a:gd name="connsiteY196" fmla="*/ 1618202 h 1684262"/>
              <a:gd name="connsiteX197" fmla="*/ 471148 w 1206769"/>
              <a:gd name="connsiteY197" fmla="*/ 1664399 h 1684262"/>
              <a:gd name="connsiteX198" fmla="*/ 401901 w 1206769"/>
              <a:gd name="connsiteY198" fmla="*/ 1579817 h 1684262"/>
              <a:gd name="connsiteX199" fmla="*/ 536108 w 1206769"/>
              <a:gd name="connsiteY199" fmla="*/ 1645158 h 1684262"/>
              <a:gd name="connsiteX200" fmla="*/ 536108 w 1206769"/>
              <a:gd name="connsiteY200" fmla="*/ 1644968 h 1684262"/>
              <a:gd name="connsiteX201" fmla="*/ 616785 w 1206769"/>
              <a:gd name="connsiteY201" fmla="*/ 1564196 h 1684262"/>
              <a:gd name="connsiteX202" fmla="*/ 555349 w 1206769"/>
              <a:gd name="connsiteY202" fmla="*/ 1541145 h 1684262"/>
              <a:gd name="connsiteX203" fmla="*/ 638597 w 1206769"/>
              <a:gd name="connsiteY203" fmla="*/ 1493520 h 1684262"/>
              <a:gd name="connsiteX204" fmla="*/ 739848 w 1206769"/>
              <a:gd name="connsiteY204" fmla="*/ 1525715 h 1684262"/>
              <a:gd name="connsiteX205" fmla="*/ 616785 w 1206769"/>
              <a:gd name="connsiteY205" fmla="*/ 1564386 h 1684262"/>
              <a:gd name="connsiteX206" fmla="*/ 616785 w 1206769"/>
              <a:gd name="connsiteY206" fmla="*/ 1564196 h 1684262"/>
              <a:gd name="connsiteX207" fmla="*/ 752231 w 1206769"/>
              <a:gd name="connsiteY207" fmla="*/ 1664779 h 1684262"/>
              <a:gd name="connsiteX208" fmla="*/ 739658 w 1206769"/>
              <a:gd name="connsiteY208" fmla="*/ 1664779 h 1684262"/>
              <a:gd name="connsiteX209" fmla="*/ 731180 w 1206769"/>
              <a:gd name="connsiteY209" fmla="*/ 1664779 h 1684262"/>
              <a:gd name="connsiteX210" fmla="*/ 727561 w 1206769"/>
              <a:gd name="connsiteY210" fmla="*/ 1664779 h 1684262"/>
              <a:gd name="connsiteX211" fmla="*/ 713750 w 1206769"/>
              <a:gd name="connsiteY211" fmla="*/ 1666780 h 1684262"/>
              <a:gd name="connsiteX212" fmla="*/ 704225 w 1206769"/>
              <a:gd name="connsiteY212" fmla="*/ 1665256 h 1684262"/>
              <a:gd name="connsiteX213" fmla="*/ 705558 w 1206769"/>
              <a:gd name="connsiteY213" fmla="*/ 1667733 h 1684262"/>
              <a:gd name="connsiteX214" fmla="*/ 790045 w 1206769"/>
              <a:gd name="connsiteY214" fmla="*/ 1610106 h 1684262"/>
              <a:gd name="connsiteX215" fmla="*/ 752231 w 1206769"/>
              <a:gd name="connsiteY215" fmla="*/ 1664970 h 1684262"/>
              <a:gd name="connsiteX216" fmla="*/ 752231 w 1206769"/>
              <a:gd name="connsiteY216" fmla="*/ 1664779 h 1684262"/>
              <a:gd name="connsiteX217" fmla="*/ 857863 w 1206769"/>
              <a:gd name="connsiteY217" fmla="*/ 1591056 h 1684262"/>
              <a:gd name="connsiteX218" fmla="*/ 838813 w 1206769"/>
              <a:gd name="connsiteY218" fmla="*/ 1568958 h 1684262"/>
              <a:gd name="connsiteX219" fmla="*/ 836146 w 1206769"/>
              <a:gd name="connsiteY219" fmla="*/ 1564291 h 1684262"/>
              <a:gd name="connsiteX220" fmla="*/ 955179 w 1206769"/>
              <a:gd name="connsiteY220" fmla="*/ 1500720 h 1684262"/>
              <a:gd name="connsiteX221" fmla="*/ 1066493 w 1206769"/>
              <a:gd name="connsiteY221" fmla="*/ 1492065 h 1684262"/>
              <a:gd name="connsiteX222" fmla="*/ 857863 w 1206769"/>
              <a:gd name="connsiteY222" fmla="*/ 1591247 h 1684262"/>
              <a:gd name="connsiteX223" fmla="*/ 857863 w 1206769"/>
              <a:gd name="connsiteY223" fmla="*/ 1591056 h 1684262"/>
              <a:gd name="connsiteX224" fmla="*/ 1054979 w 1206769"/>
              <a:gd name="connsiteY224" fmla="*/ 1445037 h 1684262"/>
              <a:gd name="connsiteX225" fmla="*/ 916632 w 1206769"/>
              <a:gd name="connsiteY225" fmla="*/ 1468184 h 1684262"/>
              <a:gd name="connsiteX226" fmla="*/ 1028170 w 1206769"/>
              <a:gd name="connsiteY226" fmla="*/ 1445228 h 1684262"/>
              <a:gd name="connsiteX227" fmla="*/ 1054979 w 1206769"/>
              <a:gd name="connsiteY227" fmla="*/ 1445037 h 1684262"/>
              <a:gd name="connsiteX228" fmla="*/ 862816 w 1206769"/>
              <a:gd name="connsiteY228" fmla="*/ 1410462 h 1684262"/>
              <a:gd name="connsiteX229" fmla="*/ 647551 w 1206769"/>
              <a:gd name="connsiteY229" fmla="*/ 1448562 h 1684262"/>
              <a:gd name="connsiteX230" fmla="*/ 862816 w 1206769"/>
              <a:gd name="connsiteY230" fmla="*/ 1410653 h 1684262"/>
              <a:gd name="connsiteX231" fmla="*/ 862816 w 1206769"/>
              <a:gd name="connsiteY231" fmla="*/ 1410462 h 1684262"/>
              <a:gd name="connsiteX232" fmla="*/ 689842 w 1206769"/>
              <a:gd name="connsiteY232" fmla="*/ 1391412 h 1684262"/>
              <a:gd name="connsiteX233" fmla="*/ 924347 w 1206769"/>
              <a:gd name="connsiteY233" fmla="*/ 1306830 h 1684262"/>
              <a:gd name="connsiteX234" fmla="*/ 689842 w 1206769"/>
              <a:gd name="connsiteY234" fmla="*/ 1391412 h 1684262"/>
              <a:gd name="connsiteX235" fmla="*/ 1162663 w 1206769"/>
              <a:gd name="connsiteY235" fmla="*/ 1057085 h 1684262"/>
              <a:gd name="connsiteX236" fmla="*/ 1148756 w 1206769"/>
              <a:gd name="connsiteY236" fmla="*/ 1134428 h 1684262"/>
              <a:gd name="connsiteX237" fmla="*/ 1066841 w 1206769"/>
              <a:gd name="connsiteY237" fmla="*/ 1139762 h 1684262"/>
              <a:gd name="connsiteX238" fmla="*/ 1035790 w 1206769"/>
              <a:gd name="connsiteY238" fmla="*/ 1087755 h 1684262"/>
              <a:gd name="connsiteX239" fmla="*/ 1162663 w 1206769"/>
              <a:gd name="connsiteY239" fmla="*/ 1057085 h 1684262"/>
              <a:gd name="connsiteX240" fmla="*/ 987913 w 1206769"/>
              <a:gd name="connsiteY240" fmla="*/ 1181170 h 1684262"/>
              <a:gd name="connsiteX241" fmla="*/ 958923 w 1206769"/>
              <a:gd name="connsiteY241" fmla="*/ 1264444 h 1684262"/>
              <a:gd name="connsiteX242" fmla="*/ 905107 w 1206769"/>
              <a:gd name="connsiteY242" fmla="*/ 1118330 h 1684262"/>
              <a:gd name="connsiteX243" fmla="*/ 987913 w 1206769"/>
              <a:gd name="connsiteY24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086272 w 1206769"/>
              <a:gd name="connsiteY18" fmla="*/ 660654 h 1684262"/>
              <a:gd name="connsiteX19" fmla="*/ 1102560 w 1206769"/>
              <a:gd name="connsiteY19" fmla="*/ 657701 h 1684262"/>
              <a:gd name="connsiteX20" fmla="*/ 739848 w 1206769"/>
              <a:gd name="connsiteY20" fmla="*/ 595694 h 1684262"/>
              <a:gd name="connsiteX21" fmla="*/ 716893 w 1206769"/>
              <a:gd name="connsiteY21" fmla="*/ 318992 h 1684262"/>
              <a:gd name="connsiteX22" fmla="*/ 920537 w 1206769"/>
              <a:gd name="connsiteY22" fmla="*/ 246031 h 1684262"/>
              <a:gd name="connsiteX23" fmla="*/ 682412 w 1206769"/>
              <a:gd name="connsiteY23" fmla="*/ 238316 h 1684262"/>
              <a:gd name="connsiteX24" fmla="*/ 928538 w 1206769"/>
              <a:gd name="connsiteY24" fmla="*/ 226790 h 1684262"/>
              <a:gd name="connsiteX25" fmla="*/ 720893 w 1206769"/>
              <a:gd name="connsiteY25" fmla="*/ 196025 h 1684262"/>
              <a:gd name="connsiteX26" fmla="*/ 736229 w 1206769"/>
              <a:gd name="connsiteY26" fmla="*/ 49911 h 1684262"/>
              <a:gd name="connsiteX27" fmla="*/ 663267 w 1206769"/>
              <a:gd name="connsiteY27" fmla="*/ 0 h 1684262"/>
              <a:gd name="connsiteX28" fmla="*/ 625167 w 1206769"/>
              <a:gd name="connsiteY28" fmla="*/ 103727 h 1684262"/>
              <a:gd name="connsiteX29" fmla="*/ 625167 w 1206769"/>
              <a:gd name="connsiteY29" fmla="*/ 288322 h 1684262"/>
              <a:gd name="connsiteX30" fmla="*/ 336845 w 1206769"/>
              <a:gd name="connsiteY30" fmla="*/ 261366 h 1684262"/>
              <a:gd name="connsiteX31" fmla="*/ 367611 w 1206769"/>
              <a:gd name="connsiteY31" fmla="*/ 307467 h 1684262"/>
              <a:gd name="connsiteX32" fmla="*/ 579066 w 1206769"/>
              <a:gd name="connsiteY32" fmla="*/ 615029 h 1684262"/>
              <a:gd name="connsiteX33" fmla="*/ 263884 w 1206769"/>
              <a:gd name="connsiteY33" fmla="*/ 511207 h 1684262"/>
              <a:gd name="connsiteX34" fmla="*/ 233118 w 1206769"/>
              <a:gd name="connsiteY34" fmla="*/ 714947 h 1684262"/>
              <a:gd name="connsiteX35" fmla="*/ 532965 w 1206769"/>
              <a:gd name="connsiteY35" fmla="*/ 807149 h 1684262"/>
              <a:gd name="connsiteX36" fmla="*/ 513915 w 1206769"/>
              <a:gd name="connsiteY36" fmla="*/ 803339 h 1684262"/>
              <a:gd name="connsiteX37" fmla="*/ 502390 w 1206769"/>
              <a:gd name="connsiteY37" fmla="*/ 791813 h 1684262"/>
              <a:gd name="connsiteX38" fmla="*/ 464290 w 1206769"/>
              <a:gd name="connsiteY38" fmla="*/ 772763 h 1684262"/>
              <a:gd name="connsiteX39" fmla="*/ 375231 w 1206769"/>
              <a:gd name="connsiteY39" fmla="*/ 788670 h 1684262"/>
              <a:gd name="connsiteX40" fmla="*/ 418189 w 1206769"/>
              <a:gd name="connsiteY40" fmla="*/ 826770 h 1684262"/>
              <a:gd name="connsiteX41" fmla="*/ 333607 w 1206769"/>
              <a:gd name="connsiteY41" fmla="*/ 826770 h 1684262"/>
              <a:gd name="connsiteX42" fmla="*/ 276457 w 1206769"/>
              <a:gd name="connsiteY42" fmla="*/ 857536 h 1684262"/>
              <a:gd name="connsiteX43" fmla="*/ 288458 w 1206769"/>
              <a:gd name="connsiteY43" fmla="*/ 766001 h 1684262"/>
              <a:gd name="connsiteX44" fmla="*/ 138059 w 1206769"/>
              <a:gd name="connsiteY44" fmla="*/ 911352 h 1684262"/>
              <a:gd name="connsiteX45" fmla="*/ 237976 w 1206769"/>
              <a:gd name="connsiteY45" fmla="*/ 961358 h 1684262"/>
              <a:gd name="connsiteX46" fmla="*/ 75102 w 1206769"/>
              <a:gd name="connsiteY46" fmla="*/ 1025783 h 1684262"/>
              <a:gd name="connsiteX47" fmla="*/ 80432 w 1206769"/>
              <a:gd name="connsiteY47" fmla="*/ 915162 h 1684262"/>
              <a:gd name="connsiteX48" fmla="*/ 91958 w 1206769"/>
              <a:gd name="connsiteY48" fmla="*/ 1107377 h 1684262"/>
              <a:gd name="connsiteX49" fmla="*/ 214925 w 1206769"/>
              <a:gd name="connsiteY49" fmla="*/ 1157383 h 1684262"/>
              <a:gd name="connsiteX50" fmla="*/ 322463 w 1206769"/>
              <a:gd name="connsiteY50" fmla="*/ 1240346 h 1684262"/>
              <a:gd name="connsiteX51" fmla="*/ 309794 w 1206769"/>
              <a:gd name="connsiteY51" fmla="*/ 1240346 h 1684262"/>
              <a:gd name="connsiteX52" fmla="*/ 311699 w 1206769"/>
              <a:gd name="connsiteY52" fmla="*/ 1248728 h 1684262"/>
              <a:gd name="connsiteX53" fmla="*/ 310842 w 1206769"/>
              <a:gd name="connsiteY53" fmla="*/ 1254824 h 1684262"/>
              <a:gd name="connsiteX54" fmla="*/ 309223 w 1206769"/>
              <a:gd name="connsiteY54" fmla="*/ 1259396 h 1684262"/>
              <a:gd name="connsiteX55" fmla="*/ 301317 w 1206769"/>
              <a:gd name="connsiteY55" fmla="*/ 1268063 h 1684262"/>
              <a:gd name="connsiteX56" fmla="*/ 283886 w 1206769"/>
              <a:gd name="connsiteY56" fmla="*/ 1268063 h 1684262"/>
              <a:gd name="connsiteX57" fmla="*/ 284934 w 1206769"/>
              <a:gd name="connsiteY57" fmla="*/ 1275207 h 1684262"/>
              <a:gd name="connsiteX58" fmla="*/ 395615 w 1206769"/>
              <a:gd name="connsiteY58" fmla="*/ 1319117 h 1684262"/>
              <a:gd name="connsiteX59" fmla="*/ 257026 w 1206769"/>
              <a:gd name="connsiteY59" fmla="*/ 1309592 h 1684262"/>
              <a:gd name="connsiteX60" fmla="*/ 257026 w 1206769"/>
              <a:gd name="connsiteY60" fmla="*/ 1309592 h 1684262"/>
              <a:gd name="connsiteX61" fmla="*/ 248263 w 1206769"/>
              <a:gd name="connsiteY61" fmla="*/ 1308259 h 1684262"/>
              <a:gd name="connsiteX62" fmla="*/ 247691 w 1206769"/>
              <a:gd name="connsiteY62" fmla="*/ 1308735 h 1684262"/>
              <a:gd name="connsiteX63" fmla="*/ 229880 w 1206769"/>
              <a:gd name="connsiteY63" fmla="*/ 1312259 h 1684262"/>
              <a:gd name="connsiteX64" fmla="*/ 146155 w 1206769"/>
              <a:gd name="connsiteY64" fmla="*/ 1230344 h 1684262"/>
              <a:gd name="connsiteX65" fmla="*/ 115389 w 1206769"/>
              <a:gd name="connsiteY65" fmla="*/ 1430369 h 1684262"/>
              <a:gd name="connsiteX66" fmla="*/ 349799 w 1206769"/>
              <a:gd name="connsiteY66" fmla="*/ 1480280 h 1684262"/>
              <a:gd name="connsiteX67" fmla="*/ 299507 w 1206769"/>
              <a:gd name="connsiteY67" fmla="*/ 1464659 h 1684262"/>
              <a:gd name="connsiteX68" fmla="*/ 321034 w 1206769"/>
              <a:gd name="connsiteY68" fmla="*/ 1477042 h 1684262"/>
              <a:gd name="connsiteX69" fmla="*/ 330559 w 1206769"/>
              <a:gd name="connsiteY69" fmla="*/ 1484376 h 1684262"/>
              <a:gd name="connsiteX70" fmla="*/ 388280 w 1206769"/>
              <a:gd name="connsiteY70" fmla="*/ 1545717 h 1684262"/>
              <a:gd name="connsiteX71" fmla="*/ 348847 w 1206769"/>
              <a:gd name="connsiteY71" fmla="*/ 1542479 h 1684262"/>
              <a:gd name="connsiteX72" fmla="*/ 255883 w 1206769"/>
              <a:gd name="connsiteY72" fmla="*/ 1502664 h 1684262"/>
              <a:gd name="connsiteX73" fmla="*/ 255883 w 1206769"/>
              <a:gd name="connsiteY73" fmla="*/ 1502664 h 1684262"/>
              <a:gd name="connsiteX74" fmla="*/ 239976 w 1206769"/>
              <a:gd name="connsiteY74" fmla="*/ 1484281 h 1684262"/>
              <a:gd name="connsiteX75" fmla="*/ 203495 w 1206769"/>
              <a:gd name="connsiteY75" fmla="*/ 1484281 h 1684262"/>
              <a:gd name="connsiteX76" fmla="*/ 187303 w 1206769"/>
              <a:gd name="connsiteY76" fmla="*/ 1499140 h 1684262"/>
              <a:gd name="connsiteX77" fmla="*/ 490674 w 1206769"/>
              <a:gd name="connsiteY77" fmla="*/ 1673352 h 1684262"/>
              <a:gd name="connsiteX78" fmla="*/ 757374 w 1206769"/>
              <a:gd name="connsiteY78" fmla="*/ 1682401 h 1684262"/>
              <a:gd name="connsiteX79" fmla="*/ 988070 w 1206769"/>
              <a:gd name="connsiteY79" fmla="*/ 1594485 h 1684262"/>
              <a:gd name="connsiteX80" fmla="*/ 1152566 w 1206769"/>
              <a:gd name="connsiteY80" fmla="*/ 1394460 h 1684262"/>
              <a:gd name="connsiteX81" fmla="*/ 918822 w 1206769"/>
              <a:gd name="connsiteY81" fmla="*/ 1363507 h 1684262"/>
              <a:gd name="connsiteX82" fmla="*/ 802904 w 1206769"/>
              <a:gd name="connsiteY82" fmla="*/ 1350454 h 1684262"/>
              <a:gd name="connsiteX83" fmla="*/ 841956 w 1206769"/>
              <a:gd name="connsiteY83" fmla="*/ 1326547 h 1684262"/>
              <a:gd name="connsiteX84" fmla="*/ 1018286 w 1206769"/>
              <a:gd name="connsiteY84" fmla="*/ 1315425 h 1684262"/>
              <a:gd name="connsiteX85" fmla="*/ 980354 w 1206769"/>
              <a:gd name="connsiteY85" fmla="*/ 1268921 h 1684262"/>
              <a:gd name="connsiteX86" fmla="*/ 1091488 w 1206769"/>
              <a:gd name="connsiteY86" fmla="*/ 1221043 h 1684262"/>
              <a:gd name="connsiteX87" fmla="*/ 911203 w 1206769"/>
              <a:gd name="connsiteY87" fmla="*/ 1022890 h 1684262"/>
              <a:gd name="connsiteX88" fmla="*/ 1193429 w 1206769"/>
              <a:gd name="connsiteY88" fmla="*/ 899446 h 1684262"/>
              <a:gd name="connsiteX89" fmla="*/ 759089 w 1206769"/>
              <a:gd name="connsiteY89" fmla="*/ 61246 h 1684262"/>
              <a:gd name="connsiteX90" fmla="*/ 720989 w 1206769"/>
              <a:gd name="connsiteY90" fmla="*/ 145828 h 1684262"/>
              <a:gd name="connsiteX91" fmla="*/ 759089 w 1206769"/>
              <a:gd name="connsiteY91" fmla="*/ 61436 h 1684262"/>
              <a:gd name="connsiteX92" fmla="*/ 759089 w 1206769"/>
              <a:gd name="connsiteY92" fmla="*/ 61246 h 1684262"/>
              <a:gd name="connsiteX93" fmla="*/ 363611 w 1206769"/>
              <a:gd name="connsiteY93" fmla="*/ 545783 h 1684262"/>
              <a:gd name="connsiteX94" fmla="*/ 348275 w 1206769"/>
              <a:gd name="connsiteY94" fmla="*/ 553498 h 1684262"/>
              <a:gd name="connsiteX95" fmla="*/ 363611 w 1206769"/>
              <a:gd name="connsiteY95" fmla="*/ 545783 h 1684262"/>
              <a:gd name="connsiteX96" fmla="*/ 232451 w 1206769"/>
              <a:gd name="connsiteY96" fmla="*/ 523113 h 1684262"/>
              <a:gd name="connsiteX97" fmla="*/ 254694 w 1206769"/>
              <a:gd name="connsiteY97" fmla="*/ 664096 h 1684262"/>
              <a:gd name="connsiteX98" fmla="*/ 232451 w 1206769"/>
              <a:gd name="connsiteY98" fmla="*/ 523113 h 1684262"/>
              <a:gd name="connsiteX99" fmla="*/ 340084 w 1206769"/>
              <a:gd name="connsiteY99" fmla="*/ 692277 h 1684262"/>
              <a:gd name="connsiteX100" fmla="*/ 470767 w 1206769"/>
              <a:gd name="connsiteY100" fmla="*/ 684562 h 1684262"/>
              <a:gd name="connsiteX101" fmla="*/ 340084 w 1206769"/>
              <a:gd name="connsiteY101" fmla="*/ 691896 h 1684262"/>
              <a:gd name="connsiteX102" fmla="*/ 340084 w 1206769"/>
              <a:gd name="connsiteY102" fmla="*/ 692277 h 1684262"/>
              <a:gd name="connsiteX103" fmla="*/ 382375 w 1206769"/>
              <a:gd name="connsiteY103" fmla="*/ 615410 h 1684262"/>
              <a:gd name="connsiteX104" fmla="*/ 516868 w 1206769"/>
              <a:gd name="connsiteY104" fmla="*/ 688372 h 1684262"/>
              <a:gd name="connsiteX105" fmla="*/ 382661 w 1206769"/>
              <a:gd name="connsiteY105" fmla="*/ 615029 h 1684262"/>
              <a:gd name="connsiteX106" fmla="*/ 382375 w 1206769"/>
              <a:gd name="connsiteY106" fmla="*/ 615410 h 1684262"/>
              <a:gd name="connsiteX107" fmla="*/ 201400 w 1206769"/>
              <a:gd name="connsiteY107" fmla="*/ 907542 h 1684262"/>
              <a:gd name="connsiteX108" fmla="*/ 163300 w 1206769"/>
              <a:gd name="connsiteY108" fmla="*/ 838295 h 1684262"/>
              <a:gd name="connsiteX109" fmla="*/ 201686 w 1206769"/>
              <a:gd name="connsiteY109" fmla="*/ 907161 h 1684262"/>
              <a:gd name="connsiteX110" fmla="*/ 201400 w 1206769"/>
              <a:gd name="connsiteY110" fmla="*/ 907542 h 1684262"/>
              <a:gd name="connsiteX111" fmla="*/ 97811 w 1206769"/>
              <a:gd name="connsiteY111" fmla="*/ 1285557 h 1684262"/>
              <a:gd name="connsiteX112" fmla="*/ 123279 w 1206769"/>
              <a:gd name="connsiteY112" fmla="*/ 1264178 h 1684262"/>
              <a:gd name="connsiteX113" fmla="*/ 231975 w 1206769"/>
              <a:gd name="connsiteY113" fmla="*/ 1341501 h 1684262"/>
              <a:gd name="connsiteX114" fmla="*/ 97811 w 1206769"/>
              <a:gd name="connsiteY114" fmla="*/ 1285557 h 1684262"/>
              <a:gd name="connsiteX115" fmla="*/ 232928 w 1206769"/>
              <a:gd name="connsiteY115" fmla="*/ 1376077 h 1684262"/>
              <a:gd name="connsiteX116" fmla="*/ 279029 w 1206769"/>
              <a:gd name="connsiteY116" fmla="*/ 1379887 h 1684262"/>
              <a:gd name="connsiteX117" fmla="*/ 232451 w 1206769"/>
              <a:gd name="connsiteY117" fmla="*/ 1376077 h 1684262"/>
              <a:gd name="connsiteX118" fmla="*/ 232928 w 1206769"/>
              <a:gd name="connsiteY118" fmla="*/ 1376077 h 1684262"/>
              <a:gd name="connsiteX119" fmla="*/ 856244 w 1206769"/>
              <a:gd name="connsiteY119" fmla="*/ 715613 h 1684262"/>
              <a:gd name="connsiteX120" fmla="*/ 817635 w 1206769"/>
              <a:gd name="connsiteY120" fmla="*/ 708913 h 1684262"/>
              <a:gd name="connsiteX121" fmla="*/ 721084 w 1206769"/>
              <a:gd name="connsiteY121" fmla="*/ 657225 h 1684262"/>
              <a:gd name="connsiteX122" fmla="*/ 855767 w 1206769"/>
              <a:gd name="connsiteY122" fmla="*/ 715613 h 1684262"/>
              <a:gd name="connsiteX123" fmla="*/ 856244 w 1206769"/>
              <a:gd name="connsiteY123" fmla="*/ 715613 h 1684262"/>
              <a:gd name="connsiteX124" fmla="*/ 663458 w 1206769"/>
              <a:gd name="connsiteY124" fmla="*/ 722662 h 1684262"/>
              <a:gd name="connsiteX125" fmla="*/ 644408 w 1206769"/>
              <a:gd name="connsiteY125" fmla="*/ 807149 h 1684262"/>
              <a:gd name="connsiteX126" fmla="*/ 662981 w 1206769"/>
              <a:gd name="connsiteY126" fmla="*/ 723138 h 1684262"/>
              <a:gd name="connsiteX127" fmla="*/ 663458 w 1206769"/>
              <a:gd name="connsiteY127" fmla="*/ 722662 h 1684262"/>
              <a:gd name="connsiteX128" fmla="*/ 628882 w 1206769"/>
              <a:gd name="connsiteY128" fmla="*/ 753332 h 1684262"/>
              <a:gd name="connsiteX129" fmla="*/ 655742 w 1206769"/>
              <a:gd name="connsiteY129" fmla="*/ 726472 h 1684262"/>
              <a:gd name="connsiteX130" fmla="*/ 628406 w 1206769"/>
              <a:gd name="connsiteY130" fmla="*/ 753332 h 1684262"/>
              <a:gd name="connsiteX131" fmla="*/ 628882 w 1206769"/>
              <a:gd name="connsiteY131" fmla="*/ 753332 h 1684262"/>
              <a:gd name="connsiteX132" fmla="*/ 771090 w 1206769"/>
              <a:gd name="connsiteY132" fmla="*/ 757237 h 1684262"/>
              <a:gd name="connsiteX133" fmla="*/ 690318 w 1206769"/>
              <a:gd name="connsiteY133" fmla="*/ 822579 h 1684262"/>
              <a:gd name="connsiteX134" fmla="*/ 770614 w 1206769"/>
              <a:gd name="connsiteY134" fmla="*/ 757237 h 1684262"/>
              <a:gd name="connsiteX135" fmla="*/ 771090 w 1206769"/>
              <a:gd name="connsiteY135" fmla="*/ 757237 h 1684262"/>
              <a:gd name="connsiteX136" fmla="*/ 759565 w 1206769"/>
              <a:gd name="connsiteY136" fmla="*/ 538162 h 1684262"/>
              <a:gd name="connsiteX137" fmla="*/ 851767 w 1206769"/>
              <a:gd name="connsiteY137" fmla="*/ 480536 h 1684262"/>
              <a:gd name="connsiteX138" fmla="*/ 759089 w 1206769"/>
              <a:gd name="connsiteY138" fmla="*/ 538067 h 1684262"/>
              <a:gd name="connsiteX139" fmla="*/ 759565 w 1206769"/>
              <a:gd name="connsiteY139" fmla="*/ 538162 h 1684262"/>
              <a:gd name="connsiteX140" fmla="*/ 877961 w 1206769"/>
              <a:gd name="connsiteY140" fmla="*/ 342138 h 1684262"/>
              <a:gd name="connsiteX141" fmla="*/ 812619 w 1206769"/>
              <a:gd name="connsiteY141" fmla="*/ 442055 h 1684262"/>
              <a:gd name="connsiteX142" fmla="*/ 877961 w 1206769"/>
              <a:gd name="connsiteY142" fmla="*/ 342138 h 1684262"/>
              <a:gd name="connsiteX143" fmla="*/ 681841 w 1206769"/>
              <a:gd name="connsiteY143" fmla="*/ 323088 h 1684262"/>
              <a:gd name="connsiteX144" fmla="*/ 758803 w 1206769"/>
              <a:gd name="connsiteY144" fmla="*/ 430816 h 1684262"/>
              <a:gd name="connsiteX145" fmla="*/ 643455 w 1206769"/>
              <a:gd name="connsiteY145" fmla="*/ 396145 h 1684262"/>
              <a:gd name="connsiteX146" fmla="*/ 639550 w 1206769"/>
              <a:gd name="connsiteY146" fmla="*/ 438436 h 1684262"/>
              <a:gd name="connsiteX147" fmla="*/ 682127 w 1206769"/>
              <a:gd name="connsiteY147" fmla="*/ 323088 h 1684262"/>
              <a:gd name="connsiteX148" fmla="*/ 681841 w 1206769"/>
              <a:gd name="connsiteY148" fmla="*/ 323088 h 1684262"/>
              <a:gd name="connsiteX149" fmla="*/ 351323 w 1206769"/>
              <a:gd name="connsiteY149" fmla="*/ 219361 h 1684262"/>
              <a:gd name="connsiteX150" fmla="*/ 383994 w 1206769"/>
              <a:gd name="connsiteY150" fmla="*/ 183070 h 1684262"/>
              <a:gd name="connsiteX151" fmla="*/ 403711 w 1206769"/>
              <a:gd name="connsiteY151" fmla="*/ 175069 h 1684262"/>
              <a:gd name="connsiteX152" fmla="*/ 411331 w 1206769"/>
              <a:gd name="connsiteY152" fmla="*/ 176117 h 1684262"/>
              <a:gd name="connsiteX153" fmla="*/ 569351 w 1206769"/>
              <a:gd name="connsiteY153" fmla="*/ 242792 h 1684262"/>
              <a:gd name="connsiteX154" fmla="*/ 569922 w 1206769"/>
              <a:gd name="connsiteY154" fmla="*/ 242792 h 1684262"/>
              <a:gd name="connsiteX155" fmla="*/ 558873 w 1206769"/>
              <a:gd name="connsiteY155" fmla="*/ 299942 h 1684262"/>
              <a:gd name="connsiteX156" fmla="*/ 351609 w 1206769"/>
              <a:gd name="connsiteY156" fmla="*/ 219075 h 1684262"/>
              <a:gd name="connsiteX157" fmla="*/ 351323 w 1206769"/>
              <a:gd name="connsiteY157" fmla="*/ 219361 h 1684262"/>
              <a:gd name="connsiteX158" fmla="*/ 470767 w 1206769"/>
              <a:gd name="connsiteY158" fmla="*/ 361188 h 1684262"/>
              <a:gd name="connsiteX159" fmla="*/ 566874 w 1206769"/>
              <a:gd name="connsiteY159" fmla="*/ 503396 h 1684262"/>
              <a:gd name="connsiteX160" fmla="*/ 470767 w 1206769"/>
              <a:gd name="connsiteY160" fmla="*/ 361188 h 1684262"/>
              <a:gd name="connsiteX161" fmla="*/ 632216 w 1206769"/>
              <a:gd name="connsiteY161" fmla="*/ 453485 h 1684262"/>
              <a:gd name="connsiteX162" fmla="*/ 699367 w 1206769"/>
              <a:gd name="connsiteY162" fmla="*/ 515112 h 1684262"/>
              <a:gd name="connsiteX163" fmla="*/ 759089 w 1206769"/>
              <a:gd name="connsiteY163" fmla="*/ 438055 h 1684262"/>
              <a:gd name="connsiteX164" fmla="*/ 678317 w 1206769"/>
              <a:gd name="connsiteY164" fmla="*/ 611029 h 1684262"/>
              <a:gd name="connsiteX165" fmla="*/ 640217 w 1206769"/>
              <a:gd name="connsiteY165" fmla="*/ 587978 h 1684262"/>
              <a:gd name="connsiteX166" fmla="*/ 632216 w 1206769"/>
              <a:gd name="connsiteY166" fmla="*/ 453581 h 1684262"/>
              <a:gd name="connsiteX167" fmla="*/ 632216 w 1206769"/>
              <a:gd name="connsiteY167" fmla="*/ 453485 h 1684262"/>
              <a:gd name="connsiteX168" fmla="*/ 686032 w 1206769"/>
              <a:gd name="connsiteY168" fmla="*/ 837819 h 1684262"/>
              <a:gd name="connsiteX169" fmla="*/ 628310 w 1206769"/>
              <a:gd name="connsiteY169" fmla="*/ 930116 h 1684262"/>
              <a:gd name="connsiteX170" fmla="*/ 686032 w 1206769"/>
              <a:gd name="connsiteY170" fmla="*/ 837914 h 1684262"/>
              <a:gd name="connsiteX171" fmla="*/ 686032 w 1206769"/>
              <a:gd name="connsiteY171" fmla="*/ 837819 h 1684262"/>
              <a:gd name="connsiteX172" fmla="*/ 743658 w 1206769"/>
              <a:gd name="connsiteY172" fmla="*/ 1291400 h 1684262"/>
              <a:gd name="connsiteX173" fmla="*/ 547634 w 1206769"/>
              <a:gd name="connsiteY173" fmla="*/ 1206818 h 1684262"/>
              <a:gd name="connsiteX174" fmla="*/ 573446 w 1206769"/>
              <a:gd name="connsiteY174" fmla="*/ 1222439 h 1684262"/>
              <a:gd name="connsiteX175" fmla="*/ 603450 w 1206769"/>
              <a:gd name="connsiteY175" fmla="*/ 1227487 h 1684262"/>
              <a:gd name="connsiteX176" fmla="*/ 743658 w 1206769"/>
              <a:gd name="connsiteY176" fmla="*/ 1291495 h 1684262"/>
              <a:gd name="connsiteX177" fmla="*/ 743658 w 1206769"/>
              <a:gd name="connsiteY177" fmla="*/ 1291400 h 1684262"/>
              <a:gd name="connsiteX178" fmla="*/ 578399 w 1206769"/>
              <a:gd name="connsiteY178" fmla="*/ 945452 h 1684262"/>
              <a:gd name="connsiteX179" fmla="*/ 689842 w 1206769"/>
              <a:gd name="connsiteY179" fmla="*/ 1122236 h 1684262"/>
              <a:gd name="connsiteX180" fmla="*/ 578399 w 1206769"/>
              <a:gd name="connsiteY180" fmla="*/ 945547 h 1684262"/>
              <a:gd name="connsiteX181" fmla="*/ 578399 w 1206769"/>
              <a:gd name="connsiteY181" fmla="*/ 945452 h 1684262"/>
              <a:gd name="connsiteX182" fmla="*/ 351609 w 1206769"/>
              <a:gd name="connsiteY182" fmla="*/ 1045464 h 1684262"/>
              <a:gd name="connsiteX183" fmla="*/ 382375 w 1206769"/>
              <a:gd name="connsiteY183" fmla="*/ 887825 h 1684262"/>
              <a:gd name="connsiteX184" fmla="*/ 351609 w 1206769"/>
              <a:gd name="connsiteY184" fmla="*/ 1045559 h 1684262"/>
              <a:gd name="connsiteX185" fmla="*/ 351609 w 1206769"/>
              <a:gd name="connsiteY185" fmla="*/ 1045464 h 1684262"/>
              <a:gd name="connsiteX186" fmla="*/ 420761 w 1206769"/>
              <a:gd name="connsiteY186" fmla="*/ 1018413 h 1684262"/>
              <a:gd name="connsiteX187" fmla="*/ 605260 w 1206769"/>
              <a:gd name="connsiteY187" fmla="*/ 1180338 h 1684262"/>
              <a:gd name="connsiteX188" fmla="*/ 420761 w 1206769"/>
              <a:gd name="connsiteY188" fmla="*/ 1018413 h 1684262"/>
              <a:gd name="connsiteX189" fmla="*/ 366944 w 1206769"/>
              <a:gd name="connsiteY189" fmla="*/ 1414272 h 1684262"/>
              <a:gd name="connsiteX190" fmla="*/ 597640 w 1206769"/>
              <a:gd name="connsiteY190" fmla="*/ 1460468 h 1684262"/>
              <a:gd name="connsiteX191" fmla="*/ 366944 w 1206769"/>
              <a:gd name="connsiteY191" fmla="*/ 1414463 h 1684262"/>
              <a:gd name="connsiteX192" fmla="*/ 366944 w 1206769"/>
              <a:gd name="connsiteY192" fmla="*/ 1414272 h 1684262"/>
              <a:gd name="connsiteX193" fmla="*/ 536108 w 1206769"/>
              <a:gd name="connsiteY193" fmla="*/ 1644968 h 1684262"/>
              <a:gd name="connsiteX194" fmla="*/ 498008 w 1206769"/>
              <a:gd name="connsiteY194" fmla="*/ 1625918 h 1684262"/>
              <a:gd name="connsiteX195" fmla="*/ 471148 w 1206769"/>
              <a:gd name="connsiteY195" fmla="*/ 1618202 h 1684262"/>
              <a:gd name="connsiteX196" fmla="*/ 471148 w 1206769"/>
              <a:gd name="connsiteY196" fmla="*/ 1664399 h 1684262"/>
              <a:gd name="connsiteX197" fmla="*/ 401901 w 1206769"/>
              <a:gd name="connsiteY197" fmla="*/ 1579817 h 1684262"/>
              <a:gd name="connsiteX198" fmla="*/ 536108 w 1206769"/>
              <a:gd name="connsiteY198" fmla="*/ 1645158 h 1684262"/>
              <a:gd name="connsiteX199" fmla="*/ 536108 w 1206769"/>
              <a:gd name="connsiteY199" fmla="*/ 1644968 h 1684262"/>
              <a:gd name="connsiteX200" fmla="*/ 616785 w 1206769"/>
              <a:gd name="connsiteY200" fmla="*/ 1564196 h 1684262"/>
              <a:gd name="connsiteX201" fmla="*/ 555349 w 1206769"/>
              <a:gd name="connsiteY201" fmla="*/ 1541145 h 1684262"/>
              <a:gd name="connsiteX202" fmla="*/ 638597 w 1206769"/>
              <a:gd name="connsiteY202" fmla="*/ 1493520 h 1684262"/>
              <a:gd name="connsiteX203" fmla="*/ 739848 w 1206769"/>
              <a:gd name="connsiteY203" fmla="*/ 1525715 h 1684262"/>
              <a:gd name="connsiteX204" fmla="*/ 616785 w 1206769"/>
              <a:gd name="connsiteY204" fmla="*/ 1564386 h 1684262"/>
              <a:gd name="connsiteX205" fmla="*/ 616785 w 1206769"/>
              <a:gd name="connsiteY205" fmla="*/ 1564196 h 1684262"/>
              <a:gd name="connsiteX206" fmla="*/ 752231 w 1206769"/>
              <a:gd name="connsiteY206" fmla="*/ 1664779 h 1684262"/>
              <a:gd name="connsiteX207" fmla="*/ 739658 w 1206769"/>
              <a:gd name="connsiteY207" fmla="*/ 1664779 h 1684262"/>
              <a:gd name="connsiteX208" fmla="*/ 731180 w 1206769"/>
              <a:gd name="connsiteY208" fmla="*/ 1664779 h 1684262"/>
              <a:gd name="connsiteX209" fmla="*/ 727561 w 1206769"/>
              <a:gd name="connsiteY209" fmla="*/ 1664779 h 1684262"/>
              <a:gd name="connsiteX210" fmla="*/ 713750 w 1206769"/>
              <a:gd name="connsiteY210" fmla="*/ 1666780 h 1684262"/>
              <a:gd name="connsiteX211" fmla="*/ 704225 w 1206769"/>
              <a:gd name="connsiteY211" fmla="*/ 1665256 h 1684262"/>
              <a:gd name="connsiteX212" fmla="*/ 705558 w 1206769"/>
              <a:gd name="connsiteY212" fmla="*/ 1667733 h 1684262"/>
              <a:gd name="connsiteX213" fmla="*/ 790045 w 1206769"/>
              <a:gd name="connsiteY213" fmla="*/ 1610106 h 1684262"/>
              <a:gd name="connsiteX214" fmla="*/ 752231 w 1206769"/>
              <a:gd name="connsiteY214" fmla="*/ 1664970 h 1684262"/>
              <a:gd name="connsiteX215" fmla="*/ 752231 w 1206769"/>
              <a:gd name="connsiteY215" fmla="*/ 1664779 h 1684262"/>
              <a:gd name="connsiteX216" fmla="*/ 857863 w 1206769"/>
              <a:gd name="connsiteY216" fmla="*/ 1591056 h 1684262"/>
              <a:gd name="connsiteX217" fmla="*/ 838813 w 1206769"/>
              <a:gd name="connsiteY217" fmla="*/ 1568958 h 1684262"/>
              <a:gd name="connsiteX218" fmla="*/ 836146 w 1206769"/>
              <a:gd name="connsiteY218" fmla="*/ 1564291 h 1684262"/>
              <a:gd name="connsiteX219" fmla="*/ 955179 w 1206769"/>
              <a:gd name="connsiteY219" fmla="*/ 1500720 h 1684262"/>
              <a:gd name="connsiteX220" fmla="*/ 1066493 w 1206769"/>
              <a:gd name="connsiteY220" fmla="*/ 1492065 h 1684262"/>
              <a:gd name="connsiteX221" fmla="*/ 857863 w 1206769"/>
              <a:gd name="connsiteY221" fmla="*/ 1591247 h 1684262"/>
              <a:gd name="connsiteX222" fmla="*/ 857863 w 1206769"/>
              <a:gd name="connsiteY222" fmla="*/ 1591056 h 1684262"/>
              <a:gd name="connsiteX223" fmla="*/ 1054979 w 1206769"/>
              <a:gd name="connsiteY223" fmla="*/ 1445037 h 1684262"/>
              <a:gd name="connsiteX224" fmla="*/ 916632 w 1206769"/>
              <a:gd name="connsiteY224" fmla="*/ 1468184 h 1684262"/>
              <a:gd name="connsiteX225" fmla="*/ 1028170 w 1206769"/>
              <a:gd name="connsiteY225" fmla="*/ 1445228 h 1684262"/>
              <a:gd name="connsiteX226" fmla="*/ 1054979 w 1206769"/>
              <a:gd name="connsiteY226" fmla="*/ 1445037 h 1684262"/>
              <a:gd name="connsiteX227" fmla="*/ 862816 w 1206769"/>
              <a:gd name="connsiteY227" fmla="*/ 1410462 h 1684262"/>
              <a:gd name="connsiteX228" fmla="*/ 647551 w 1206769"/>
              <a:gd name="connsiteY228" fmla="*/ 1448562 h 1684262"/>
              <a:gd name="connsiteX229" fmla="*/ 862816 w 1206769"/>
              <a:gd name="connsiteY229" fmla="*/ 1410653 h 1684262"/>
              <a:gd name="connsiteX230" fmla="*/ 862816 w 1206769"/>
              <a:gd name="connsiteY230" fmla="*/ 1410462 h 1684262"/>
              <a:gd name="connsiteX231" fmla="*/ 689842 w 1206769"/>
              <a:gd name="connsiteY231" fmla="*/ 1391412 h 1684262"/>
              <a:gd name="connsiteX232" fmla="*/ 924347 w 1206769"/>
              <a:gd name="connsiteY232" fmla="*/ 1306830 h 1684262"/>
              <a:gd name="connsiteX233" fmla="*/ 689842 w 1206769"/>
              <a:gd name="connsiteY233" fmla="*/ 1391412 h 1684262"/>
              <a:gd name="connsiteX234" fmla="*/ 1162663 w 1206769"/>
              <a:gd name="connsiteY234" fmla="*/ 1057085 h 1684262"/>
              <a:gd name="connsiteX235" fmla="*/ 1148756 w 1206769"/>
              <a:gd name="connsiteY235" fmla="*/ 1134428 h 1684262"/>
              <a:gd name="connsiteX236" fmla="*/ 1066841 w 1206769"/>
              <a:gd name="connsiteY236" fmla="*/ 1139762 h 1684262"/>
              <a:gd name="connsiteX237" fmla="*/ 1035790 w 1206769"/>
              <a:gd name="connsiteY237" fmla="*/ 1087755 h 1684262"/>
              <a:gd name="connsiteX238" fmla="*/ 1162663 w 1206769"/>
              <a:gd name="connsiteY238" fmla="*/ 1057085 h 1684262"/>
              <a:gd name="connsiteX239" fmla="*/ 987913 w 1206769"/>
              <a:gd name="connsiteY239" fmla="*/ 1181170 h 1684262"/>
              <a:gd name="connsiteX240" fmla="*/ 958923 w 1206769"/>
              <a:gd name="connsiteY240" fmla="*/ 1264444 h 1684262"/>
              <a:gd name="connsiteX241" fmla="*/ 905107 w 1206769"/>
              <a:gd name="connsiteY241" fmla="*/ 1118330 h 1684262"/>
              <a:gd name="connsiteX242" fmla="*/ 987913 w 1206769"/>
              <a:gd name="connsiteY24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102560 w 1206769"/>
              <a:gd name="connsiteY18" fmla="*/ 657701 h 1684262"/>
              <a:gd name="connsiteX19" fmla="*/ 739848 w 1206769"/>
              <a:gd name="connsiteY19" fmla="*/ 595694 h 1684262"/>
              <a:gd name="connsiteX20" fmla="*/ 716893 w 1206769"/>
              <a:gd name="connsiteY20" fmla="*/ 318992 h 1684262"/>
              <a:gd name="connsiteX21" fmla="*/ 920537 w 1206769"/>
              <a:gd name="connsiteY21" fmla="*/ 246031 h 1684262"/>
              <a:gd name="connsiteX22" fmla="*/ 682412 w 1206769"/>
              <a:gd name="connsiteY22" fmla="*/ 238316 h 1684262"/>
              <a:gd name="connsiteX23" fmla="*/ 928538 w 1206769"/>
              <a:gd name="connsiteY23" fmla="*/ 226790 h 1684262"/>
              <a:gd name="connsiteX24" fmla="*/ 720893 w 1206769"/>
              <a:gd name="connsiteY24" fmla="*/ 196025 h 1684262"/>
              <a:gd name="connsiteX25" fmla="*/ 736229 w 1206769"/>
              <a:gd name="connsiteY25" fmla="*/ 49911 h 1684262"/>
              <a:gd name="connsiteX26" fmla="*/ 663267 w 1206769"/>
              <a:gd name="connsiteY26" fmla="*/ 0 h 1684262"/>
              <a:gd name="connsiteX27" fmla="*/ 625167 w 1206769"/>
              <a:gd name="connsiteY27" fmla="*/ 103727 h 1684262"/>
              <a:gd name="connsiteX28" fmla="*/ 625167 w 1206769"/>
              <a:gd name="connsiteY28" fmla="*/ 288322 h 1684262"/>
              <a:gd name="connsiteX29" fmla="*/ 336845 w 1206769"/>
              <a:gd name="connsiteY29" fmla="*/ 261366 h 1684262"/>
              <a:gd name="connsiteX30" fmla="*/ 367611 w 1206769"/>
              <a:gd name="connsiteY30" fmla="*/ 307467 h 1684262"/>
              <a:gd name="connsiteX31" fmla="*/ 579066 w 1206769"/>
              <a:gd name="connsiteY31" fmla="*/ 615029 h 1684262"/>
              <a:gd name="connsiteX32" fmla="*/ 263884 w 1206769"/>
              <a:gd name="connsiteY32" fmla="*/ 511207 h 1684262"/>
              <a:gd name="connsiteX33" fmla="*/ 233118 w 1206769"/>
              <a:gd name="connsiteY33" fmla="*/ 714947 h 1684262"/>
              <a:gd name="connsiteX34" fmla="*/ 532965 w 1206769"/>
              <a:gd name="connsiteY34" fmla="*/ 807149 h 1684262"/>
              <a:gd name="connsiteX35" fmla="*/ 513915 w 1206769"/>
              <a:gd name="connsiteY35" fmla="*/ 803339 h 1684262"/>
              <a:gd name="connsiteX36" fmla="*/ 502390 w 1206769"/>
              <a:gd name="connsiteY36" fmla="*/ 791813 h 1684262"/>
              <a:gd name="connsiteX37" fmla="*/ 464290 w 1206769"/>
              <a:gd name="connsiteY37" fmla="*/ 772763 h 1684262"/>
              <a:gd name="connsiteX38" fmla="*/ 375231 w 1206769"/>
              <a:gd name="connsiteY38" fmla="*/ 788670 h 1684262"/>
              <a:gd name="connsiteX39" fmla="*/ 418189 w 1206769"/>
              <a:gd name="connsiteY39" fmla="*/ 826770 h 1684262"/>
              <a:gd name="connsiteX40" fmla="*/ 333607 w 1206769"/>
              <a:gd name="connsiteY40" fmla="*/ 826770 h 1684262"/>
              <a:gd name="connsiteX41" fmla="*/ 276457 w 1206769"/>
              <a:gd name="connsiteY41" fmla="*/ 857536 h 1684262"/>
              <a:gd name="connsiteX42" fmla="*/ 288458 w 1206769"/>
              <a:gd name="connsiteY42" fmla="*/ 766001 h 1684262"/>
              <a:gd name="connsiteX43" fmla="*/ 138059 w 1206769"/>
              <a:gd name="connsiteY43" fmla="*/ 911352 h 1684262"/>
              <a:gd name="connsiteX44" fmla="*/ 237976 w 1206769"/>
              <a:gd name="connsiteY44" fmla="*/ 961358 h 1684262"/>
              <a:gd name="connsiteX45" fmla="*/ 75102 w 1206769"/>
              <a:gd name="connsiteY45" fmla="*/ 1025783 h 1684262"/>
              <a:gd name="connsiteX46" fmla="*/ 80432 w 1206769"/>
              <a:gd name="connsiteY46" fmla="*/ 915162 h 1684262"/>
              <a:gd name="connsiteX47" fmla="*/ 91958 w 1206769"/>
              <a:gd name="connsiteY47" fmla="*/ 1107377 h 1684262"/>
              <a:gd name="connsiteX48" fmla="*/ 214925 w 1206769"/>
              <a:gd name="connsiteY48" fmla="*/ 1157383 h 1684262"/>
              <a:gd name="connsiteX49" fmla="*/ 322463 w 1206769"/>
              <a:gd name="connsiteY49" fmla="*/ 1240346 h 1684262"/>
              <a:gd name="connsiteX50" fmla="*/ 309794 w 1206769"/>
              <a:gd name="connsiteY50" fmla="*/ 1240346 h 1684262"/>
              <a:gd name="connsiteX51" fmla="*/ 311699 w 1206769"/>
              <a:gd name="connsiteY51" fmla="*/ 1248728 h 1684262"/>
              <a:gd name="connsiteX52" fmla="*/ 310842 w 1206769"/>
              <a:gd name="connsiteY52" fmla="*/ 1254824 h 1684262"/>
              <a:gd name="connsiteX53" fmla="*/ 309223 w 1206769"/>
              <a:gd name="connsiteY53" fmla="*/ 1259396 h 1684262"/>
              <a:gd name="connsiteX54" fmla="*/ 301317 w 1206769"/>
              <a:gd name="connsiteY54" fmla="*/ 1268063 h 1684262"/>
              <a:gd name="connsiteX55" fmla="*/ 283886 w 1206769"/>
              <a:gd name="connsiteY55" fmla="*/ 1268063 h 1684262"/>
              <a:gd name="connsiteX56" fmla="*/ 284934 w 1206769"/>
              <a:gd name="connsiteY56" fmla="*/ 1275207 h 1684262"/>
              <a:gd name="connsiteX57" fmla="*/ 395615 w 1206769"/>
              <a:gd name="connsiteY57" fmla="*/ 1319117 h 1684262"/>
              <a:gd name="connsiteX58" fmla="*/ 257026 w 1206769"/>
              <a:gd name="connsiteY58" fmla="*/ 1309592 h 1684262"/>
              <a:gd name="connsiteX59" fmla="*/ 257026 w 1206769"/>
              <a:gd name="connsiteY59" fmla="*/ 1309592 h 1684262"/>
              <a:gd name="connsiteX60" fmla="*/ 248263 w 1206769"/>
              <a:gd name="connsiteY60" fmla="*/ 1308259 h 1684262"/>
              <a:gd name="connsiteX61" fmla="*/ 247691 w 1206769"/>
              <a:gd name="connsiteY61" fmla="*/ 1308735 h 1684262"/>
              <a:gd name="connsiteX62" fmla="*/ 229880 w 1206769"/>
              <a:gd name="connsiteY62" fmla="*/ 1312259 h 1684262"/>
              <a:gd name="connsiteX63" fmla="*/ 146155 w 1206769"/>
              <a:gd name="connsiteY63" fmla="*/ 1230344 h 1684262"/>
              <a:gd name="connsiteX64" fmla="*/ 115389 w 1206769"/>
              <a:gd name="connsiteY64" fmla="*/ 1430369 h 1684262"/>
              <a:gd name="connsiteX65" fmla="*/ 349799 w 1206769"/>
              <a:gd name="connsiteY65" fmla="*/ 1480280 h 1684262"/>
              <a:gd name="connsiteX66" fmla="*/ 299507 w 1206769"/>
              <a:gd name="connsiteY66" fmla="*/ 1464659 h 1684262"/>
              <a:gd name="connsiteX67" fmla="*/ 321034 w 1206769"/>
              <a:gd name="connsiteY67" fmla="*/ 1477042 h 1684262"/>
              <a:gd name="connsiteX68" fmla="*/ 330559 w 1206769"/>
              <a:gd name="connsiteY68" fmla="*/ 1484376 h 1684262"/>
              <a:gd name="connsiteX69" fmla="*/ 388280 w 1206769"/>
              <a:gd name="connsiteY69" fmla="*/ 1545717 h 1684262"/>
              <a:gd name="connsiteX70" fmla="*/ 348847 w 1206769"/>
              <a:gd name="connsiteY70" fmla="*/ 1542479 h 1684262"/>
              <a:gd name="connsiteX71" fmla="*/ 255883 w 1206769"/>
              <a:gd name="connsiteY71" fmla="*/ 1502664 h 1684262"/>
              <a:gd name="connsiteX72" fmla="*/ 255883 w 1206769"/>
              <a:gd name="connsiteY72" fmla="*/ 1502664 h 1684262"/>
              <a:gd name="connsiteX73" fmla="*/ 239976 w 1206769"/>
              <a:gd name="connsiteY73" fmla="*/ 1484281 h 1684262"/>
              <a:gd name="connsiteX74" fmla="*/ 203495 w 1206769"/>
              <a:gd name="connsiteY74" fmla="*/ 1484281 h 1684262"/>
              <a:gd name="connsiteX75" fmla="*/ 187303 w 1206769"/>
              <a:gd name="connsiteY75" fmla="*/ 1499140 h 1684262"/>
              <a:gd name="connsiteX76" fmla="*/ 490674 w 1206769"/>
              <a:gd name="connsiteY76" fmla="*/ 1673352 h 1684262"/>
              <a:gd name="connsiteX77" fmla="*/ 757374 w 1206769"/>
              <a:gd name="connsiteY77" fmla="*/ 1682401 h 1684262"/>
              <a:gd name="connsiteX78" fmla="*/ 988070 w 1206769"/>
              <a:gd name="connsiteY78" fmla="*/ 1594485 h 1684262"/>
              <a:gd name="connsiteX79" fmla="*/ 1152566 w 1206769"/>
              <a:gd name="connsiteY79" fmla="*/ 1394460 h 1684262"/>
              <a:gd name="connsiteX80" fmla="*/ 918822 w 1206769"/>
              <a:gd name="connsiteY80" fmla="*/ 1363507 h 1684262"/>
              <a:gd name="connsiteX81" fmla="*/ 802904 w 1206769"/>
              <a:gd name="connsiteY81" fmla="*/ 1350454 h 1684262"/>
              <a:gd name="connsiteX82" fmla="*/ 841956 w 1206769"/>
              <a:gd name="connsiteY82" fmla="*/ 1326547 h 1684262"/>
              <a:gd name="connsiteX83" fmla="*/ 1018286 w 1206769"/>
              <a:gd name="connsiteY83" fmla="*/ 1315425 h 1684262"/>
              <a:gd name="connsiteX84" fmla="*/ 980354 w 1206769"/>
              <a:gd name="connsiteY84" fmla="*/ 1268921 h 1684262"/>
              <a:gd name="connsiteX85" fmla="*/ 1091488 w 1206769"/>
              <a:gd name="connsiteY85" fmla="*/ 1221043 h 1684262"/>
              <a:gd name="connsiteX86" fmla="*/ 911203 w 1206769"/>
              <a:gd name="connsiteY86" fmla="*/ 1022890 h 1684262"/>
              <a:gd name="connsiteX87" fmla="*/ 1193429 w 1206769"/>
              <a:gd name="connsiteY87" fmla="*/ 899446 h 1684262"/>
              <a:gd name="connsiteX88" fmla="*/ 759089 w 1206769"/>
              <a:gd name="connsiteY88" fmla="*/ 61246 h 1684262"/>
              <a:gd name="connsiteX89" fmla="*/ 720989 w 1206769"/>
              <a:gd name="connsiteY89" fmla="*/ 145828 h 1684262"/>
              <a:gd name="connsiteX90" fmla="*/ 759089 w 1206769"/>
              <a:gd name="connsiteY90" fmla="*/ 61436 h 1684262"/>
              <a:gd name="connsiteX91" fmla="*/ 759089 w 1206769"/>
              <a:gd name="connsiteY91" fmla="*/ 61246 h 1684262"/>
              <a:gd name="connsiteX92" fmla="*/ 363611 w 1206769"/>
              <a:gd name="connsiteY92" fmla="*/ 545783 h 1684262"/>
              <a:gd name="connsiteX93" fmla="*/ 348275 w 1206769"/>
              <a:gd name="connsiteY93" fmla="*/ 553498 h 1684262"/>
              <a:gd name="connsiteX94" fmla="*/ 363611 w 1206769"/>
              <a:gd name="connsiteY94" fmla="*/ 545783 h 1684262"/>
              <a:gd name="connsiteX95" fmla="*/ 232451 w 1206769"/>
              <a:gd name="connsiteY95" fmla="*/ 523113 h 1684262"/>
              <a:gd name="connsiteX96" fmla="*/ 254694 w 1206769"/>
              <a:gd name="connsiteY96" fmla="*/ 664096 h 1684262"/>
              <a:gd name="connsiteX97" fmla="*/ 232451 w 1206769"/>
              <a:gd name="connsiteY97" fmla="*/ 523113 h 1684262"/>
              <a:gd name="connsiteX98" fmla="*/ 340084 w 1206769"/>
              <a:gd name="connsiteY98" fmla="*/ 692277 h 1684262"/>
              <a:gd name="connsiteX99" fmla="*/ 470767 w 1206769"/>
              <a:gd name="connsiteY99" fmla="*/ 684562 h 1684262"/>
              <a:gd name="connsiteX100" fmla="*/ 340084 w 1206769"/>
              <a:gd name="connsiteY100" fmla="*/ 691896 h 1684262"/>
              <a:gd name="connsiteX101" fmla="*/ 340084 w 1206769"/>
              <a:gd name="connsiteY101" fmla="*/ 692277 h 1684262"/>
              <a:gd name="connsiteX102" fmla="*/ 382375 w 1206769"/>
              <a:gd name="connsiteY102" fmla="*/ 615410 h 1684262"/>
              <a:gd name="connsiteX103" fmla="*/ 516868 w 1206769"/>
              <a:gd name="connsiteY103" fmla="*/ 688372 h 1684262"/>
              <a:gd name="connsiteX104" fmla="*/ 382661 w 1206769"/>
              <a:gd name="connsiteY104" fmla="*/ 615029 h 1684262"/>
              <a:gd name="connsiteX105" fmla="*/ 382375 w 1206769"/>
              <a:gd name="connsiteY105" fmla="*/ 615410 h 1684262"/>
              <a:gd name="connsiteX106" fmla="*/ 201400 w 1206769"/>
              <a:gd name="connsiteY106" fmla="*/ 907542 h 1684262"/>
              <a:gd name="connsiteX107" fmla="*/ 163300 w 1206769"/>
              <a:gd name="connsiteY107" fmla="*/ 838295 h 1684262"/>
              <a:gd name="connsiteX108" fmla="*/ 201686 w 1206769"/>
              <a:gd name="connsiteY108" fmla="*/ 907161 h 1684262"/>
              <a:gd name="connsiteX109" fmla="*/ 201400 w 1206769"/>
              <a:gd name="connsiteY109" fmla="*/ 907542 h 1684262"/>
              <a:gd name="connsiteX110" fmla="*/ 97811 w 1206769"/>
              <a:gd name="connsiteY110" fmla="*/ 1285557 h 1684262"/>
              <a:gd name="connsiteX111" fmla="*/ 123279 w 1206769"/>
              <a:gd name="connsiteY111" fmla="*/ 1264178 h 1684262"/>
              <a:gd name="connsiteX112" fmla="*/ 231975 w 1206769"/>
              <a:gd name="connsiteY112" fmla="*/ 1341501 h 1684262"/>
              <a:gd name="connsiteX113" fmla="*/ 97811 w 1206769"/>
              <a:gd name="connsiteY113" fmla="*/ 1285557 h 1684262"/>
              <a:gd name="connsiteX114" fmla="*/ 232928 w 1206769"/>
              <a:gd name="connsiteY114" fmla="*/ 1376077 h 1684262"/>
              <a:gd name="connsiteX115" fmla="*/ 279029 w 1206769"/>
              <a:gd name="connsiteY115" fmla="*/ 1379887 h 1684262"/>
              <a:gd name="connsiteX116" fmla="*/ 232451 w 1206769"/>
              <a:gd name="connsiteY116" fmla="*/ 1376077 h 1684262"/>
              <a:gd name="connsiteX117" fmla="*/ 232928 w 1206769"/>
              <a:gd name="connsiteY117" fmla="*/ 1376077 h 1684262"/>
              <a:gd name="connsiteX118" fmla="*/ 856244 w 1206769"/>
              <a:gd name="connsiteY118" fmla="*/ 715613 h 1684262"/>
              <a:gd name="connsiteX119" fmla="*/ 817635 w 1206769"/>
              <a:gd name="connsiteY119" fmla="*/ 708913 h 1684262"/>
              <a:gd name="connsiteX120" fmla="*/ 721084 w 1206769"/>
              <a:gd name="connsiteY120" fmla="*/ 657225 h 1684262"/>
              <a:gd name="connsiteX121" fmla="*/ 855767 w 1206769"/>
              <a:gd name="connsiteY121" fmla="*/ 715613 h 1684262"/>
              <a:gd name="connsiteX122" fmla="*/ 856244 w 1206769"/>
              <a:gd name="connsiteY122" fmla="*/ 715613 h 1684262"/>
              <a:gd name="connsiteX123" fmla="*/ 663458 w 1206769"/>
              <a:gd name="connsiteY123" fmla="*/ 722662 h 1684262"/>
              <a:gd name="connsiteX124" fmla="*/ 644408 w 1206769"/>
              <a:gd name="connsiteY124" fmla="*/ 807149 h 1684262"/>
              <a:gd name="connsiteX125" fmla="*/ 662981 w 1206769"/>
              <a:gd name="connsiteY125" fmla="*/ 723138 h 1684262"/>
              <a:gd name="connsiteX126" fmla="*/ 663458 w 1206769"/>
              <a:gd name="connsiteY126" fmla="*/ 722662 h 1684262"/>
              <a:gd name="connsiteX127" fmla="*/ 628882 w 1206769"/>
              <a:gd name="connsiteY127" fmla="*/ 753332 h 1684262"/>
              <a:gd name="connsiteX128" fmla="*/ 655742 w 1206769"/>
              <a:gd name="connsiteY128" fmla="*/ 726472 h 1684262"/>
              <a:gd name="connsiteX129" fmla="*/ 628406 w 1206769"/>
              <a:gd name="connsiteY129" fmla="*/ 753332 h 1684262"/>
              <a:gd name="connsiteX130" fmla="*/ 628882 w 1206769"/>
              <a:gd name="connsiteY130" fmla="*/ 753332 h 1684262"/>
              <a:gd name="connsiteX131" fmla="*/ 771090 w 1206769"/>
              <a:gd name="connsiteY131" fmla="*/ 757237 h 1684262"/>
              <a:gd name="connsiteX132" fmla="*/ 690318 w 1206769"/>
              <a:gd name="connsiteY132" fmla="*/ 822579 h 1684262"/>
              <a:gd name="connsiteX133" fmla="*/ 770614 w 1206769"/>
              <a:gd name="connsiteY133" fmla="*/ 757237 h 1684262"/>
              <a:gd name="connsiteX134" fmla="*/ 771090 w 1206769"/>
              <a:gd name="connsiteY134" fmla="*/ 757237 h 1684262"/>
              <a:gd name="connsiteX135" fmla="*/ 759565 w 1206769"/>
              <a:gd name="connsiteY135" fmla="*/ 538162 h 1684262"/>
              <a:gd name="connsiteX136" fmla="*/ 851767 w 1206769"/>
              <a:gd name="connsiteY136" fmla="*/ 480536 h 1684262"/>
              <a:gd name="connsiteX137" fmla="*/ 759089 w 1206769"/>
              <a:gd name="connsiteY137" fmla="*/ 538067 h 1684262"/>
              <a:gd name="connsiteX138" fmla="*/ 759565 w 1206769"/>
              <a:gd name="connsiteY138" fmla="*/ 538162 h 1684262"/>
              <a:gd name="connsiteX139" fmla="*/ 877961 w 1206769"/>
              <a:gd name="connsiteY139" fmla="*/ 342138 h 1684262"/>
              <a:gd name="connsiteX140" fmla="*/ 812619 w 1206769"/>
              <a:gd name="connsiteY140" fmla="*/ 442055 h 1684262"/>
              <a:gd name="connsiteX141" fmla="*/ 877961 w 1206769"/>
              <a:gd name="connsiteY141" fmla="*/ 342138 h 1684262"/>
              <a:gd name="connsiteX142" fmla="*/ 681841 w 1206769"/>
              <a:gd name="connsiteY142" fmla="*/ 323088 h 1684262"/>
              <a:gd name="connsiteX143" fmla="*/ 758803 w 1206769"/>
              <a:gd name="connsiteY143" fmla="*/ 430816 h 1684262"/>
              <a:gd name="connsiteX144" fmla="*/ 643455 w 1206769"/>
              <a:gd name="connsiteY144" fmla="*/ 396145 h 1684262"/>
              <a:gd name="connsiteX145" fmla="*/ 639550 w 1206769"/>
              <a:gd name="connsiteY145" fmla="*/ 438436 h 1684262"/>
              <a:gd name="connsiteX146" fmla="*/ 682127 w 1206769"/>
              <a:gd name="connsiteY146" fmla="*/ 323088 h 1684262"/>
              <a:gd name="connsiteX147" fmla="*/ 681841 w 1206769"/>
              <a:gd name="connsiteY147" fmla="*/ 323088 h 1684262"/>
              <a:gd name="connsiteX148" fmla="*/ 351323 w 1206769"/>
              <a:gd name="connsiteY148" fmla="*/ 219361 h 1684262"/>
              <a:gd name="connsiteX149" fmla="*/ 383994 w 1206769"/>
              <a:gd name="connsiteY149" fmla="*/ 183070 h 1684262"/>
              <a:gd name="connsiteX150" fmla="*/ 403711 w 1206769"/>
              <a:gd name="connsiteY150" fmla="*/ 175069 h 1684262"/>
              <a:gd name="connsiteX151" fmla="*/ 411331 w 1206769"/>
              <a:gd name="connsiteY151" fmla="*/ 176117 h 1684262"/>
              <a:gd name="connsiteX152" fmla="*/ 569351 w 1206769"/>
              <a:gd name="connsiteY152" fmla="*/ 242792 h 1684262"/>
              <a:gd name="connsiteX153" fmla="*/ 569922 w 1206769"/>
              <a:gd name="connsiteY153" fmla="*/ 242792 h 1684262"/>
              <a:gd name="connsiteX154" fmla="*/ 558873 w 1206769"/>
              <a:gd name="connsiteY154" fmla="*/ 299942 h 1684262"/>
              <a:gd name="connsiteX155" fmla="*/ 351609 w 1206769"/>
              <a:gd name="connsiteY155" fmla="*/ 219075 h 1684262"/>
              <a:gd name="connsiteX156" fmla="*/ 351323 w 1206769"/>
              <a:gd name="connsiteY156" fmla="*/ 219361 h 1684262"/>
              <a:gd name="connsiteX157" fmla="*/ 470767 w 1206769"/>
              <a:gd name="connsiteY157" fmla="*/ 361188 h 1684262"/>
              <a:gd name="connsiteX158" fmla="*/ 566874 w 1206769"/>
              <a:gd name="connsiteY158" fmla="*/ 503396 h 1684262"/>
              <a:gd name="connsiteX159" fmla="*/ 470767 w 1206769"/>
              <a:gd name="connsiteY159" fmla="*/ 361188 h 1684262"/>
              <a:gd name="connsiteX160" fmla="*/ 632216 w 1206769"/>
              <a:gd name="connsiteY160" fmla="*/ 453485 h 1684262"/>
              <a:gd name="connsiteX161" fmla="*/ 699367 w 1206769"/>
              <a:gd name="connsiteY161" fmla="*/ 515112 h 1684262"/>
              <a:gd name="connsiteX162" fmla="*/ 759089 w 1206769"/>
              <a:gd name="connsiteY162" fmla="*/ 438055 h 1684262"/>
              <a:gd name="connsiteX163" fmla="*/ 678317 w 1206769"/>
              <a:gd name="connsiteY163" fmla="*/ 611029 h 1684262"/>
              <a:gd name="connsiteX164" fmla="*/ 640217 w 1206769"/>
              <a:gd name="connsiteY164" fmla="*/ 587978 h 1684262"/>
              <a:gd name="connsiteX165" fmla="*/ 632216 w 1206769"/>
              <a:gd name="connsiteY165" fmla="*/ 453581 h 1684262"/>
              <a:gd name="connsiteX166" fmla="*/ 632216 w 1206769"/>
              <a:gd name="connsiteY166" fmla="*/ 453485 h 1684262"/>
              <a:gd name="connsiteX167" fmla="*/ 686032 w 1206769"/>
              <a:gd name="connsiteY167" fmla="*/ 837819 h 1684262"/>
              <a:gd name="connsiteX168" fmla="*/ 628310 w 1206769"/>
              <a:gd name="connsiteY168" fmla="*/ 930116 h 1684262"/>
              <a:gd name="connsiteX169" fmla="*/ 686032 w 1206769"/>
              <a:gd name="connsiteY169" fmla="*/ 837914 h 1684262"/>
              <a:gd name="connsiteX170" fmla="*/ 686032 w 1206769"/>
              <a:gd name="connsiteY170" fmla="*/ 837819 h 1684262"/>
              <a:gd name="connsiteX171" fmla="*/ 743658 w 1206769"/>
              <a:gd name="connsiteY171" fmla="*/ 1291400 h 1684262"/>
              <a:gd name="connsiteX172" fmla="*/ 547634 w 1206769"/>
              <a:gd name="connsiteY172" fmla="*/ 1206818 h 1684262"/>
              <a:gd name="connsiteX173" fmla="*/ 573446 w 1206769"/>
              <a:gd name="connsiteY173" fmla="*/ 1222439 h 1684262"/>
              <a:gd name="connsiteX174" fmla="*/ 603450 w 1206769"/>
              <a:gd name="connsiteY174" fmla="*/ 1227487 h 1684262"/>
              <a:gd name="connsiteX175" fmla="*/ 743658 w 1206769"/>
              <a:gd name="connsiteY175" fmla="*/ 1291495 h 1684262"/>
              <a:gd name="connsiteX176" fmla="*/ 743658 w 1206769"/>
              <a:gd name="connsiteY176" fmla="*/ 1291400 h 1684262"/>
              <a:gd name="connsiteX177" fmla="*/ 578399 w 1206769"/>
              <a:gd name="connsiteY177" fmla="*/ 945452 h 1684262"/>
              <a:gd name="connsiteX178" fmla="*/ 689842 w 1206769"/>
              <a:gd name="connsiteY178" fmla="*/ 1122236 h 1684262"/>
              <a:gd name="connsiteX179" fmla="*/ 578399 w 1206769"/>
              <a:gd name="connsiteY179" fmla="*/ 945547 h 1684262"/>
              <a:gd name="connsiteX180" fmla="*/ 578399 w 1206769"/>
              <a:gd name="connsiteY180" fmla="*/ 945452 h 1684262"/>
              <a:gd name="connsiteX181" fmla="*/ 351609 w 1206769"/>
              <a:gd name="connsiteY181" fmla="*/ 1045464 h 1684262"/>
              <a:gd name="connsiteX182" fmla="*/ 382375 w 1206769"/>
              <a:gd name="connsiteY182" fmla="*/ 887825 h 1684262"/>
              <a:gd name="connsiteX183" fmla="*/ 351609 w 1206769"/>
              <a:gd name="connsiteY183" fmla="*/ 1045559 h 1684262"/>
              <a:gd name="connsiteX184" fmla="*/ 351609 w 1206769"/>
              <a:gd name="connsiteY184" fmla="*/ 1045464 h 1684262"/>
              <a:gd name="connsiteX185" fmla="*/ 420761 w 1206769"/>
              <a:gd name="connsiteY185" fmla="*/ 1018413 h 1684262"/>
              <a:gd name="connsiteX186" fmla="*/ 605260 w 1206769"/>
              <a:gd name="connsiteY186" fmla="*/ 1180338 h 1684262"/>
              <a:gd name="connsiteX187" fmla="*/ 420761 w 1206769"/>
              <a:gd name="connsiteY187" fmla="*/ 1018413 h 1684262"/>
              <a:gd name="connsiteX188" fmla="*/ 366944 w 1206769"/>
              <a:gd name="connsiteY188" fmla="*/ 1414272 h 1684262"/>
              <a:gd name="connsiteX189" fmla="*/ 597640 w 1206769"/>
              <a:gd name="connsiteY189" fmla="*/ 1460468 h 1684262"/>
              <a:gd name="connsiteX190" fmla="*/ 366944 w 1206769"/>
              <a:gd name="connsiteY190" fmla="*/ 1414463 h 1684262"/>
              <a:gd name="connsiteX191" fmla="*/ 366944 w 1206769"/>
              <a:gd name="connsiteY191" fmla="*/ 1414272 h 1684262"/>
              <a:gd name="connsiteX192" fmla="*/ 536108 w 1206769"/>
              <a:gd name="connsiteY192" fmla="*/ 1644968 h 1684262"/>
              <a:gd name="connsiteX193" fmla="*/ 498008 w 1206769"/>
              <a:gd name="connsiteY193" fmla="*/ 1625918 h 1684262"/>
              <a:gd name="connsiteX194" fmla="*/ 471148 w 1206769"/>
              <a:gd name="connsiteY194" fmla="*/ 1618202 h 1684262"/>
              <a:gd name="connsiteX195" fmla="*/ 471148 w 1206769"/>
              <a:gd name="connsiteY195" fmla="*/ 1664399 h 1684262"/>
              <a:gd name="connsiteX196" fmla="*/ 401901 w 1206769"/>
              <a:gd name="connsiteY196" fmla="*/ 1579817 h 1684262"/>
              <a:gd name="connsiteX197" fmla="*/ 536108 w 1206769"/>
              <a:gd name="connsiteY197" fmla="*/ 1645158 h 1684262"/>
              <a:gd name="connsiteX198" fmla="*/ 536108 w 1206769"/>
              <a:gd name="connsiteY198" fmla="*/ 1644968 h 1684262"/>
              <a:gd name="connsiteX199" fmla="*/ 616785 w 1206769"/>
              <a:gd name="connsiteY199" fmla="*/ 1564196 h 1684262"/>
              <a:gd name="connsiteX200" fmla="*/ 555349 w 1206769"/>
              <a:gd name="connsiteY200" fmla="*/ 1541145 h 1684262"/>
              <a:gd name="connsiteX201" fmla="*/ 638597 w 1206769"/>
              <a:gd name="connsiteY201" fmla="*/ 1493520 h 1684262"/>
              <a:gd name="connsiteX202" fmla="*/ 739848 w 1206769"/>
              <a:gd name="connsiteY202" fmla="*/ 1525715 h 1684262"/>
              <a:gd name="connsiteX203" fmla="*/ 616785 w 1206769"/>
              <a:gd name="connsiteY203" fmla="*/ 1564386 h 1684262"/>
              <a:gd name="connsiteX204" fmla="*/ 616785 w 1206769"/>
              <a:gd name="connsiteY204" fmla="*/ 1564196 h 1684262"/>
              <a:gd name="connsiteX205" fmla="*/ 752231 w 1206769"/>
              <a:gd name="connsiteY205" fmla="*/ 1664779 h 1684262"/>
              <a:gd name="connsiteX206" fmla="*/ 739658 w 1206769"/>
              <a:gd name="connsiteY206" fmla="*/ 1664779 h 1684262"/>
              <a:gd name="connsiteX207" fmla="*/ 731180 w 1206769"/>
              <a:gd name="connsiteY207" fmla="*/ 1664779 h 1684262"/>
              <a:gd name="connsiteX208" fmla="*/ 727561 w 1206769"/>
              <a:gd name="connsiteY208" fmla="*/ 1664779 h 1684262"/>
              <a:gd name="connsiteX209" fmla="*/ 713750 w 1206769"/>
              <a:gd name="connsiteY209" fmla="*/ 1666780 h 1684262"/>
              <a:gd name="connsiteX210" fmla="*/ 704225 w 1206769"/>
              <a:gd name="connsiteY210" fmla="*/ 1665256 h 1684262"/>
              <a:gd name="connsiteX211" fmla="*/ 705558 w 1206769"/>
              <a:gd name="connsiteY211" fmla="*/ 1667733 h 1684262"/>
              <a:gd name="connsiteX212" fmla="*/ 790045 w 1206769"/>
              <a:gd name="connsiteY212" fmla="*/ 1610106 h 1684262"/>
              <a:gd name="connsiteX213" fmla="*/ 752231 w 1206769"/>
              <a:gd name="connsiteY213" fmla="*/ 1664970 h 1684262"/>
              <a:gd name="connsiteX214" fmla="*/ 752231 w 1206769"/>
              <a:gd name="connsiteY214" fmla="*/ 1664779 h 1684262"/>
              <a:gd name="connsiteX215" fmla="*/ 857863 w 1206769"/>
              <a:gd name="connsiteY215" fmla="*/ 1591056 h 1684262"/>
              <a:gd name="connsiteX216" fmla="*/ 838813 w 1206769"/>
              <a:gd name="connsiteY216" fmla="*/ 1568958 h 1684262"/>
              <a:gd name="connsiteX217" fmla="*/ 836146 w 1206769"/>
              <a:gd name="connsiteY217" fmla="*/ 1564291 h 1684262"/>
              <a:gd name="connsiteX218" fmla="*/ 955179 w 1206769"/>
              <a:gd name="connsiteY218" fmla="*/ 1500720 h 1684262"/>
              <a:gd name="connsiteX219" fmla="*/ 1066493 w 1206769"/>
              <a:gd name="connsiteY219" fmla="*/ 1492065 h 1684262"/>
              <a:gd name="connsiteX220" fmla="*/ 857863 w 1206769"/>
              <a:gd name="connsiteY220" fmla="*/ 1591247 h 1684262"/>
              <a:gd name="connsiteX221" fmla="*/ 857863 w 1206769"/>
              <a:gd name="connsiteY221" fmla="*/ 1591056 h 1684262"/>
              <a:gd name="connsiteX222" fmla="*/ 1054979 w 1206769"/>
              <a:gd name="connsiteY222" fmla="*/ 1445037 h 1684262"/>
              <a:gd name="connsiteX223" fmla="*/ 916632 w 1206769"/>
              <a:gd name="connsiteY223" fmla="*/ 1468184 h 1684262"/>
              <a:gd name="connsiteX224" fmla="*/ 1028170 w 1206769"/>
              <a:gd name="connsiteY224" fmla="*/ 1445228 h 1684262"/>
              <a:gd name="connsiteX225" fmla="*/ 1054979 w 1206769"/>
              <a:gd name="connsiteY225" fmla="*/ 1445037 h 1684262"/>
              <a:gd name="connsiteX226" fmla="*/ 862816 w 1206769"/>
              <a:gd name="connsiteY226" fmla="*/ 1410462 h 1684262"/>
              <a:gd name="connsiteX227" fmla="*/ 647551 w 1206769"/>
              <a:gd name="connsiteY227" fmla="*/ 1448562 h 1684262"/>
              <a:gd name="connsiteX228" fmla="*/ 862816 w 1206769"/>
              <a:gd name="connsiteY228" fmla="*/ 1410653 h 1684262"/>
              <a:gd name="connsiteX229" fmla="*/ 862816 w 1206769"/>
              <a:gd name="connsiteY229" fmla="*/ 1410462 h 1684262"/>
              <a:gd name="connsiteX230" fmla="*/ 689842 w 1206769"/>
              <a:gd name="connsiteY230" fmla="*/ 1391412 h 1684262"/>
              <a:gd name="connsiteX231" fmla="*/ 924347 w 1206769"/>
              <a:gd name="connsiteY231" fmla="*/ 1306830 h 1684262"/>
              <a:gd name="connsiteX232" fmla="*/ 689842 w 1206769"/>
              <a:gd name="connsiteY232" fmla="*/ 1391412 h 1684262"/>
              <a:gd name="connsiteX233" fmla="*/ 1162663 w 1206769"/>
              <a:gd name="connsiteY233" fmla="*/ 1057085 h 1684262"/>
              <a:gd name="connsiteX234" fmla="*/ 1148756 w 1206769"/>
              <a:gd name="connsiteY234" fmla="*/ 1134428 h 1684262"/>
              <a:gd name="connsiteX235" fmla="*/ 1066841 w 1206769"/>
              <a:gd name="connsiteY235" fmla="*/ 1139762 h 1684262"/>
              <a:gd name="connsiteX236" fmla="*/ 1035790 w 1206769"/>
              <a:gd name="connsiteY236" fmla="*/ 1087755 h 1684262"/>
              <a:gd name="connsiteX237" fmla="*/ 1162663 w 1206769"/>
              <a:gd name="connsiteY237" fmla="*/ 1057085 h 1684262"/>
              <a:gd name="connsiteX238" fmla="*/ 987913 w 1206769"/>
              <a:gd name="connsiteY238" fmla="*/ 1181170 h 1684262"/>
              <a:gd name="connsiteX239" fmla="*/ 958923 w 1206769"/>
              <a:gd name="connsiteY239" fmla="*/ 1264444 h 1684262"/>
              <a:gd name="connsiteX240" fmla="*/ 905107 w 1206769"/>
              <a:gd name="connsiteY240" fmla="*/ 1118330 h 1684262"/>
              <a:gd name="connsiteX241" fmla="*/ 987913 w 1206769"/>
              <a:gd name="connsiteY24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102560 w 1206769"/>
              <a:gd name="connsiteY17" fmla="*/ 657701 h 1684262"/>
              <a:gd name="connsiteX18" fmla="*/ 739848 w 1206769"/>
              <a:gd name="connsiteY18" fmla="*/ 595694 h 1684262"/>
              <a:gd name="connsiteX19" fmla="*/ 716893 w 1206769"/>
              <a:gd name="connsiteY19" fmla="*/ 318992 h 1684262"/>
              <a:gd name="connsiteX20" fmla="*/ 920537 w 1206769"/>
              <a:gd name="connsiteY20" fmla="*/ 246031 h 1684262"/>
              <a:gd name="connsiteX21" fmla="*/ 682412 w 1206769"/>
              <a:gd name="connsiteY21" fmla="*/ 238316 h 1684262"/>
              <a:gd name="connsiteX22" fmla="*/ 928538 w 1206769"/>
              <a:gd name="connsiteY22" fmla="*/ 226790 h 1684262"/>
              <a:gd name="connsiteX23" fmla="*/ 720893 w 1206769"/>
              <a:gd name="connsiteY23" fmla="*/ 196025 h 1684262"/>
              <a:gd name="connsiteX24" fmla="*/ 736229 w 1206769"/>
              <a:gd name="connsiteY24" fmla="*/ 49911 h 1684262"/>
              <a:gd name="connsiteX25" fmla="*/ 663267 w 1206769"/>
              <a:gd name="connsiteY25" fmla="*/ 0 h 1684262"/>
              <a:gd name="connsiteX26" fmla="*/ 625167 w 1206769"/>
              <a:gd name="connsiteY26" fmla="*/ 103727 h 1684262"/>
              <a:gd name="connsiteX27" fmla="*/ 625167 w 1206769"/>
              <a:gd name="connsiteY27" fmla="*/ 288322 h 1684262"/>
              <a:gd name="connsiteX28" fmla="*/ 336845 w 1206769"/>
              <a:gd name="connsiteY28" fmla="*/ 261366 h 1684262"/>
              <a:gd name="connsiteX29" fmla="*/ 367611 w 1206769"/>
              <a:gd name="connsiteY29" fmla="*/ 307467 h 1684262"/>
              <a:gd name="connsiteX30" fmla="*/ 579066 w 1206769"/>
              <a:gd name="connsiteY30" fmla="*/ 615029 h 1684262"/>
              <a:gd name="connsiteX31" fmla="*/ 263884 w 1206769"/>
              <a:gd name="connsiteY31" fmla="*/ 511207 h 1684262"/>
              <a:gd name="connsiteX32" fmla="*/ 233118 w 1206769"/>
              <a:gd name="connsiteY32" fmla="*/ 714947 h 1684262"/>
              <a:gd name="connsiteX33" fmla="*/ 532965 w 1206769"/>
              <a:gd name="connsiteY33" fmla="*/ 807149 h 1684262"/>
              <a:gd name="connsiteX34" fmla="*/ 513915 w 1206769"/>
              <a:gd name="connsiteY34" fmla="*/ 803339 h 1684262"/>
              <a:gd name="connsiteX35" fmla="*/ 502390 w 1206769"/>
              <a:gd name="connsiteY35" fmla="*/ 791813 h 1684262"/>
              <a:gd name="connsiteX36" fmla="*/ 464290 w 1206769"/>
              <a:gd name="connsiteY36" fmla="*/ 772763 h 1684262"/>
              <a:gd name="connsiteX37" fmla="*/ 375231 w 1206769"/>
              <a:gd name="connsiteY37" fmla="*/ 788670 h 1684262"/>
              <a:gd name="connsiteX38" fmla="*/ 418189 w 1206769"/>
              <a:gd name="connsiteY38" fmla="*/ 826770 h 1684262"/>
              <a:gd name="connsiteX39" fmla="*/ 333607 w 1206769"/>
              <a:gd name="connsiteY39" fmla="*/ 826770 h 1684262"/>
              <a:gd name="connsiteX40" fmla="*/ 276457 w 1206769"/>
              <a:gd name="connsiteY40" fmla="*/ 857536 h 1684262"/>
              <a:gd name="connsiteX41" fmla="*/ 288458 w 1206769"/>
              <a:gd name="connsiteY41" fmla="*/ 766001 h 1684262"/>
              <a:gd name="connsiteX42" fmla="*/ 138059 w 1206769"/>
              <a:gd name="connsiteY42" fmla="*/ 911352 h 1684262"/>
              <a:gd name="connsiteX43" fmla="*/ 237976 w 1206769"/>
              <a:gd name="connsiteY43" fmla="*/ 961358 h 1684262"/>
              <a:gd name="connsiteX44" fmla="*/ 75102 w 1206769"/>
              <a:gd name="connsiteY44" fmla="*/ 1025783 h 1684262"/>
              <a:gd name="connsiteX45" fmla="*/ 80432 w 1206769"/>
              <a:gd name="connsiteY45" fmla="*/ 915162 h 1684262"/>
              <a:gd name="connsiteX46" fmla="*/ 91958 w 1206769"/>
              <a:gd name="connsiteY46" fmla="*/ 1107377 h 1684262"/>
              <a:gd name="connsiteX47" fmla="*/ 214925 w 1206769"/>
              <a:gd name="connsiteY47" fmla="*/ 1157383 h 1684262"/>
              <a:gd name="connsiteX48" fmla="*/ 322463 w 1206769"/>
              <a:gd name="connsiteY48" fmla="*/ 1240346 h 1684262"/>
              <a:gd name="connsiteX49" fmla="*/ 309794 w 1206769"/>
              <a:gd name="connsiteY49" fmla="*/ 1240346 h 1684262"/>
              <a:gd name="connsiteX50" fmla="*/ 311699 w 1206769"/>
              <a:gd name="connsiteY50" fmla="*/ 1248728 h 1684262"/>
              <a:gd name="connsiteX51" fmla="*/ 310842 w 1206769"/>
              <a:gd name="connsiteY51" fmla="*/ 1254824 h 1684262"/>
              <a:gd name="connsiteX52" fmla="*/ 309223 w 1206769"/>
              <a:gd name="connsiteY52" fmla="*/ 1259396 h 1684262"/>
              <a:gd name="connsiteX53" fmla="*/ 301317 w 1206769"/>
              <a:gd name="connsiteY53" fmla="*/ 1268063 h 1684262"/>
              <a:gd name="connsiteX54" fmla="*/ 283886 w 1206769"/>
              <a:gd name="connsiteY54" fmla="*/ 1268063 h 1684262"/>
              <a:gd name="connsiteX55" fmla="*/ 284934 w 1206769"/>
              <a:gd name="connsiteY55" fmla="*/ 1275207 h 1684262"/>
              <a:gd name="connsiteX56" fmla="*/ 395615 w 1206769"/>
              <a:gd name="connsiteY56" fmla="*/ 1319117 h 1684262"/>
              <a:gd name="connsiteX57" fmla="*/ 257026 w 1206769"/>
              <a:gd name="connsiteY57" fmla="*/ 1309592 h 1684262"/>
              <a:gd name="connsiteX58" fmla="*/ 257026 w 1206769"/>
              <a:gd name="connsiteY58" fmla="*/ 1309592 h 1684262"/>
              <a:gd name="connsiteX59" fmla="*/ 248263 w 1206769"/>
              <a:gd name="connsiteY59" fmla="*/ 1308259 h 1684262"/>
              <a:gd name="connsiteX60" fmla="*/ 247691 w 1206769"/>
              <a:gd name="connsiteY60" fmla="*/ 1308735 h 1684262"/>
              <a:gd name="connsiteX61" fmla="*/ 229880 w 1206769"/>
              <a:gd name="connsiteY61" fmla="*/ 1312259 h 1684262"/>
              <a:gd name="connsiteX62" fmla="*/ 146155 w 1206769"/>
              <a:gd name="connsiteY62" fmla="*/ 1230344 h 1684262"/>
              <a:gd name="connsiteX63" fmla="*/ 115389 w 1206769"/>
              <a:gd name="connsiteY63" fmla="*/ 1430369 h 1684262"/>
              <a:gd name="connsiteX64" fmla="*/ 349799 w 1206769"/>
              <a:gd name="connsiteY64" fmla="*/ 1480280 h 1684262"/>
              <a:gd name="connsiteX65" fmla="*/ 299507 w 1206769"/>
              <a:gd name="connsiteY65" fmla="*/ 1464659 h 1684262"/>
              <a:gd name="connsiteX66" fmla="*/ 321034 w 1206769"/>
              <a:gd name="connsiteY66" fmla="*/ 1477042 h 1684262"/>
              <a:gd name="connsiteX67" fmla="*/ 330559 w 1206769"/>
              <a:gd name="connsiteY67" fmla="*/ 1484376 h 1684262"/>
              <a:gd name="connsiteX68" fmla="*/ 388280 w 1206769"/>
              <a:gd name="connsiteY68" fmla="*/ 1545717 h 1684262"/>
              <a:gd name="connsiteX69" fmla="*/ 348847 w 1206769"/>
              <a:gd name="connsiteY69" fmla="*/ 1542479 h 1684262"/>
              <a:gd name="connsiteX70" fmla="*/ 255883 w 1206769"/>
              <a:gd name="connsiteY70" fmla="*/ 1502664 h 1684262"/>
              <a:gd name="connsiteX71" fmla="*/ 255883 w 1206769"/>
              <a:gd name="connsiteY71" fmla="*/ 1502664 h 1684262"/>
              <a:gd name="connsiteX72" fmla="*/ 239976 w 1206769"/>
              <a:gd name="connsiteY72" fmla="*/ 1484281 h 1684262"/>
              <a:gd name="connsiteX73" fmla="*/ 203495 w 1206769"/>
              <a:gd name="connsiteY73" fmla="*/ 1484281 h 1684262"/>
              <a:gd name="connsiteX74" fmla="*/ 187303 w 1206769"/>
              <a:gd name="connsiteY74" fmla="*/ 1499140 h 1684262"/>
              <a:gd name="connsiteX75" fmla="*/ 490674 w 1206769"/>
              <a:gd name="connsiteY75" fmla="*/ 1673352 h 1684262"/>
              <a:gd name="connsiteX76" fmla="*/ 757374 w 1206769"/>
              <a:gd name="connsiteY76" fmla="*/ 1682401 h 1684262"/>
              <a:gd name="connsiteX77" fmla="*/ 988070 w 1206769"/>
              <a:gd name="connsiteY77" fmla="*/ 1594485 h 1684262"/>
              <a:gd name="connsiteX78" fmla="*/ 1152566 w 1206769"/>
              <a:gd name="connsiteY78" fmla="*/ 1394460 h 1684262"/>
              <a:gd name="connsiteX79" fmla="*/ 918822 w 1206769"/>
              <a:gd name="connsiteY79" fmla="*/ 1363507 h 1684262"/>
              <a:gd name="connsiteX80" fmla="*/ 802904 w 1206769"/>
              <a:gd name="connsiteY80" fmla="*/ 1350454 h 1684262"/>
              <a:gd name="connsiteX81" fmla="*/ 841956 w 1206769"/>
              <a:gd name="connsiteY81" fmla="*/ 1326547 h 1684262"/>
              <a:gd name="connsiteX82" fmla="*/ 1018286 w 1206769"/>
              <a:gd name="connsiteY82" fmla="*/ 1315425 h 1684262"/>
              <a:gd name="connsiteX83" fmla="*/ 980354 w 1206769"/>
              <a:gd name="connsiteY83" fmla="*/ 1268921 h 1684262"/>
              <a:gd name="connsiteX84" fmla="*/ 1091488 w 1206769"/>
              <a:gd name="connsiteY84" fmla="*/ 1221043 h 1684262"/>
              <a:gd name="connsiteX85" fmla="*/ 911203 w 1206769"/>
              <a:gd name="connsiteY85" fmla="*/ 1022890 h 1684262"/>
              <a:gd name="connsiteX86" fmla="*/ 1193429 w 1206769"/>
              <a:gd name="connsiteY86" fmla="*/ 899446 h 1684262"/>
              <a:gd name="connsiteX87" fmla="*/ 759089 w 1206769"/>
              <a:gd name="connsiteY87" fmla="*/ 61246 h 1684262"/>
              <a:gd name="connsiteX88" fmla="*/ 720989 w 1206769"/>
              <a:gd name="connsiteY88" fmla="*/ 145828 h 1684262"/>
              <a:gd name="connsiteX89" fmla="*/ 759089 w 1206769"/>
              <a:gd name="connsiteY89" fmla="*/ 61436 h 1684262"/>
              <a:gd name="connsiteX90" fmla="*/ 759089 w 1206769"/>
              <a:gd name="connsiteY90" fmla="*/ 61246 h 1684262"/>
              <a:gd name="connsiteX91" fmla="*/ 363611 w 1206769"/>
              <a:gd name="connsiteY91" fmla="*/ 545783 h 1684262"/>
              <a:gd name="connsiteX92" fmla="*/ 348275 w 1206769"/>
              <a:gd name="connsiteY92" fmla="*/ 553498 h 1684262"/>
              <a:gd name="connsiteX93" fmla="*/ 363611 w 1206769"/>
              <a:gd name="connsiteY93" fmla="*/ 545783 h 1684262"/>
              <a:gd name="connsiteX94" fmla="*/ 232451 w 1206769"/>
              <a:gd name="connsiteY94" fmla="*/ 523113 h 1684262"/>
              <a:gd name="connsiteX95" fmla="*/ 254694 w 1206769"/>
              <a:gd name="connsiteY95" fmla="*/ 664096 h 1684262"/>
              <a:gd name="connsiteX96" fmla="*/ 232451 w 1206769"/>
              <a:gd name="connsiteY96" fmla="*/ 523113 h 1684262"/>
              <a:gd name="connsiteX97" fmla="*/ 340084 w 1206769"/>
              <a:gd name="connsiteY97" fmla="*/ 692277 h 1684262"/>
              <a:gd name="connsiteX98" fmla="*/ 470767 w 1206769"/>
              <a:gd name="connsiteY98" fmla="*/ 684562 h 1684262"/>
              <a:gd name="connsiteX99" fmla="*/ 340084 w 1206769"/>
              <a:gd name="connsiteY99" fmla="*/ 691896 h 1684262"/>
              <a:gd name="connsiteX100" fmla="*/ 340084 w 1206769"/>
              <a:gd name="connsiteY100" fmla="*/ 692277 h 1684262"/>
              <a:gd name="connsiteX101" fmla="*/ 382375 w 1206769"/>
              <a:gd name="connsiteY101" fmla="*/ 615410 h 1684262"/>
              <a:gd name="connsiteX102" fmla="*/ 516868 w 1206769"/>
              <a:gd name="connsiteY102" fmla="*/ 688372 h 1684262"/>
              <a:gd name="connsiteX103" fmla="*/ 382661 w 1206769"/>
              <a:gd name="connsiteY103" fmla="*/ 615029 h 1684262"/>
              <a:gd name="connsiteX104" fmla="*/ 382375 w 1206769"/>
              <a:gd name="connsiteY104" fmla="*/ 615410 h 1684262"/>
              <a:gd name="connsiteX105" fmla="*/ 201400 w 1206769"/>
              <a:gd name="connsiteY105" fmla="*/ 907542 h 1684262"/>
              <a:gd name="connsiteX106" fmla="*/ 163300 w 1206769"/>
              <a:gd name="connsiteY106" fmla="*/ 838295 h 1684262"/>
              <a:gd name="connsiteX107" fmla="*/ 201686 w 1206769"/>
              <a:gd name="connsiteY107" fmla="*/ 907161 h 1684262"/>
              <a:gd name="connsiteX108" fmla="*/ 201400 w 1206769"/>
              <a:gd name="connsiteY108" fmla="*/ 907542 h 1684262"/>
              <a:gd name="connsiteX109" fmla="*/ 97811 w 1206769"/>
              <a:gd name="connsiteY109" fmla="*/ 1285557 h 1684262"/>
              <a:gd name="connsiteX110" fmla="*/ 123279 w 1206769"/>
              <a:gd name="connsiteY110" fmla="*/ 1264178 h 1684262"/>
              <a:gd name="connsiteX111" fmla="*/ 231975 w 1206769"/>
              <a:gd name="connsiteY111" fmla="*/ 1341501 h 1684262"/>
              <a:gd name="connsiteX112" fmla="*/ 97811 w 1206769"/>
              <a:gd name="connsiteY112" fmla="*/ 1285557 h 1684262"/>
              <a:gd name="connsiteX113" fmla="*/ 232928 w 1206769"/>
              <a:gd name="connsiteY113" fmla="*/ 1376077 h 1684262"/>
              <a:gd name="connsiteX114" fmla="*/ 279029 w 1206769"/>
              <a:gd name="connsiteY114" fmla="*/ 1379887 h 1684262"/>
              <a:gd name="connsiteX115" fmla="*/ 232451 w 1206769"/>
              <a:gd name="connsiteY115" fmla="*/ 1376077 h 1684262"/>
              <a:gd name="connsiteX116" fmla="*/ 232928 w 1206769"/>
              <a:gd name="connsiteY116" fmla="*/ 1376077 h 1684262"/>
              <a:gd name="connsiteX117" fmla="*/ 856244 w 1206769"/>
              <a:gd name="connsiteY117" fmla="*/ 715613 h 1684262"/>
              <a:gd name="connsiteX118" fmla="*/ 817635 w 1206769"/>
              <a:gd name="connsiteY118" fmla="*/ 708913 h 1684262"/>
              <a:gd name="connsiteX119" fmla="*/ 721084 w 1206769"/>
              <a:gd name="connsiteY119" fmla="*/ 657225 h 1684262"/>
              <a:gd name="connsiteX120" fmla="*/ 855767 w 1206769"/>
              <a:gd name="connsiteY120" fmla="*/ 715613 h 1684262"/>
              <a:gd name="connsiteX121" fmla="*/ 856244 w 1206769"/>
              <a:gd name="connsiteY121" fmla="*/ 715613 h 1684262"/>
              <a:gd name="connsiteX122" fmla="*/ 663458 w 1206769"/>
              <a:gd name="connsiteY122" fmla="*/ 722662 h 1684262"/>
              <a:gd name="connsiteX123" fmla="*/ 644408 w 1206769"/>
              <a:gd name="connsiteY123" fmla="*/ 807149 h 1684262"/>
              <a:gd name="connsiteX124" fmla="*/ 662981 w 1206769"/>
              <a:gd name="connsiteY124" fmla="*/ 723138 h 1684262"/>
              <a:gd name="connsiteX125" fmla="*/ 663458 w 1206769"/>
              <a:gd name="connsiteY125" fmla="*/ 722662 h 1684262"/>
              <a:gd name="connsiteX126" fmla="*/ 628882 w 1206769"/>
              <a:gd name="connsiteY126" fmla="*/ 753332 h 1684262"/>
              <a:gd name="connsiteX127" fmla="*/ 655742 w 1206769"/>
              <a:gd name="connsiteY127" fmla="*/ 726472 h 1684262"/>
              <a:gd name="connsiteX128" fmla="*/ 628406 w 1206769"/>
              <a:gd name="connsiteY128" fmla="*/ 753332 h 1684262"/>
              <a:gd name="connsiteX129" fmla="*/ 628882 w 1206769"/>
              <a:gd name="connsiteY129" fmla="*/ 753332 h 1684262"/>
              <a:gd name="connsiteX130" fmla="*/ 771090 w 1206769"/>
              <a:gd name="connsiteY130" fmla="*/ 757237 h 1684262"/>
              <a:gd name="connsiteX131" fmla="*/ 690318 w 1206769"/>
              <a:gd name="connsiteY131" fmla="*/ 822579 h 1684262"/>
              <a:gd name="connsiteX132" fmla="*/ 770614 w 1206769"/>
              <a:gd name="connsiteY132" fmla="*/ 757237 h 1684262"/>
              <a:gd name="connsiteX133" fmla="*/ 771090 w 1206769"/>
              <a:gd name="connsiteY133" fmla="*/ 757237 h 1684262"/>
              <a:gd name="connsiteX134" fmla="*/ 759565 w 1206769"/>
              <a:gd name="connsiteY134" fmla="*/ 538162 h 1684262"/>
              <a:gd name="connsiteX135" fmla="*/ 851767 w 1206769"/>
              <a:gd name="connsiteY135" fmla="*/ 480536 h 1684262"/>
              <a:gd name="connsiteX136" fmla="*/ 759089 w 1206769"/>
              <a:gd name="connsiteY136" fmla="*/ 538067 h 1684262"/>
              <a:gd name="connsiteX137" fmla="*/ 759565 w 1206769"/>
              <a:gd name="connsiteY137" fmla="*/ 538162 h 1684262"/>
              <a:gd name="connsiteX138" fmla="*/ 877961 w 1206769"/>
              <a:gd name="connsiteY138" fmla="*/ 342138 h 1684262"/>
              <a:gd name="connsiteX139" fmla="*/ 812619 w 1206769"/>
              <a:gd name="connsiteY139" fmla="*/ 442055 h 1684262"/>
              <a:gd name="connsiteX140" fmla="*/ 877961 w 1206769"/>
              <a:gd name="connsiteY140" fmla="*/ 342138 h 1684262"/>
              <a:gd name="connsiteX141" fmla="*/ 681841 w 1206769"/>
              <a:gd name="connsiteY141" fmla="*/ 323088 h 1684262"/>
              <a:gd name="connsiteX142" fmla="*/ 758803 w 1206769"/>
              <a:gd name="connsiteY142" fmla="*/ 430816 h 1684262"/>
              <a:gd name="connsiteX143" fmla="*/ 643455 w 1206769"/>
              <a:gd name="connsiteY143" fmla="*/ 396145 h 1684262"/>
              <a:gd name="connsiteX144" fmla="*/ 639550 w 1206769"/>
              <a:gd name="connsiteY144" fmla="*/ 438436 h 1684262"/>
              <a:gd name="connsiteX145" fmla="*/ 682127 w 1206769"/>
              <a:gd name="connsiteY145" fmla="*/ 323088 h 1684262"/>
              <a:gd name="connsiteX146" fmla="*/ 681841 w 1206769"/>
              <a:gd name="connsiteY146" fmla="*/ 323088 h 1684262"/>
              <a:gd name="connsiteX147" fmla="*/ 351323 w 1206769"/>
              <a:gd name="connsiteY147" fmla="*/ 219361 h 1684262"/>
              <a:gd name="connsiteX148" fmla="*/ 383994 w 1206769"/>
              <a:gd name="connsiteY148" fmla="*/ 183070 h 1684262"/>
              <a:gd name="connsiteX149" fmla="*/ 403711 w 1206769"/>
              <a:gd name="connsiteY149" fmla="*/ 175069 h 1684262"/>
              <a:gd name="connsiteX150" fmla="*/ 411331 w 1206769"/>
              <a:gd name="connsiteY150" fmla="*/ 176117 h 1684262"/>
              <a:gd name="connsiteX151" fmla="*/ 569351 w 1206769"/>
              <a:gd name="connsiteY151" fmla="*/ 242792 h 1684262"/>
              <a:gd name="connsiteX152" fmla="*/ 569922 w 1206769"/>
              <a:gd name="connsiteY152" fmla="*/ 242792 h 1684262"/>
              <a:gd name="connsiteX153" fmla="*/ 558873 w 1206769"/>
              <a:gd name="connsiteY153" fmla="*/ 299942 h 1684262"/>
              <a:gd name="connsiteX154" fmla="*/ 351609 w 1206769"/>
              <a:gd name="connsiteY154" fmla="*/ 219075 h 1684262"/>
              <a:gd name="connsiteX155" fmla="*/ 351323 w 1206769"/>
              <a:gd name="connsiteY155" fmla="*/ 219361 h 1684262"/>
              <a:gd name="connsiteX156" fmla="*/ 470767 w 1206769"/>
              <a:gd name="connsiteY156" fmla="*/ 361188 h 1684262"/>
              <a:gd name="connsiteX157" fmla="*/ 566874 w 1206769"/>
              <a:gd name="connsiteY157" fmla="*/ 503396 h 1684262"/>
              <a:gd name="connsiteX158" fmla="*/ 470767 w 1206769"/>
              <a:gd name="connsiteY158" fmla="*/ 361188 h 1684262"/>
              <a:gd name="connsiteX159" fmla="*/ 632216 w 1206769"/>
              <a:gd name="connsiteY159" fmla="*/ 453485 h 1684262"/>
              <a:gd name="connsiteX160" fmla="*/ 699367 w 1206769"/>
              <a:gd name="connsiteY160" fmla="*/ 515112 h 1684262"/>
              <a:gd name="connsiteX161" fmla="*/ 759089 w 1206769"/>
              <a:gd name="connsiteY161" fmla="*/ 438055 h 1684262"/>
              <a:gd name="connsiteX162" fmla="*/ 678317 w 1206769"/>
              <a:gd name="connsiteY162" fmla="*/ 611029 h 1684262"/>
              <a:gd name="connsiteX163" fmla="*/ 640217 w 1206769"/>
              <a:gd name="connsiteY163" fmla="*/ 587978 h 1684262"/>
              <a:gd name="connsiteX164" fmla="*/ 632216 w 1206769"/>
              <a:gd name="connsiteY164" fmla="*/ 453581 h 1684262"/>
              <a:gd name="connsiteX165" fmla="*/ 632216 w 1206769"/>
              <a:gd name="connsiteY165" fmla="*/ 453485 h 1684262"/>
              <a:gd name="connsiteX166" fmla="*/ 686032 w 1206769"/>
              <a:gd name="connsiteY166" fmla="*/ 837819 h 1684262"/>
              <a:gd name="connsiteX167" fmla="*/ 628310 w 1206769"/>
              <a:gd name="connsiteY167" fmla="*/ 930116 h 1684262"/>
              <a:gd name="connsiteX168" fmla="*/ 686032 w 1206769"/>
              <a:gd name="connsiteY168" fmla="*/ 837914 h 1684262"/>
              <a:gd name="connsiteX169" fmla="*/ 686032 w 1206769"/>
              <a:gd name="connsiteY169" fmla="*/ 837819 h 1684262"/>
              <a:gd name="connsiteX170" fmla="*/ 743658 w 1206769"/>
              <a:gd name="connsiteY170" fmla="*/ 1291400 h 1684262"/>
              <a:gd name="connsiteX171" fmla="*/ 547634 w 1206769"/>
              <a:gd name="connsiteY171" fmla="*/ 1206818 h 1684262"/>
              <a:gd name="connsiteX172" fmla="*/ 573446 w 1206769"/>
              <a:gd name="connsiteY172" fmla="*/ 1222439 h 1684262"/>
              <a:gd name="connsiteX173" fmla="*/ 603450 w 1206769"/>
              <a:gd name="connsiteY173" fmla="*/ 1227487 h 1684262"/>
              <a:gd name="connsiteX174" fmla="*/ 743658 w 1206769"/>
              <a:gd name="connsiteY174" fmla="*/ 1291495 h 1684262"/>
              <a:gd name="connsiteX175" fmla="*/ 743658 w 1206769"/>
              <a:gd name="connsiteY175" fmla="*/ 1291400 h 1684262"/>
              <a:gd name="connsiteX176" fmla="*/ 578399 w 1206769"/>
              <a:gd name="connsiteY176" fmla="*/ 945452 h 1684262"/>
              <a:gd name="connsiteX177" fmla="*/ 689842 w 1206769"/>
              <a:gd name="connsiteY177" fmla="*/ 1122236 h 1684262"/>
              <a:gd name="connsiteX178" fmla="*/ 578399 w 1206769"/>
              <a:gd name="connsiteY178" fmla="*/ 945547 h 1684262"/>
              <a:gd name="connsiteX179" fmla="*/ 578399 w 1206769"/>
              <a:gd name="connsiteY179" fmla="*/ 945452 h 1684262"/>
              <a:gd name="connsiteX180" fmla="*/ 351609 w 1206769"/>
              <a:gd name="connsiteY180" fmla="*/ 1045464 h 1684262"/>
              <a:gd name="connsiteX181" fmla="*/ 382375 w 1206769"/>
              <a:gd name="connsiteY181" fmla="*/ 887825 h 1684262"/>
              <a:gd name="connsiteX182" fmla="*/ 351609 w 1206769"/>
              <a:gd name="connsiteY182" fmla="*/ 1045559 h 1684262"/>
              <a:gd name="connsiteX183" fmla="*/ 351609 w 1206769"/>
              <a:gd name="connsiteY183" fmla="*/ 1045464 h 1684262"/>
              <a:gd name="connsiteX184" fmla="*/ 420761 w 1206769"/>
              <a:gd name="connsiteY184" fmla="*/ 1018413 h 1684262"/>
              <a:gd name="connsiteX185" fmla="*/ 605260 w 1206769"/>
              <a:gd name="connsiteY185" fmla="*/ 1180338 h 1684262"/>
              <a:gd name="connsiteX186" fmla="*/ 420761 w 1206769"/>
              <a:gd name="connsiteY186" fmla="*/ 1018413 h 1684262"/>
              <a:gd name="connsiteX187" fmla="*/ 366944 w 1206769"/>
              <a:gd name="connsiteY187" fmla="*/ 1414272 h 1684262"/>
              <a:gd name="connsiteX188" fmla="*/ 597640 w 1206769"/>
              <a:gd name="connsiteY188" fmla="*/ 1460468 h 1684262"/>
              <a:gd name="connsiteX189" fmla="*/ 366944 w 1206769"/>
              <a:gd name="connsiteY189" fmla="*/ 1414463 h 1684262"/>
              <a:gd name="connsiteX190" fmla="*/ 366944 w 1206769"/>
              <a:gd name="connsiteY190" fmla="*/ 1414272 h 1684262"/>
              <a:gd name="connsiteX191" fmla="*/ 536108 w 1206769"/>
              <a:gd name="connsiteY191" fmla="*/ 1644968 h 1684262"/>
              <a:gd name="connsiteX192" fmla="*/ 498008 w 1206769"/>
              <a:gd name="connsiteY192" fmla="*/ 1625918 h 1684262"/>
              <a:gd name="connsiteX193" fmla="*/ 471148 w 1206769"/>
              <a:gd name="connsiteY193" fmla="*/ 1618202 h 1684262"/>
              <a:gd name="connsiteX194" fmla="*/ 471148 w 1206769"/>
              <a:gd name="connsiteY194" fmla="*/ 1664399 h 1684262"/>
              <a:gd name="connsiteX195" fmla="*/ 401901 w 1206769"/>
              <a:gd name="connsiteY195" fmla="*/ 1579817 h 1684262"/>
              <a:gd name="connsiteX196" fmla="*/ 536108 w 1206769"/>
              <a:gd name="connsiteY196" fmla="*/ 1645158 h 1684262"/>
              <a:gd name="connsiteX197" fmla="*/ 536108 w 1206769"/>
              <a:gd name="connsiteY197" fmla="*/ 1644968 h 1684262"/>
              <a:gd name="connsiteX198" fmla="*/ 616785 w 1206769"/>
              <a:gd name="connsiteY198" fmla="*/ 1564196 h 1684262"/>
              <a:gd name="connsiteX199" fmla="*/ 555349 w 1206769"/>
              <a:gd name="connsiteY199" fmla="*/ 1541145 h 1684262"/>
              <a:gd name="connsiteX200" fmla="*/ 638597 w 1206769"/>
              <a:gd name="connsiteY200" fmla="*/ 1493520 h 1684262"/>
              <a:gd name="connsiteX201" fmla="*/ 739848 w 1206769"/>
              <a:gd name="connsiteY201" fmla="*/ 1525715 h 1684262"/>
              <a:gd name="connsiteX202" fmla="*/ 616785 w 1206769"/>
              <a:gd name="connsiteY202" fmla="*/ 1564386 h 1684262"/>
              <a:gd name="connsiteX203" fmla="*/ 616785 w 1206769"/>
              <a:gd name="connsiteY203" fmla="*/ 1564196 h 1684262"/>
              <a:gd name="connsiteX204" fmla="*/ 752231 w 1206769"/>
              <a:gd name="connsiteY204" fmla="*/ 1664779 h 1684262"/>
              <a:gd name="connsiteX205" fmla="*/ 739658 w 1206769"/>
              <a:gd name="connsiteY205" fmla="*/ 1664779 h 1684262"/>
              <a:gd name="connsiteX206" fmla="*/ 731180 w 1206769"/>
              <a:gd name="connsiteY206" fmla="*/ 1664779 h 1684262"/>
              <a:gd name="connsiteX207" fmla="*/ 727561 w 1206769"/>
              <a:gd name="connsiteY207" fmla="*/ 1664779 h 1684262"/>
              <a:gd name="connsiteX208" fmla="*/ 713750 w 1206769"/>
              <a:gd name="connsiteY208" fmla="*/ 1666780 h 1684262"/>
              <a:gd name="connsiteX209" fmla="*/ 704225 w 1206769"/>
              <a:gd name="connsiteY209" fmla="*/ 1665256 h 1684262"/>
              <a:gd name="connsiteX210" fmla="*/ 705558 w 1206769"/>
              <a:gd name="connsiteY210" fmla="*/ 1667733 h 1684262"/>
              <a:gd name="connsiteX211" fmla="*/ 790045 w 1206769"/>
              <a:gd name="connsiteY211" fmla="*/ 1610106 h 1684262"/>
              <a:gd name="connsiteX212" fmla="*/ 752231 w 1206769"/>
              <a:gd name="connsiteY212" fmla="*/ 1664970 h 1684262"/>
              <a:gd name="connsiteX213" fmla="*/ 752231 w 1206769"/>
              <a:gd name="connsiteY213" fmla="*/ 1664779 h 1684262"/>
              <a:gd name="connsiteX214" fmla="*/ 857863 w 1206769"/>
              <a:gd name="connsiteY214" fmla="*/ 1591056 h 1684262"/>
              <a:gd name="connsiteX215" fmla="*/ 838813 w 1206769"/>
              <a:gd name="connsiteY215" fmla="*/ 1568958 h 1684262"/>
              <a:gd name="connsiteX216" fmla="*/ 836146 w 1206769"/>
              <a:gd name="connsiteY216" fmla="*/ 1564291 h 1684262"/>
              <a:gd name="connsiteX217" fmla="*/ 955179 w 1206769"/>
              <a:gd name="connsiteY217" fmla="*/ 1500720 h 1684262"/>
              <a:gd name="connsiteX218" fmla="*/ 1066493 w 1206769"/>
              <a:gd name="connsiteY218" fmla="*/ 1492065 h 1684262"/>
              <a:gd name="connsiteX219" fmla="*/ 857863 w 1206769"/>
              <a:gd name="connsiteY219" fmla="*/ 1591247 h 1684262"/>
              <a:gd name="connsiteX220" fmla="*/ 857863 w 1206769"/>
              <a:gd name="connsiteY220" fmla="*/ 1591056 h 1684262"/>
              <a:gd name="connsiteX221" fmla="*/ 1054979 w 1206769"/>
              <a:gd name="connsiteY221" fmla="*/ 1445037 h 1684262"/>
              <a:gd name="connsiteX222" fmla="*/ 916632 w 1206769"/>
              <a:gd name="connsiteY222" fmla="*/ 1468184 h 1684262"/>
              <a:gd name="connsiteX223" fmla="*/ 1028170 w 1206769"/>
              <a:gd name="connsiteY223" fmla="*/ 1445228 h 1684262"/>
              <a:gd name="connsiteX224" fmla="*/ 1054979 w 1206769"/>
              <a:gd name="connsiteY224" fmla="*/ 1445037 h 1684262"/>
              <a:gd name="connsiteX225" fmla="*/ 862816 w 1206769"/>
              <a:gd name="connsiteY225" fmla="*/ 1410462 h 1684262"/>
              <a:gd name="connsiteX226" fmla="*/ 647551 w 1206769"/>
              <a:gd name="connsiteY226" fmla="*/ 1448562 h 1684262"/>
              <a:gd name="connsiteX227" fmla="*/ 862816 w 1206769"/>
              <a:gd name="connsiteY227" fmla="*/ 1410653 h 1684262"/>
              <a:gd name="connsiteX228" fmla="*/ 862816 w 1206769"/>
              <a:gd name="connsiteY228" fmla="*/ 1410462 h 1684262"/>
              <a:gd name="connsiteX229" fmla="*/ 689842 w 1206769"/>
              <a:gd name="connsiteY229" fmla="*/ 1391412 h 1684262"/>
              <a:gd name="connsiteX230" fmla="*/ 924347 w 1206769"/>
              <a:gd name="connsiteY230" fmla="*/ 1306830 h 1684262"/>
              <a:gd name="connsiteX231" fmla="*/ 689842 w 1206769"/>
              <a:gd name="connsiteY231" fmla="*/ 1391412 h 1684262"/>
              <a:gd name="connsiteX232" fmla="*/ 1162663 w 1206769"/>
              <a:gd name="connsiteY232" fmla="*/ 1057085 h 1684262"/>
              <a:gd name="connsiteX233" fmla="*/ 1148756 w 1206769"/>
              <a:gd name="connsiteY233" fmla="*/ 1134428 h 1684262"/>
              <a:gd name="connsiteX234" fmla="*/ 1066841 w 1206769"/>
              <a:gd name="connsiteY234" fmla="*/ 1139762 h 1684262"/>
              <a:gd name="connsiteX235" fmla="*/ 1035790 w 1206769"/>
              <a:gd name="connsiteY235" fmla="*/ 1087755 h 1684262"/>
              <a:gd name="connsiteX236" fmla="*/ 1162663 w 1206769"/>
              <a:gd name="connsiteY236" fmla="*/ 1057085 h 1684262"/>
              <a:gd name="connsiteX237" fmla="*/ 987913 w 1206769"/>
              <a:gd name="connsiteY237" fmla="*/ 1181170 h 1684262"/>
              <a:gd name="connsiteX238" fmla="*/ 958923 w 1206769"/>
              <a:gd name="connsiteY238" fmla="*/ 1264444 h 1684262"/>
              <a:gd name="connsiteX239" fmla="*/ 905107 w 1206769"/>
              <a:gd name="connsiteY239" fmla="*/ 1118330 h 1684262"/>
              <a:gd name="connsiteX240" fmla="*/ 987913 w 1206769"/>
              <a:gd name="connsiteY24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102560 w 1206769"/>
              <a:gd name="connsiteY16" fmla="*/ 657701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13915 w 1206260"/>
              <a:gd name="connsiteY33" fmla="*/ 803339 h 1684262"/>
              <a:gd name="connsiteX34" fmla="*/ 502390 w 1206260"/>
              <a:gd name="connsiteY34" fmla="*/ 791813 h 1684262"/>
              <a:gd name="connsiteX35" fmla="*/ 464290 w 1206260"/>
              <a:gd name="connsiteY35" fmla="*/ 772763 h 1684262"/>
              <a:gd name="connsiteX36" fmla="*/ 375231 w 1206260"/>
              <a:gd name="connsiteY36" fmla="*/ 788670 h 1684262"/>
              <a:gd name="connsiteX37" fmla="*/ 418189 w 1206260"/>
              <a:gd name="connsiteY37" fmla="*/ 826770 h 1684262"/>
              <a:gd name="connsiteX38" fmla="*/ 333607 w 1206260"/>
              <a:gd name="connsiteY38" fmla="*/ 826770 h 1684262"/>
              <a:gd name="connsiteX39" fmla="*/ 276457 w 1206260"/>
              <a:gd name="connsiteY39" fmla="*/ 857536 h 1684262"/>
              <a:gd name="connsiteX40" fmla="*/ 288458 w 1206260"/>
              <a:gd name="connsiteY40" fmla="*/ 766001 h 1684262"/>
              <a:gd name="connsiteX41" fmla="*/ 138059 w 1206260"/>
              <a:gd name="connsiteY41" fmla="*/ 911352 h 1684262"/>
              <a:gd name="connsiteX42" fmla="*/ 237976 w 1206260"/>
              <a:gd name="connsiteY42" fmla="*/ 961358 h 1684262"/>
              <a:gd name="connsiteX43" fmla="*/ 75102 w 1206260"/>
              <a:gd name="connsiteY43" fmla="*/ 1025783 h 1684262"/>
              <a:gd name="connsiteX44" fmla="*/ 80432 w 1206260"/>
              <a:gd name="connsiteY44" fmla="*/ 915162 h 1684262"/>
              <a:gd name="connsiteX45" fmla="*/ 91958 w 1206260"/>
              <a:gd name="connsiteY45" fmla="*/ 1107377 h 1684262"/>
              <a:gd name="connsiteX46" fmla="*/ 214925 w 1206260"/>
              <a:gd name="connsiteY46" fmla="*/ 1157383 h 1684262"/>
              <a:gd name="connsiteX47" fmla="*/ 322463 w 1206260"/>
              <a:gd name="connsiteY47" fmla="*/ 1240346 h 1684262"/>
              <a:gd name="connsiteX48" fmla="*/ 309794 w 1206260"/>
              <a:gd name="connsiteY48" fmla="*/ 1240346 h 1684262"/>
              <a:gd name="connsiteX49" fmla="*/ 311699 w 1206260"/>
              <a:gd name="connsiteY49" fmla="*/ 1248728 h 1684262"/>
              <a:gd name="connsiteX50" fmla="*/ 310842 w 1206260"/>
              <a:gd name="connsiteY50" fmla="*/ 1254824 h 1684262"/>
              <a:gd name="connsiteX51" fmla="*/ 309223 w 1206260"/>
              <a:gd name="connsiteY51" fmla="*/ 1259396 h 1684262"/>
              <a:gd name="connsiteX52" fmla="*/ 301317 w 1206260"/>
              <a:gd name="connsiteY52" fmla="*/ 1268063 h 1684262"/>
              <a:gd name="connsiteX53" fmla="*/ 283886 w 1206260"/>
              <a:gd name="connsiteY53" fmla="*/ 1268063 h 1684262"/>
              <a:gd name="connsiteX54" fmla="*/ 284934 w 1206260"/>
              <a:gd name="connsiteY54" fmla="*/ 1275207 h 1684262"/>
              <a:gd name="connsiteX55" fmla="*/ 395615 w 1206260"/>
              <a:gd name="connsiteY55" fmla="*/ 1319117 h 1684262"/>
              <a:gd name="connsiteX56" fmla="*/ 257026 w 1206260"/>
              <a:gd name="connsiteY56" fmla="*/ 1309592 h 1684262"/>
              <a:gd name="connsiteX57" fmla="*/ 257026 w 1206260"/>
              <a:gd name="connsiteY57" fmla="*/ 1309592 h 1684262"/>
              <a:gd name="connsiteX58" fmla="*/ 248263 w 1206260"/>
              <a:gd name="connsiteY58" fmla="*/ 1308259 h 1684262"/>
              <a:gd name="connsiteX59" fmla="*/ 247691 w 1206260"/>
              <a:gd name="connsiteY59" fmla="*/ 1308735 h 1684262"/>
              <a:gd name="connsiteX60" fmla="*/ 229880 w 1206260"/>
              <a:gd name="connsiteY60" fmla="*/ 1312259 h 1684262"/>
              <a:gd name="connsiteX61" fmla="*/ 146155 w 1206260"/>
              <a:gd name="connsiteY61" fmla="*/ 1230344 h 1684262"/>
              <a:gd name="connsiteX62" fmla="*/ 115389 w 1206260"/>
              <a:gd name="connsiteY62" fmla="*/ 1430369 h 1684262"/>
              <a:gd name="connsiteX63" fmla="*/ 349799 w 1206260"/>
              <a:gd name="connsiteY63" fmla="*/ 1480280 h 1684262"/>
              <a:gd name="connsiteX64" fmla="*/ 299507 w 1206260"/>
              <a:gd name="connsiteY64" fmla="*/ 1464659 h 1684262"/>
              <a:gd name="connsiteX65" fmla="*/ 321034 w 1206260"/>
              <a:gd name="connsiteY65" fmla="*/ 1477042 h 1684262"/>
              <a:gd name="connsiteX66" fmla="*/ 330559 w 1206260"/>
              <a:gd name="connsiteY66" fmla="*/ 1484376 h 1684262"/>
              <a:gd name="connsiteX67" fmla="*/ 388280 w 1206260"/>
              <a:gd name="connsiteY67" fmla="*/ 1545717 h 1684262"/>
              <a:gd name="connsiteX68" fmla="*/ 348847 w 1206260"/>
              <a:gd name="connsiteY68" fmla="*/ 1542479 h 1684262"/>
              <a:gd name="connsiteX69" fmla="*/ 255883 w 1206260"/>
              <a:gd name="connsiteY69" fmla="*/ 1502664 h 1684262"/>
              <a:gd name="connsiteX70" fmla="*/ 255883 w 1206260"/>
              <a:gd name="connsiteY70" fmla="*/ 1502664 h 1684262"/>
              <a:gd name="connsiteX71" fmla="*/ 239976 w 1206260"/>
              <a:gd name="connsiteY71" fmla="*/ 1484281 h 1684262"/>
              <a:gd name="connsiteX72" fmla="*/ 203495 w 1206260"/>
              <a:gd name="connsiteY72" fmla="*/ 1484281 h 1684262"/>
              <a:gd name="connsiteX73" fmla="*/ 187303 w 1206260"/>
              <a:gd name="connsiteY73" fmla="*/ 1499140 h 1684262"/>
              <a:gd name="connsiteX74" fmla="*/ 490674 w 1206260"/>
              <a:gd name="connsiteY74" fmla="*/ 1673352 h 1684262"/>
              <a:gd name="connsiteX75" fmla="*/ 757374 w 1206260"/>
              <a:gd name="connsiteY75" fmla="*/ 1682401 h 1684262"/>
              <a:gd name="connsiteX76" fmla="*/ 988070 w 1206260"/>
              <a:gd name="connsiteY76" fmla="*/ 1594485 h 1684262"/>
              <a:gd name="connsiteX77" fmla="*/ 1152566 w 1206260"/>
              <a:gd name="connsiteY77" fmla="*/ 1394460 h 1684262"/>
              <a:gd name="connsiteX78" fmla="*/ 918822 w 1206260"/>
              <a:gd name="connsiteY78" fmla="*/ 1363507 h 1684262"/>
              <a:gd name="connsiteX79" fmla="*/ 802904 w 1206260"/>
              <a:gd name="connsiteY79" fmla="*/ 1350454 h 1684262"/>
              <a:gd name="connsiteX80" fmla="*/ 841956 w 1206260"/>
              <a:gd name="connsiteY80" fmla="*/ 1326547 h 1684262"/>
              <a:gd name="connsiteX81" fmla="*/ 1018286 w 1206260"/>
              <a:gd name="connsiteY81" fmla="*/ 1315425 h 1684262"/>
              <a:gd name="connsiteX82" fmla="*/ 980354 w 1206260"/>
              <a:gd name="connsiteY82" fmla="*/ 1268921 h 1684262"/>
              <a:gd name="connsiteX83" fmla="*/ 1091488 w 1206260"/>
              <a:gd name="connsiteY83" fmla="*/ 1221043 h 1684262"/>
              <a:gd name="connsiteX84" fmla="*/ 911203 w 1206260"/>
              <a:gd name="connsiteY84" fmla="*/ 1022890 h 1684262"/>
              <a:gd name="connsiteX85" fmla="*/ 1193429 w 1206260"/>
              <a:gd name="connsiteY85" fmla="*/ 899446 h 1684262"/>
              <a:gd name="connsiteX86" fmla="*/ 759089 w 1206260"/>
              <a:gd name="connsiteY86" fmla="*/ 61246 h 1684262"/>
              <a:gd name="connsiteX87" fmla="*/ 720989 w 1206260"/>
              <a:gd name="connsiteY87" fmla="*/ 145828 h 1684262"/>
              <a:gd name="connsiteX88" fmla="*/ 759089 w 1206260"/>
              <a:gd name="connsiteY88" fmla="*/ 61436 h 1684262"/>
              <a:gd name="connsiteX89" fmla="*/ 759089 w 1206260"/>
              <a:gd name="connsiteY89" fmla="*/ 61246 h 1684262"/>
              <a:gd name="connsiteX90" fmla="*/ 363611 w 1206260"/>
              <a:gd name="connsiteY90" fmla="*/ 545783 h 1684262"/>
              <a:gd name="connsiteX91" fmla="*/ 348275 w 1206260"/>
              <a:gd name="connsiteY91" fmla="*/ 553498 h 1684262"/>
              <a:gd name="connsiteX92" fmla="*/ 363611 w 1206260"/>
              <a:gd name="connsiteY92" fmla="*/ 545783 h 1684262"/>
              <a:gd name="connsiteX93" fmla="*/ 232451 w 1206260"/>
              <a:gd name="connsiteY93" fmla="*/ 523113 h 1684262"/>
              <a:gd name="connsiteX94" fmla="*/ 254694 w 1206260"/>
              <a:gd name="connsiteY94" fmla="*/ 664096 h 1684262"/>
              <a:gd name="connsiteX95" fmla="*/ 232451 w 1206260"/>
              <a:gd name="connsiteY95" fmla="*/ 523113 h 1684262"/>
              <a:gd name="connsiteX96" fmla="*/ 340084 w 1206260"/>
              <a:gd name="connsiteY96" fmla="*/ 692277 h 1684262"/>
              <a:gd name="connsiteX97" fmla="*/ 470767 w 1206260"/>
              <a:gd name="connsiteY97" fmla="*/ 684562 h 1684262"/>
              <a:gd name="connsiteX98" fmla="*/ 340084 w 1206260"/>
              <a:gd name="connsiteY98" fmla="*/ 691896 h 1684262"/>
              <a:gd name="connsiteX99" fmla="*/ 340084 w 1206260"/>
              <a:gd name="connsiteY99" fmla="*/ 692277 h 1684262"/>
              <a:gd name="connsiteX100" fmla="*/ 382375 w 1206260"/>
              <a:gd name="connsiteY100" fmla="*/ 615410 h 1684262"/>
              <a:gd name="connsiteX101" fmla="*/ 516868 w 1206260"/>
              <a:gd name="connsiteY101" fmla="*/ 688372 h 1684262"/>
              <a:gd name="connsiteX102" fmla="*/ 382661 w 1206260"/>
              <a:gd name="connsiteY102" fmla="*/ 615029 h 1684262"/>
              <a:gd name="connsiteX103" fmla="*/ 382375 w 1206260"/>
              <a:gd name="connsiteY103" fmla="*/ 615410 h 1684262"/>
              <a:gd name="connsiteX104" fmla="*/ 201400 w 1206260"/>
              <a:gd name="connsiteY104" fmla="*/ 907542 h 1684262"/>
              <a:gd name="connsiteX105" fmla="*/ 163300 w 1206260"/>
              <a:gd name="connsiteY105" fmla="*/ 838295 h 1684262"/>
              <a:gd name="connsiteX106" fmla="*/ 201686 w 1206260"/>
              <a:gd name="connsiteY106" fmla="*/ 907161 h 1684262"/>
              <a:gd name="connsiteX107" fmla="*/ 201400 w 1206260"/>
              <a:gd name="connsiteY107" fmla="*/ 907542 h 1684262"/>
              <a:gd name="connsiteX108" fmla="*/ 97811 w 1206260"/>
              <a:gd name="connsiteY108" fmla="*/ 1285557 h 1684262"/>
              <a:gd name="connsiteX109" fmla="*/ 123279 w 1206260"/>
              <a:gd name="connsiteY109" fmla="*/ 1264178 h 1684262"/>
              <a:gd name="connsiteX110" fmla="*/ 231975 w 1206260"/>
              <a:gd name="connsiteY110" fmla="*/ 1341501 h 1684262"/>
              <a:gd name="connsiteX111" fmla="*/ 97811 w 1206260"/>
              <a:gd name="connsiteY111" fmla="*/ 1285557 h 1684262"/>
              <a:gd name="connsiteX112" fmla="*/ 232928 w 1206260"/>
              <a:gd name="connsiteY112" fmla="*/ 1376077 h 1684262"/>
              <a:gd name="connsiteX113" fmla="*/ 279029 w 1206260"/>
              <a:gd name="connsiteY113" fmla="*/ 1379887 h 1684262"/>
              <a:gd name="connsiteX114" fmla="*/ 232451 w 1206260"/>
              <a:gd name="connsiteY114" fmla="*/ 1376077 h 1684262"/>
              <a:gd name="connsiteX115" fmla="*/ 232928 w 1206260"/>
              <a:gd name="connsiteY115" fmla="*/ 1376077 h 1684262"/>
              <a:gd name="connsiteX116" fmla="*/ 856244 w 1206260"/>
              <a:gd name="connsiteY116" fmla="*/ 715613 h 1684262"/>
              <a:gd name="connsiteX117" fmla="*/ 817635 w 1206260"/>
              <a:gd name="connsiteY117" fmla="*/ 708913 h 1684262"/>
              <a:gd name="connsiteX118" fmla="*/ 721084 w 1206260"/>
              <a:gd name="connsiteY118" fmla="*/ 657225 h 1684262"/>
              <a:gd name="connsiteX119" fmla="*/ 855767 w 1206260"/>
              <a:gd name="connsiteY119" fmla="*/ 715613 h 1684262"/>
              <a:gd name="connsiteX120" fmla="*/ 856244 w 1206260"/>
              <a:gd name="connsiteY120" fmla="*/ 715613 h 1684262"/>
              <a:gd name="connsiteX121" fmla="*/ 663458 w 1206260"/>
              <a:gd name="connsiteY121" fmla="*/ 722662 h 1684262"/>
              <a:gd name="connsiteX122" fmla="*/ 644408 w 1206260"/>
              <a:gd name="connsiteY122" fmla="*/ 807149 h 1684262"/>
              <a:gd name="connsiteX123" fmla="*/ 662981 w 1206260"/>
              <a:gd name="connsiteY123" fmla="*/ 723138 h 1684262"/>
              <a:gd name="connsiteX124" fmla="*/ 663458 w 1206260"/>
              <a:gd name="connsiteY124" fmla="*/ 722662 h 1684262"/>
              <a:gd name="connsiteX125" fmla="*/ 628882 w 1206260"/>
              <a:gd name="connsiteY125" fmla="*/ 753332 h 1684262"/>
              <a:gd name="connsiteX126" fmla="*/ 655742 w 1206260"/>
              <a:gd name="connsiteY126" fmla="*/ 726472 h 1684262"/>
              <a:gd name="connsiteX127" fmla="*/ 628406 w 1206260"/>
              <a:gd name="connsiteY127" fmla="*/ 753332 h 1684262"/>
              <a:gd name="connsiteX128" fmla="*/ 628882 w 1206260"/>
              <a:gd name="connsiteY128" fmla="*/ 753332 h 1684262"/>
              <a:gd name="connsiteX129" fmla="*/ 771090 w 1206260"/>
              <a:gd name="connsiteY129" fmla="*/ 757237 h 1684262"/>
              <a:gd name="connsiteX130" fmla="*/ 690318 w 1206260"/>
              <a:gd name="connsiteY130" fmla="*/ 822579 h 1684262"/>
              <a:gd name="connsiteX131" fmla="*/ 770614 w 1206260"/>
              <a:gd name="connsiteY131" fmla="*/ 757237 h 1684262"/>
              <a:gd name="connsiteX132" fmla="*/ 771090 w 1206260"/>
              <a:gd name="connsiteY132" fmla="*/ 757237 h 1684262"/>
              <a:gd name="connsiteX133" fmla="*/ 759565 w 1206260"/>
              <a:gd name="connsiteY133" fmla="*/ 538162 h 1684262"/>
              <a:gd name="connsiteX134" fmla="*/ 851767 w 1206260"/>
              <a:gd name="connsiteY134" fmla="*/ 480536 h 1684262"/>
              <a:gd name="connsiteX135" fmla="*/ 759089 w 1206260"/>
              <a:gd name="connsiteY135" fmla="*/ 538067 h 1684262"/>
              <a:gd name="connsiteX136" fmla="*/ 759565 w 1206260"/>
              <a:gd name="connsiteY136" fmla="*/ 538162 h 1684262"/>
              <a:gd name="connsiteX137" fmla="*/ 877961 w 1206260"/>
              <a:gd name="connsiteY137" fmla="*/ 342138 h 1684262"/>
              <a:gd name="connsiteX138" fmla="*/ 812619 w 1206260"/>
              <a:gd name="connsiteY138" fmla="*/ 442055 h 1684262"/>
              <a:gd name="connsiteX139" fmla="*/ 877961 w 1206260"/>
              <a:gd name="connsiteY139" fmla="*/ 342138 h 1684262"/>
              <a:gd name="connsiteX140" fmla="*/ 681841 w 1206260"/>
              <a:gd name="connsiteY140" fmla="*/ 323088 h 1684262"/>
              <a:gd name="connsiteX141" fmla="*/ 758803 w 1206260"/>
              <a:gd name="connsiteY141" fmla="*/ 430816 h 1684262"/>
              <a:gd name="connsiteX142" fmla="*/ 643455 w 1206260"/>
              <a:gd name="connsiteY142" fmla="*/ 396145 h 1684262"/>
              <a:gd name="connsiteX143" fmla="*/ 639550 w 1206260"/>
              <a:gd name="connsiteY143" fmla="*/ 438436 h 1684262"/>
              <a:gd name="connsiteX144" fmla="*/ 682127 w 1206260"/>
              <a:gd name="connsiteY144" fmla="*/ 323088 h 1684262"/>
              <a:gd name="connsiteX145" fmla="*/ 681841 w 1206260"/>
              <a:gd name="connsiteY145" fmla="*/ 323088 h 1684262"/>
              <a:gd name="connsiteX146" fmla="*/ 351323 w 1206260"/>
              <a:gd name="connsiteY146" fmla="*/ 219361 h 1684262"/>
              <a:gd name="connsiteX147" fmla="*/ 383994 w 1206260"/>
              <a:gd name="connsiteY147" fmla="*/ 183070 h 1684262"/>
              <a:gd name="connsiteX148" fmla="*/ 403711 w 1206260"/>
              <a:gd name="connsiteY148" fmla="*/ 175069 h 1684262"/>
              <a:gd name="connsiteX149" fmla="*/ 411331 w 1206260"/>
              <a:gd name="connsiteY149" fmla="*/ 176117 h 1684262"/>
              <a:gd name="connsiteX150" fmla="*/ 569351 w 1206260"/>
              <a:gd name="connsiteY150" fmla="*/ 242792 h 1684262"/>
              <a:gd name="connsiteX151" fmla="*/ 569922 w 1206260"/>
              <a:gd name="connsiteY151" fmla="*/ 242792 h 1684262"/>
              <a:gd name="connsiteX152" fmla="*/ 558873 w 1206260"/>
              <a:gd name="connsiteY152" fmla="*/ 299942 h 1684262"/>
              <a:gd name="connsiteX153" fmla="*/ 351609 w 1206260"/>
              <a:gd name="connsiteY153" fmla="*/ 219075 h 1684262"/>
              <a:gd name="connsiteX154" fmla="*/ 351323 w 1206260"/>
              <a:gd name="connsiteY154" fmla="*/ 219361 h 1684262"/>
              <a:gd name="connsiteX155" fmla="*/ 470767 w 1206260"/>
              <a:gd name="connsiteY155" fmla="*/ 361188 h 1684262"/>
              <a:gd name="connsiteX156" fmla="*/ 566874 w 1206260"/>
              <a:gd name="connsiteY156" fmla="*/ 503396 h 1684262"/>
              <a:gd name="connsiteX157" fmla="*/ 470767 w 1206260"/>
              <a:gd name="connsiteY157" fmla="*/ 361188 h 1684262"/>
              <a:gd name="connsiteX158" fmla="*/ 632216 w 1206260"/>
              <a:gd name="connsiteY158" fmla="*/ 453485 h 1684262"/>
              <a:gd name="connsiteX159" fmla="*/ 699367 w 1206260"/>
              <a:gd name="connsiteY159" fmla="*/ 515112 h 1684262"/>
              <a:gd name="connsiteX160" fmla="*/ 759089 w 1206260"/>
              <a:gd name="connsiteY160" fmla="*/ 438055 h 1684262"/>
              <a:gd name="connsiteX161" fmla="*/ 678317 w 1206260"/>
              <a:gd name="connsiteY161" fmla="*/ 611029 h 1684262"/>
              <a:gd name="connsiteX162" fmla="*/ 640217 w 1206260"/>
              <a:gd name="connsiteY162" fmla="*/ 587978 h 1684262"/>
              <a:gd name="connsiteX163" fmla="*/ 632216 w 1206260"/>
              <a:gd name="connsiteY163" fmla="*/ 453581 h 1684262"/>
              <a:gd name="connsiteX164" fmla="*/ 632216 w 1206260"/>
              <a:gd name="connsiteY164" fmla="*/ 453485 h 1684262"/>
              <a:gd name="connsiteX165" fmla="*/ 686032 w 1206260"/>
              <a:gd name="connsiteY165" fmla="*/ 837819 h 1684262"/>
              <a:gd name="connsiteX166" fmla="*/ 628310 w 1206260"/>
              <a:gd name="connsiteY166" fmla="*/ 930116 h 1684262"/>
              <a:gd name="connsiteX167" fmla="*/ 686032 w 1206260"/>
              <a:gd name="connsiteY167" fmla="*/ 837914 h 1684262"/>
              <a:gd name="connsiteX168" fmla="*/ 686032 w 1206260"/>
              <a:gd name="connsiteY168" fmla="*/ 837819 h 1684262"/>
              <a:gd name="connsiteX169" fmla="*/ 743658 w 1206260"/>
              <a:gd name="connsiteY169" fmla="*/ 1291400 h 1684262"/>
              <a:gd name="connsiteX170" fmla="*/ 547634 w 1206260"/>
              <a:gd name="connsiteY170" fmla="*/ 1206818 h 1684262"/>
              <a:gd name="connsiteX171" fmla="*/ 573446 w 1206260"/>
              <a:gd name="connsiteY171" fmla="*/ 1222439 h 1684262"/>
              <a:gd name="connsiteX172" fmla="*/ 603450 w 1206260"/>
              <a:gd name="connsiteY172" fmla="*/ 1227487 h 1684262"/>
              <a:gd name="connsiteX173" fmla="*/ 743658 w 1206260"/>
              <a:gd name="connsiteY173" fmla="*/ 1291495 h 1684262"/>
              <a:gd name="connsiteX174" fmla="*/ 743658 w 1206260"/>
              <a:gd name="connsiteY174" fmla="*/ 1291400 h 1684262"/>
              <a:gd name="connsiteX175" fmla="*/ 578399 w 1206260"/>
              <a:gd name="connsiteY175" fmla="*/ 945452 h 1684262"/>
              <a:gd name="connsiteX176" fmla="*/ 689842 w 1206260"/>
              <a:gd name="connsiteY176" fmla="*/ 1122236 h 1684262"/>
              <a:gd name="connsiteX177" fmla="*/ 578399 w 1206260"/>
              <a:gd name="connsiteY177" fmla="*/ 945547 h 1684262"/>
              <a:gd name="connsiteX178" fmla="*/ 578399 w 1206260"/>
              <a:gd name="connsiteY178" fmla="*/ 945452 h 1684262"/>
              <a:gd name="connsiteX179" fmla="*/ 351609 w 1206260"/>
              <a:gd name="connsiteY179" fmla="*/ 1045464 h 1684262"/>
              <a:gd name="connsiteX180" fmla="*/ 382375 w 1206260"/>
              <a:gd name="connsiteY180" fmla="*/ 887825 h 1684262"/>
              <a:gd name="connsiteX181" fmla="*/ 351609 w 1206260"/>
              <a:gd name="connsiteY181" fmla="*/ 1045559 h 1684262"/>
              <a:gd name="connsiteX182" fmla="*/ 351609 w 1206260"/>
              <a:gd name="connsiteY182" fmla="*/ 1045464 h 1684262"/>
              <a:gd name="connsiteX183" fmla="*/ 420761 w 1206260"/>
              <a:gd name="connsiteY183" fmla="*/ 1018413 h 1684262"/>
              <a:gd name="connsiteX184" fmla="*/ 605260 w 1206260"/>
              <a:gd name="connsiteY184" fmla="*/ 1180338 h 1684262"/>
              <a:gd name="connsiteX185" fmla="*/ 420761 w 1206260"/>
              <a:gd name="connsiteY185" fmla="*/ 1018413 h 1684262"/>
              <a:gd name="connsiteX186" fmla="*/ 366944 w 1206260"/>
              <a:gd name="connsiteY186" fmla="*/ 1414272 h 1684262"/>
              <a:gd name="connsiteX187" fmla="*/ 597640 w 1206260"/>
              <a:gd name="connsiteY187" fmla="*/ 1460468 h 1684262"/>
              <a:gd name="connsiteX188" fmla="*/ 366944 w 1206260"/>
              <a:gd name="connsiteY188" fmla="*/ 1414463 h 1684262"/>
              <a:gd name="connsiteX189" fmla="*/ 366944 w 1206260"/>
              <a:gd name="connsiteY189" fmla="*/ 1414272 h 1684262"/>
              <a:gd name="connsiteX190" fmla="*/ 536108 w 1206260"/>
              <a:gd name="connsiteY190" fmla="*/ 1644968 h 1684262"/>
              <a:gd name="connsiteX191" fmla="*/ 498008 w 1206260"/>
              <a:gd name="connsiteY191" fmla="*/ 1625918 h 1684262"/>
              <a:gd name="connsiteX192" fmla="*/ 471148 w 1206260"/>
              <a:gd name="connsiteY192" fmla="*/ 1618202 h 1684262"/>
              <a:gd name="connsiteX193" fmla="*/ 471148 w 1206260"/>
              <a:gd name="connsiteY193" fmla="*/ 1664399 h 1684262"/>
              <a:gd name="connsiteX194" fmla="*/ 401901 w 1206260"/>
              <a:gd name="connsiteY194" fmla="*/ 1579817 h 1684262"/>
              <a:gd name="connsiteX195" fmla="*/ 536108 w 1206260"/>
              <a:gd name="connsiteY195" fmla="*/ 1645158 h 1684262"/>
              <a:gd name="connsiteX196" fmla="*/ 536108 w 1206260"/>
              <a:gd name="connsiteY196" fmla="*/ 1644968 h 1684262"/>
              <a:gd name="connsiteX197" fmla="*/ 616785 w 1206260"/>
              <a:gd name="connsiteY197" fmla="*/ 1564196 h 1684262"/>
              <a:gd name="connsiteX198" fmla="*/ 555349 w 1206260"/>
              <a:gd name="connsiteY198" fmla="*/ 1541145 h 1684262"/>
              <a:gd name="connsiteX199" fmla="*/ 638597 w 1206260"/>
              <a:gd name="connsiteY199" fmla="*/ 1493520 h 1684262"/>
              <a:gd name="connsiteX200" fmla="*/ 739848 w 1206260"/>
              <a:gd name="connsiteY200" fmla="*/ 1525715 h 1684262"/>
              <a:gd name="connsiteX201" fmla="*/ 616785 w 1206260"/>
              <a:gd name="connsiteY201" fmla="*/ 1564386 h 1684262"/>
              <a:gd name="connsiteX202" fmla="*/ 616785 w 1206260"/>
              <a:gd name="connsiteY202" fmla="*/ 1564196 h 1684262"/>
              <a:gd name="connsiteX203" fmla="*/ 752231 w 1206260"/>
              <a:gd name="connsiteY203" fmla="*/ 1664779 h 1684262"/>
              <a:gd name="connsiteX204" fmla="*/ 739658 w 1206260"/>
              <a:gd name="connsiteY204" fmla="*/ 1664779 h 1684262"/>
              <a:gd name="connsiteX205" fmla="*/ 731180 w 1206260"/>
              <a:gd name="connsiteY205" fmla="*/ 1664779 h 1684262"/>
              <a:gd name="connsiteX206" fmla="*/ 727561 w 1206260"/>
              <a:gd name="connsiteY206" fmla="*/ 1664779 h 1684262"/>
              <a:gd name="connsiteX207" fmla="*/ 713750 w 1206260"/>
              <a:gd name="connsiteY207" fmla="*/ 1666780 h 1684262"/>
              <a:gd name="connsiteX208" fmla="*/ 704225 w 1206260"/>
              <a:gd name="connsiteY208" fmla="*/ 1665256 h 1684262"/>
              <a:gd name="connsiteX209" fmla="*/ 705558 w 1206260"/>
              <a:gd name="connsiteY209" fmla="*/ 1667733 h 1684262"/>
              <a:gd name="connsiteX210" fmla="*/ 790045 w 1206260"/>
              <a:gd name="connsiteY210" fmla="*/ 1610106 h 1684262"/>
              <a:gd name="connsiteX211" fmla="*/ 752231 w 1206260"/>
              <a:gd name="connsiteY211" fmla="*/ 1664970 h 1684262"/>
              <a:gd name="connsiteX212" fmla="*/ 752231 w 1206260"/>
              <a:gd name="connsiteY212" fmla="*/ 1664779 h 1684262"/>
              <a:gd name="connsiteX213" fmla="*/ 857863 w 1206260"/>
              <a:gd name="connsiteY213" fmla="*/ 1591056 h 1684262"/>
              <a:gd name="connsiteX214" fmla="*/ 838813 w 1206260"/>
              <a:gd name="connsiteY214" fmla="*/ 1568958 h 1684262"/>
              <a:gd name="connsiteX215" fmla="*/ 836146 w 1206260"/>
              <a:gd name="connsiteY215" fmla="*/ 1564291 h 1684262"/>
              <a:gd name="connsiteX216" fmla="*/ 955179 w 1206260"/>
              <a:gd name="connsiteY216" fmla="*/ 1500720 h 1684262"/>
              <a:gd name="connsiteX217" fmla="*/ 1066493 w 1206260"/>
              <a:gd name="connsiteY217" fmla="*/ 1492065 h 1684262"/>
              <a:gd name="connsiteX218" fmla="*/ 857863 w 1206260"/>
              <a:gd name="connsiteY218" fmla="*/ 1591247 h 1684262"/>
              <a:gd name="connsiteX219" fmla="*/ 857863 w 1206260"/>
              <a:gd name="connsiteY219" fmla="*/ 1591056 h 1684262"/>
              <a:gd name="connsiteX220" fmla="*/ 1054979 w 1206260"/>
              <a:gd name="connsiteY220" fmla="*/ 1445037 h 1684262"/>
              <a:gd name="connsiteX221" fmla="*/ 916632 w 1206260"/>
              <a:gd name="connsiteY221" fmla="*/ 1468184 h 1684262"/>
              <a:gd name="connsiteX222" fmla="*/ 1028170 w 1206260"/>
              <a:gd name="connsiteY222" fmla="*/ 1445228 h 1684262"/>
              <a:gd name="connsiteX223" fmla="*/ 1054979 w 1206260"/>
              <a:gd name="connsiteY223" fmla="*/ 1445037 h 1684262"/>
              <a:gd name="connsiteX224" fmla="*/ 862816 w 1206260"/>
              <a:gd name="connsiteY224" fmla="*/ 1410462 h 1684262"/>
              <a:gd name="connsiteX225" fmla="*/ 647551 w 1206260"/>
              <a:gd name="connsiteY225" fmla="*/ 1448562 h 1684262"/>
              <a:gd name="connsiteX226" fmla="*/ 862816 w 1206260"/>
              <a:gd name="connsiteY226" fmla="*/ 1410653 h 1684262"/>
              <a:gd name="connsiteX227" fmla="*/ 862816 w 1206260"/>
              <a:gd name="connsiteY227" fmla="*/ 1410462 h 1684262"/>
              <a:gd name="connsiteX228" fmla="*/ 689842 w 1206260"/>
              <a:gd name="connsiteY228" fmla="*/ 1391412 h 1684262"/>
              <a:gd name="connsiteX229" fmla="*/ 924347 w 1206260"/>
              <a:gd name="connsiteY229" fmla="*/ 1306830 h 1684262"/>
              <a:gd name="connsiteX230" fmla="*/ 689842 w 1206260"/>
              <a:gd name="connsiteY230" fmla="*/ 1391412 h 1684262"/>
              <a:gd name="connsiteX231" fmla="*/ 1162663 w 1206260"/>
              <a:gd name="connsiteY231" fmla="*/ 1057085 h 1684262"/>
              <a:gd name="connsiteX232" fmla="*/ 1148756 w 1206260"/>
              <a:gd name="connsiteY232" fmla="*/ 1134428 h 1684262"/>
              <a:gd name="connsiteX233" fmla="*/ 1066841 w 1206260"/>
              <a:gd name="connsiteY233" fmla="*/ 1139762 h 1684262"/>
              <a:gd name="connsiteX234" fmla="*/ 1035790 w 1206260"/>
              <a:gd name="connsiteY234" fmla="*/ 1087755 h 1684262"/>
              <a:gd name="connsiteX235" fmla="*/ 1162663 w 1206260"/>
              <a:gd name="connsiteY235" fmla="*/ 1057085 h 1684262"/>
              <a:gd name="connsiteX236" fmla="*/ 987913 w 1206260"/>
              <a:gd name="connsiteY236" fmla="*/ 1181170 h 1684262"/>
              <a:gd name="connsiteX237" fmla="*/ 958923 w 1206260"/>
              <a:gd name="connsiteY237" fmla="*/ 1264444 h 1684262"/>
              <a:gd name="connsiteX238" fmla="*/ 905107 w 1206260"/>
              <a:gd name="connsiteY238" fmla="*/ 1118330 h 1684262"/>
              <a:gd name="connsiteX239" fmla="*/ 987913 w 1206260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791813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283886 w 1206260"/>
              <a:gd name="connsiteY51" fmla="*/ 1268063 h 1684262"/>
              <a:gd name="connsiteX52" fmla="*/ 284934 w 1206260"/>
              <a:gd name="connsiteY52" fmla="*/ 1275207 h 1684262"/>
              <a:gd name="connsiteX53" fmla="*/ 395615 w 1206260"/>
              <a:gd name="connsiteY53" fmla="*/ 1319117 h 1684262"/>
              <a:gd name="connsiteX54" fmla="*/ 257026 w 1206260"/>
              <a:gd name="connsiteY54" fmla="*/ 1309592 h 1684262"/>
              <a:gd name="connsiteX55" fmla="*/ 257026 w 1206260"/>
              <a:gd name="connsiteY55" fmla="*/ 1309592 h 1684262"/>
              <a:gd name="connsiteX56" fmla="*/ 248263 w 1206260"/>
              <a:gd name="connsiteY56" fmla="*/ 1308259 h 1684262"/>
              <a:gd name="connsiteX57" fmla="*/ 247691 w 1206260"/>
              <a:gd name="connsiteY57" fmla="*/ 1308735 h 1684262"/>
              <a:gd name="connsiteX58" fmla="*/ 229880 w 1206260"/>
              <a:gd name="connsiteY58" fmla="*/ 1312259 h 1684262"/>
              <a:gd name="connsiteX59" fmla="*/ 146155 w 1206260"/>
              <a:gd name="connsiteY59" fmla="*/ 1230344 h 1684262"/>
              <a:gd name="connsiteX60" fmla="*/ 115389 w 1206260"/>
              <a:gd name="connsiteY60" fmla="*/ 1430369 h 1684262"/>
              <a:gd name="connsiteX61" fmla="*/ 349799 w 1206260"/>
              <a:gd name="connsiteY61" fmla="*/ 1480280 h 1684262"/>
              <a:gd name="connsiteX62" fmla="*/ 299507 w 1206260"/>
              <a:gd name="connsiteY62" fmla="*/ 1464659 h 1684262"/>
              <a:gd name="connsiteX63" fmla="*/ 321034 w 1206260"/>
              <a:gd name="connsiteY63" fmla="*/ 1477042 h 1684262"/>
              <a:gd name="connsiteX64" fmla="*/ 330559 w 1206260"/>
              <a:gd name="connsiteY64" fmla="*/ 1484376 h 1684262"/>
              <a:gd name="connsiteX65" fmla="*/ 388280 w 1206260"/>
              <a:gd name="connsiteY65" fmla="*/ 1545717 h 1684262"/>
              <a:gd name="connsiteX66" fmla="*/ 348847 w 1206260"/>
              <a:gd name="connsiteY66" fmla="*/ 1542479 h 1684262"/>
              <a:gd name="connsiteX67" fmla="*/ 255883 w 1206260"/>
              <a:gd name="connsiteY67" fmla="*/ 1502664 h 1684262"/>
              <a:gd name="connsiteX68" fmla="*/ 255883 w 1206260"/>
              <a:gd name="connsiteY68" fmla="*/ 1502664 h 1684262"/>
              <a:gd name="connsiteX69" fmla="*/ 239976 w 1206260"/>
              <a:gd name="connsiteY69" fmla="*/ 1484281 h 1684262"/>
              <a:gd name="connsiteX70" fmla="*/ 203495 w 1206260"/>
              <a:gd name="connsiteY70" fmla="*/ 1484281 h 1684262"/>
              <a:gd name="connsiteX71" fmla="*/ 187303 w 1206260"/>
              <a:gd name="connsiteY71" fmla="*/ 1499140 h 1684262"/>
              <a:gd name="connsiteX72" fmla="*/ 490674 w 1206260"/>
              <a:gd name="connsiteY72" fmla="*/ 1673352 h 1684262"/>
              <a:gd name="connsiteX73" fmla="*/ 757374 w 1206260"/>
              <a:gd name="connsiteY73" fmla="*/ 1682401 h 1684262"/>
              <a:gd name="connsiteX74" fmla="*/ 988070 w 1206260"/>
              <a:gd name="connsiteY74" fmla="*/ 1594485 h 1684262"/>
              <a:gd name="connsiteX75" fmla="*/ 1152566 w 1206260"/>
              <a:gd name="connsiteY75" fmla="*/ 1394460 h 1684262"/>
              <a:gd name="connsiteX76" fmla="*/ 918822 w 1206260"/>
              <a:gd name="connsiteY76" fmla="*/ 1363507 h 1684262"/>
              <a:gd name="connsiteX77" fmla="*/ 802904 w 1206260"/>
              <a:gd name="connsiteY77" fmla="*/ 1350454 h 1684262"/>
              <a:gd name="connsiteX78" fmla="*/ 841956 w 1206260"/>
              <a:gd name="connsiteY78" fmla="*/ 1326547 h 1684262"/>
              <a:gd name="connsiteX79" fmla="*/ 1018286 w 1206260"/>
              <a:gd name="connsiteY79" fmla="*/ 1315425 h 1684262"/>
              <a:gd name="connsiteX80" fmla="*/ 980354 w 1206260"/>
              <a:gd name="connsiteY80" fmla="*/ 1268921 h 1684262"/>
              <a:gd name="connsiteX81" fmla="*/ 1091488 w 1206260"/>
              <a:gd name="connsiteY81" fmla="*/ 1221043 h 1684262"/>
              <a:gd name="connsiteX82" fmla="*/ 911203 w 1206260"/>
              <a:gd name="connsiteY82" fmla="*/ 1022890 h 1684262"/>
              <a:gd name="connsiteX83" fmla="*/ 1193429 w 1206260"/>
              <a:gd name="connsiteY83" fmla="*/ 899446 h 1684262"/>
              <a:gd name="connsiteX84" fmla="*/ 759089 w 1206260"/>
              <a:gd name="connsiteY84" fmla="*/ 61246 h 1684262"/>
              <a:gd name="connsiteX85" fmla="*/ 720989 w 1206260"/>
              <a:gd name="connsiteY85" fmla="*/ 145828 h 1684262"/>
              <a:gd name="connsiteX86" fmla="*/ 759089 w 1206260"/>
              <a:gd name="connsiteY86" fmla="*/ 61436 h 1684262"/>
              <a:gd name="connsiteX87" fmla="*/ 759089 w 1206260"/>
              <a:gd name="connsiteY87" fmla="*/ 61246 h 1684262"/>
              <a:gd name="connsiteX88" fmla="*/ 363611 w 1206260"/>
              <a:gd name="connsiteY88" fmla="*/ 545783 h 1684262"/>
              <a:gd name="connsiteX89" fmla="*/ 348275 w 1206260"/>
              <a:gd name="connsiteY89" fmla="*/ 553498 h 1684262"/>
              <a:gd name="connsiteX90" fmla="*/ 363611 w 1206260"/>
              <a:gd name="connsiteY90" fmla="*/ 545783 h 1684262"/>
              <a:gd name="connsiteX91" fmla="*/ 232451 w 1206260"/>
              <a:gd name="connsiteY91" fmla="*/ 523113 h 1684262"/>
              <a:gd name="connsiteX92" fmla="*/ 254694 w 1206260"/>
              <a:gd name="connsiteY92" fmla="*/ 664096 h 1684262"/>
              <a:gd name="connsiteX93" fmla="*/ 232451 w 1206260"/>
              <a:gd name="connsiteY93" fmla="*/ 523113 h 1684262"/>
              <a:gd name="connsiteX94" fmla="*/ 340084 w 1206260"/>
              <a:gd name="connsiteY94" fmla="*/ 692277 h 1684262"/>
              <a:gd name="connsiteX95" fmla="*/ 470767 w 1206260"/>
              <a:gd name="connsiteY95" fmla="*/ 684562 h 1684262"/>
              <a:gd name="connsiteX96" fmla="*/ 340084 w 1206260"/>
              <a:gd name="connsiteY96" fmla="*/ 691896 h 1684262"/>
              <a:gd name="connsiteX97" fmla="*/ 340084 w 1206260"/>
              <a:gd name="connsiteY97" fmla="*/ 692277 h 1684262"/>
              <a:gd name="connsiteX98" fmla="*/ 382375 w 1206260"/>
              <a:gd name="connsiteY98" fmla="*/ 615410 h 1684262"/>
              <a:gd name="connsiteX99" fmla="*/ 516868 w 1206260"/>
              <a:gd name="connsiteY99" fmla="*/ 688372 h 1684262"/>
              <a:gd name="connsiteX100" fmla="*/ 382661 w 1206260"/>
              <a:gd name="connsiteY100" fmla="*/ 615029 h 1684262"/>
              <a:gd name="connsiteX101" fmla="*/ 382375 w 1206260"/>
              <a:gd name="connsiteY101" fmla="*/ 615410 h 1684262"/>
              <a:gd name="connsiteX102" fmla="*/ 201400 w 1206260"/>
              <a:gd name="connsiteY102" fmla="*/ 907542 h 1684262"/>
              <a:gd name="connsiteX103" fmla="*/ 163300 w 1206260"/>
              <a:gd name="connsiteY103" fmla="*/ 838295 h 1684262"/>
              <a:gd name="connsiteX104" fmla="*/ 201686 w 1206260"/>
              <a:gd name="connsiteY104" fmla="*/ 907161 h 1684262"/>
              <a:gd name="connsiteX105" fmla="*/ 201400 w 1206260"/>
              <a:gd name="connsiteY105" fmla="*/ 907542 h 1684262"/>
              <a:gd name="connsiteX106" fmla="*/ 97811 w 1206260"/>
              <a:gd name="connsiteY106" fmla="*/ 1285557 h 1684262"/>
              <a:gd name="connsiteX107" fmla="*/ 123279 w 1206260"/>
              <a:gd name="connsiteY107" fmla="*/ 1264178 h 1684262"/>
              <a:gd name="connsiteX108" fmla="*/ 231975 w 1206260"/>
              <a:gd name="connsiteY108" fmla="*/ 1341501 h 1684262"/>
              <a:gd name="connsiteX109" fmla="*/ 97811 w 1206260"/>
              <a:gd name="connsiteY109" fmla="*/ 1285557 h 1684262"/>
              <a:gd name="connsiteX110" fmla="*/ 232928 w 1206260"/>
              <a:gd name="connsiteY110" fmla="*/ 1376077 h 1684262"/>
              <a:gd name="connsiteX111" fmla="*/ 279029 w 1206260"/>
              <a:gd name="connsiteY111" fmla="*/ 1379887 h 1684262"/>
              <a:gd name="connsiteX112" fmla="*/ 232451 w 1206260"/>
              <a:gd name="connsiteY112" fmla="*/ 1376077 h 1684262"/>
              <a:gd name="connsiteX113" fmla="*/ 232928 w 1206260"/>
              <a:gd name="connsiteY113" fmla="*/ 1376077 h 1684262"/>
              <a:gd name="connsiteX114" fmla="*/ 856244 w 1206260"/>
              <a:gd name="connsiteY114" fmla="*/ 715613 h 1684262"/>
              <a:gd name="connsiteX115" fmla="*/ 817635 w 1206260"/>
              <a:gd name="connsiteY115" fmla="*/ 708913 h 1684262"/>
              <a:gd name="connsiteX116" fmla="*/ 721084 w 1206260"/>
              <a:gd name="connsiteY116" fmla="*/ 657225 h 1684262"/>
              <a:gd name="connsiteX117" fmla="*/ 855767 w 1206260"/>
              <a:gd name="connsiteY117" fmla="*/ 715613 h 1684262"/>
              <a:gd name="connsiteX118" fmla="*/ 856244 w 1206260"/>
              <a:gd name="connsiteY118" fmla="*/ 715613 h 1684262"/>
              <a:gd name="connsiteX119" fmla="*/ 663458 w 1206260"/>
              <a:gd name="connsiteY119" fmla="*/ 722662 h 1684262"/>
              <a:gd name="connsiteX120" fmla="*/ 644408 w 1206260"/>
              <a:gd name="connsiteY120" fmla="*/ 807149 h 1684262"/>
              <a:gd name="connsiteX121" fmla="*/ 662981 w 1206260"/>
              <a:gd name="connsiteY121" fmla="*/ 723138 h 1684262"/>
              <a:gd name="connsiteX122" fmla="*/ 663458 w 1206260"/>
              <a:gd name="connsiteY122" fmla="*/ 722662 h 1684262"/>
              <a:gd name="connsiteX123" fmla="*/ 628882 w 1206260"/>
              <a:gd name="connsiteY123" fmla="*/ 753332 h 1684262"/>
              <a:gd name="connsiteX124" fmla="*/ 655742 w 1206260"/>
              <a:gd name="connsiteY124" fmla="*/ 726472 h 1684262"/>
              <a:gd name="connsiteX125" fmla="*/ 628406 w 1206260"/>
              <a:gd name="connsiteY125" fmla="*/ 753332 h 1684262"/>
              <a:gd name="connsiteX126" fmla="*/ 628882 w 1206260"/>
              <a:gd name="connsiteY126" fmla="*/ 753332 h 1684262"/>
              <a:gd name="connsiteX127" fmla="*/ 771090 w 1206260"/>
              <a:gd name="connsiteY127" fmla="*/ 757237 h 1684262"/>
              <a:gd name="connsiteX128" fmla="*/ 690318 w 1206260"/>
              <a:gd name="connsiteY128" fmla="*/ 822579 h 1684262"/>
              <a:gd name="connsiteX129" fmla="*/ 770614 w 1206260"/>
              <a:gd name="connsiteY129" fmla="*/ 757237 h 1684262"/>
              <a:gd name="connsiteX130" fmla="*/ 771090 w 1206260"/>
              <a:gd name="connsiteY130" fmla="*/ 757237 h 1684262"/>
              <a:gd name="connsiteX131" fmla="*/ 759565 w 1206260"/>
              <a:gd name="connsiteY131" fmla="*/ 538162 h 1684262"/>
              <a:gd name="connsiteX132" fmla="*/ 851767 w 1206260"/>
              <a:gd name="connsiteY132" fmla="*/ 480536 h 1684262"/>
              <a:gd name="connsiteX133" fmla="*/ 759089 w 1206260"/>
              <a:gd name="connsiteY133" fmla="*/ 538067 h 1684262"/>
              <a:gd name="connsiteX134" fmla="*/ 759565 w 1206260"/>
              <a:gd name="connsiteY134" fmla="*/ 538162 h 1684262"/>
              <a:gd name="connsiteX135" fmla="*/ 877961 w 1206260"/>
              <a:gd name="connsiteY135" fmla="*/ 342138 h 1684262"/>
              <a:gd name="connsiteX136" fmla="*/ 812619 w 1206260"/>
              <a:gd name="connsiteY136" fmla="*/ 442055 h 1684262"/>
              <a:gd name="connsiteX137" fmla="*/ 877961 w 1206260"/>
              <a:gd name="connsiteY137" fmla="*/ 342138 h 1684262"/>
              <a:gd name="connsiteX138" fmla="*/ 681841 w 1206260"/>
              <a:gd name="connsiteY138" fmla="*/ 323088 h 1684262"/>
              <a:gd name="connsiteX139" fmla="*/ 758803 w 1206260"/>
              <a:gd name="connsiteY139" fmla="*/ 430816 h 1684262"/>
              <a:gd name="connsiteX140" fmla="*/ 643455 w 1206260"/>
              <a:gd name="connsiteY140" fmla="*/ 396145 h 1684262"/>
              <a:gd name="connsiteX141" fmla="*/ 639550 w 1206260"/>
              <a:gd name="connsiteY141" fmla="*/ 438436 h 1684262"/>
              <a:gd name="connsiteX142" fmla="*/ 682127 w 1206260"/>
              <a:gd name="connsiteY142" fmla="*/ 323088 h 1684262"/>
              <a:gd name="connsiteX143" fmla="*/ 681841 w 1206260"/>
              <a:gd name="connsiteY143" fmla="*/ 323088 h 1684262"/>
              <a:gd name="connsiteX144" fmla="*/ 351323 w 1206260"/>
              <a:gd name="connsiteY144" fmla="*/ 219361 h 1684262"/>
              <a:gd name="connsiteX145" fmla="*/ 383994 w 1206260"/>
              <a:gd name="connsiteY145" fmla="*/ 183070 h 1684262"/>
              <a:gd name="connsiteX146" fmla="*/ 403711 w 1206260"/>
              <a:gd name="connsiteY146" fmla="*/ 175069 h 1684262"/>
              <a:gd name="connsiteX147" fmla="*/ 411331 w 1206260"/>
              <a:gd name="connsiteY147" fmla="*/ 176117 h 1684262"/>
              <a:gd name="connsiteX148" fmla="*/ 569351 w 1206260"/>
              <a:gd name="connsiteY148" fmla="*/ 242792 h 1684262"/>
              <a:gd name="connsiteX149" fmla="*/ 569922 w 1206260"/>
              <a:gd name="connsiteY149" fmla="*/ 242792 h 1684262"/>
              <a:gd name="connsiteX150" fmla="*/ 558873 w 1206260"/>
              <a:gd name="connsiteY150" fmla="*/ 299942 h 1684262"/>
              <a:gd name="connsiteX151" fmla="*/ 351609 w 1206260"/>
              <a:gd name="connsiteY151" fmla="*/ 219075 h 1684262"/>
              <a:gd name="connsiteX152" fmla="*/ 351323 w 1206260"/>
              <a:gd name="connsiteY152" fmla="*/ 219361 h 1684262"/>
              <a:gd name="connsiteX153" fmla="*/ 470767 w 1206260"/>
              <a:gd name="connsiteY153" fmla="*/ 361188 h 1684262"/>
              <a:gd name="connsiteX154" fmla="*/ 566874 w 1206260"/>
              <a:gd name="connsiteY154" fmla="*/ 503396 h 1684262"/>
              <a:gd name="connsiteX155" fmla="*/ 470767 w 1206260"/>
              <a:gd name="connsiteY155" fmla="*/ 361188 h 1684262"/>
              <a:gd name="connsiteX156" fmla="*/ 632216 w 1206260"/>
              <a:gd name="connsiteY156" fmla="*/ 453485 h 1684262"/>
              <a:gd name="connsiteX157" fmla="*/ 699367 w 1206260"/>
              <a:gd name="connsiteY157" fmla="*/ 515112 h 1684262"/>
              <a:gd name="connsiteX158" fmla="*/ 759089 w 1206260"/>
              <a:gd name="connsiteY158" fmla="*/ 438055 h 1684262"/>
              <a:gd name="connsiteX159" fmla="*/ 678317 w 1206260"/>
              <a:gd name="connsiteY159" fmla="*/ 611029 h 1684262"/>
              <a:gd name="connsiteX160" fmla="*/ 640217 w 1206260"/>
              <a:gd name="connsiteY160" fmla="*/ 587978 h 1684262"/>
              <a:gd name="connsiteX161" fmla="*/ 632216 w 1206260"/>
              <a:gd name="connsiteY161" fmla="*/ 453581 h 1684262"/>
              <a:gd name="connsiteX162" fmla="*/ 632216 w 1206260"/>
              <a:gd name="connsiteY162" fmla="*/ 453485 h 1684262"/>
              <a:gd name="connsiteX163" fmla="*/ 686032 w 1206260"/>
              <a:gd name="connsiteY163" fmla="*/ 837819 h 1684262"/>
              <a:gd name="connsiteX164" fmla="*/ 628310 w 1206260"/>
              <a:gd name="connsiteY164" fmla="*/ 930116 h 1684262"/>
              <a:gd name="connsiteX165" fmla="*/ 686032 w 1206260"/>
              <a:gd name="connsiteY165" fmla="*/ 837914 h 1684262"/>
              <a:gd name="connsiteX166" fmla="*/ 686032 w 1206260"/>
              <a:gd name="connsiteY166" fmla="*/ 837819 h 1684262"/>
              <a:gd name="connsiteX167" fmla="*/ 743658 w 1206260"/>
              <a:gd name="connsiteY167" fmla="*/ 1291400 h 1684262"/>
              <a:gd name="connsiteX168" fmla="*/ 547634 w 1206260"/>
              <a:gd name="connsiteY168" fmla="*/ 1206818 h 1684262"/>
              <a:gd name="connsiteX169" fmla="*/ 573446 w 1206260"/>
              <a:gd name="connsiteY169" fmla="*/ 1222439 h 1684262"/>
              <a:gd name="connsiteX170" fmla="*/ 603450 w 1206260"/>
              <a:gd name="connsiteY170" fmla="*/ 1227487 h 1684262"/>
              <a:gd name="connsiteX171" fmla="*/ 743658 w 1206260"/>
              <a:gd name="connsiteY171" fmla="*/ 1291495 h 1684262"/>
              <a:gd name="connsiteX172" fmla="*/ 743658 w 1206260"/>
              <a:gd name="connsiteY172" fmla="*/ 1291400 h 1684262"/>
              <a:gd name="connsiteX173" fmla="*/ 578399 w 1206260"/>
              <a:gd name="connsiteY173" fmla="*/ 945452 h 1684262"/>
              <a:gd name="connsiteX174" fmla="*/ 689842 w 1206260"/>
              <a:gd name="connsiteY174" fmla="*/ 1122236 h 1684262"/>
              <a:gd name="connsiteX175" fmla="*/ 578399 w 1206260"/>
              <a:gd name="connsiteY175" fmla="*/ 945547 h 1684262"/>
              <a:gd name="connsiteX176" fmla="*/ 578399 w 1206260"/>
              <a:gd name="connsiteY176" fmla="*/ 945452 h 1684262"/>
              <a:gd name="connsiteX177" fmla="*/ 351609 w 1206260"/>
              <a:gd name="connsiteY177" fmla="*/ 1045464 h 1684262"/>
              <a:gd name="connsiteX178" fmla="*/ 382375 w 1206260"/>
              <a:gd name="connsiteY178" fmla="*/ 887825 h 1684262"/>
              <a:gd name="connsiteX179" fmla="*/ 351609 w 1206260"/>
              <a:gd name="connsiteY179" fmla="*/ 1045559 h 1684262"/>
              <a:gd name="connsiteX180" fmla="*/ 351609 w 1206260"/>
              <a:gd name="connsiteY180" fmla="*/ 1045464 h 1684262"/>
              <a:gd name="connsiteX181" fmla="*/ 420761 w 1206260"/>
              <a:gd name="connsiteY181" fmla="*/ 1018413 h 1684262"/>
              <a:gd name="connsiteX182" fmla="*/ 605260 w 1206260"/>
              <a:gd name="connsiteY182" fmla="*/ 1180338 h 1684262"/>
              <a:gd name="connsiteX183" fmla="*/ 420761 w 1206260"/>
              <a:gd name="connsiteY183" fmla="*/ 1018413 h 1684262"/>
              <a:gd name="connsiteX184" fmla="*/ 366944 w 1206260"/>
              <a:gd name="connsiteY184" fmla="*/ 1414272 h 1684262"/>
              <a:gd name="connsiteX185" fmla="*/ 597640 w 1206260"/>
              <a:gd name="connsiteY185" fmla="*/ 1460468 h 1684262"/>
              <a:gd name="connsiteX186" fmla="*/ 366944 w 1206260"/>
              <a:gd name="connsiteY186" fmla="*/ 1414463 h 1684262"/>
              <a:gd name="connsiteX187" fmla="*/ 366944 w 1206260"/>
              <a:gd name="connsiteY187" fmla="*/ 1414272 h 1684262"/>
              <a:gd name="connsiteX188" fmla="*/ 536108 w 1206260"/>
              <a:gd name="connsiteY188" fmla="*/ 1644968 h 1684262"/>
              <a:gd name="connsiteX189" fmla="*/ 498008 w 1206260"/>
              <a:gd name="connsiteY189" fmla="*/ 1625918 h 1684262"/>
              <a:gd name="connsiteX190" fmla="*/ 471148 w 1206260"/>
              <a:gd name="connsiteY190" fmla="*/ 1618202 h 1684262"/>
              <a:gd name="connsiteX191" fmla="*/ 471148 w 1206260"/>
              <a:gd name="connsiteY191" fmla="*/ 1664399 h 1684262"/>
              <a:gd name="connsiteX192" fmla="*/ 401901 w 1206260"/>
              <a:gd name="connsiteY192" fmla="*/ 1579817 h 1684262"/>
              <a:gd name="connsiteX193" fmla="*/ 536108 w 1206260"/>
              <a:gd name="connsiteY193" fmla="*/ 1645158 h 1684262"/>
              <a:gd name="connsiteX194" fmla="*/ 536108 w 1206260"/>
              <a:gd name="connsiteY194" fmla="*/ 1644968 h 1684262"/>
              <a:gd name="connsiteX195" fmla="*/ 616785 w 1206260"/>
              <a:gd name="connsiteY195" fmla="*/ 1564196 h 1684262"/>
              <a:gd name="connsiteX196" fmla="*/ 555349 w 1206260"/>
              <a:gd name="connsiteY196" fmla="*/ 1541145 h 1684262"/>
              <a:gd name="connsiteX197" fmla="*/ 638597 w 1206260"/>
              <a:gd name="connsiteY197" fmla="*/ 1493520 h 1684262"/>
              <a:gd name="connsiteX198" fmla="*/ 739848 w 1206260"/>
              <a:gd name="connsiteY198" fmla="*/ 1525715 h 1684262"/>
              <a:gd name="connsiteX199" fmla="*/ 616785 w 1206260"/>
              <a:gd name="connsiteY199" fmla="*/ 1564386 h 1684262"/>
              <a:gd name="connsiteX200" fmla="*/ 616785 w 1206260"/>
              <a:gd name="connsiteY200" fmla="*/ 1564196 h 1684262"/>
              <a:gd name="connsiteX201" fmla="*/ 752231 w 1206260"/>
              <a:gd name="connsiteY201" fmla="*/ 1664779 h 1684262"/>
              <a:gd name="connsiteX202" fmla="*/ 739658 w 1206260"/>
              <a:gd name="connsiteY202" fmla="*/ 1664779 h 1684262"/>
              <a:gd name="connsiteX203" fmla="*/ 731180 w 1206260"/>
              <a:gd name="connsiteY203" fmla="*/ 1664779 h 1684262"/>
              <a:gd name="connsiteX204" fmla="*/ 727561 w 1206260"/>
              <a:gd name="connsiteY204" fmla="*/ 1664779 h 1684262"/>
              <a:gd name="connsiteX205" fmla="*/ 713750 w 1206260"/>
              <a:gd name="connsiteY205" fmla="*/ 1666780 h 1684262"/>
              <a:gd name="connsiteX206" fmla="*/ 704225 w 1206260"/>
              <a:gd name="connsiteY206" fmla="*/ 1665256 h 1684262"/>
              <a:gd name="connsiteX207" fmla="*/ 705558 w 1206260"/>
              <a:gd name="connsiteY207" fmla="*/ 1667733 h 1684262"/>
              <a:gd name="connsiteX208" fmla="*/ 790045 w 1206260"/>
              <a:gd name="connsiteY208" fmla="*/ 1610106 h 1684262"/>
              <a:gd name="connsiteX209" fmla="*/ 752231 w 1206260"/>
              <a:gd name="connsiteY209" fmla="*/ 1664970 h 1684262"/>
              <a:gd name="connsiteX210" fmla="*/ 752231 w 1206260"/>
              <a:gd name="connsiteY210" fmla="*/ 1664779 h 1684262"/>
              <a:gd name="connsiteX211" fmla="*/ 857863 w 1206260"/>
              <a:gd name="connsiteY211" fmla="*/ 1591056 h 1684262"/>
              <a:gd name="connsiteX212" fmla="*/ 838813 w 1206260"/>
              <a:gd name="connsiteY212" fmla="*/ 1568958 h 1684262"/>
              <a:gd name="connsiteX213" fmla="*/ 836146 w 1206260"/>
              <a:gd name="connsiteY213" fmla="*/ 1564291 h 1684262"/>
              <a:gd name="connsiteX214" fmla="*/ 955179 w 1206260"/>
              <a:gd name="connsiteY214" fmla="*/ 1500720 h 1684262"/>
              <a:gd name="connsiteX215" fmla="*/ 1066493 w 1206260"/>
              <a:gd name="connsiteY215" fmla="*/ 1492065 h 1684262"/>
              <a:gd name="connsiteX216" fmla="*/ 857863 w 1206260"/>
              <a:gd name="connsiteY216" fmla="*/ 1591247 h 1684262"/>
              <a:gd name="connsiteX217" fmla="*/ 857863 w 1206260"/>
              <a:gd name="connsiteY217" fmla="*/ 1591056 h 1684262"/>
              <a:gd name="connsiteX218" fmla="*/ 1054979 w 1206260"/>
              <a:gd name="connsiteY218" fmla="*/ 1445037 h 1684262"/>
              <a:gd name="connsiteX219" fmla="*/ 916632 w 1206260"/>
              <a:gd name="connsiteY219" fmla="*/ 1468184 h 1684262"/>
              <a:gd name="connsiteX220" fmla="*/ 1028170 w 1206260"/>
              <a:gd name="connsiteY220" fmla="*/ 1445228 h 1684262"/>
              <a:gd name="connsiteX221" fmla="*/ 1054979 w 1206260"/>
              <a:gd name="connsiteY221" fmla="*/ 1445037 h 1684262"/>
              <a:gd name="connsiteX222" fmla="*/ 862816 w 1206260"/>
              <a:gd name="connsiteY222" fmla="*/ 1410462 h 1684262"/>
              <a:gd name="connsiteX223" fmla="*/ 647551 w 1206260"/>
              <a:gd name="connsiteY223" fmla="*/ 1448562 h 1684262"/>
              <a:gd name="connsiteX224" fmla="*/ 862816 w 1206260"/>
              <a:gd name="connsiteY224" fmla="*/ 1410653 h 1684262"/>
              <a:gd name="connsiteX225" fmla="*/ 862816 w 1206260"/>
              <a:gd name="connsiteY225" fmla="*/ 1410462 h 1684262"/>
              <a:gd name="connsiteX226" fmla="*/ 689842 w 1206260"/>
              <a:gd name="connsiteY226" fmla="*/ 1391412 h 1684262"/>
              <a:gd name="connsiteX227" fmla="*/ 924347 w 1206260"/>
              <a:gd name="connsiteY227" fmla="*/ 1306830 h 1684262"/>
              <a:gd name="connsiteX228" fmla="*/ 689842 w 1206260"/>
              <a:gd name="connsiteY228" fmla="*/ 1391412 h 1684262"/>
              <a:gd name="connsiteX229" fmla="*/ 1162663 w 1206260"/>
              <a:gd name="connsiteY229" fmla="*/ 1057085 h 1684262"/>
              <a:gd name="connsiteX230" fmla="*/ 1148756 w 1206260"/>
              <a:gd name="connsiteY230" fmla="*/ 1134428 h 1684262"/>
              <a:gd name="connsiteX231" fmla="*/ 1066841 w 1206260"/>
              <a:gd name="connsiteY231" fmla="*/ 1139762 h 1684262"/>
              <a:gd name="connsiteX232" fmla="*/ 1035790 w 1206260"/>
              <a:gd name="connsiteY232" fmla="*/ 1087755 h 1684262"/>
              <a:gd name="connsiteX233" fmla="*/ 1162663 w 1206260"/>
              <a:gd name="connsiteY233" fmla="*/ 1057085 h 1684262"/>
              <a:gd name="connsiteX234" fmla="*/ 987913 w 1206260"/>
              <a:gd name="connsiteY234" fmla="*/ 1181170 h 1684262"/>
              <a:gd name="connsiteX235" fmla="*/ 958923 w 1206260"/>
              <a:gd name="connsiteY235" fmla="*/ 1264444 h 1684262"/>
              <a:gd name="connsiteX236" fmla="*/ 905107 w 1206260"/>
              <a:gd name="connsiteY236" fmla="*/ 1118330 h 1684262"/>
              <a:gd name="connsiteX237" fmla="*/ 987913 w 1206260"/>
              <a:gd name="connsiteY237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283886 w 1206260"/>
              <a:gd name="connsiteY50" fmla="*/ 1268063 h 1684262"/>
              <a:gd name="connsiteX51" fmla="*/ 284934 w 1206260"/>
              <a:gd name="connsiteY51" fmla="*/ 1275207 h 1684262"/>
              <a:gd name="connsiteX52" fmla="*/ 395615 w 1206260"/>
              <a:gd name="connsiteY52" fmla="*/ 1319117 h 1684262"/>
              <a:gd name="connsiteX53" fmla="*/ 257026 w 1206260"/>
              <a:gd name="connsiteY53" fmla="*/ 1309592 h 1684262"/>
              <a:gd name="connsiteX54" fmla="*/ 257026 w 1206260"/>
              <a:gd name="connsiteY54" fmla="*/ 1309592 h 1684262"/>
              <a:gd name="connsiteX55" fmla="*/ 248263 w 1206260"/>
              <a:gd name="connsiteY55" fmla="*/ 1308259 h 1684262"/>
              <a:gd name="connsiteX56" fmla="*/ 247691 w 1206260"/>
              <a:gd name="connsiteY56" fmla="*/ 1308735 h 1684262"/>
              <a:gd name="connsiteX57" fmla="*/ 229880 w 1206260"/>
              <a:gd name="connsiteY57" fmla="*/ 1312259 h 1684262"/>
              <a:gd name="connsiteX58" fmla="*/ 146155 w 1206260"/>
              <a:gd name="connsiteY58" fmla="*/ 1230344 h 1684262"/>
              <a:gd name="connsiteX59" fmla="*/ 115389 w 1206260"/>
              <a:gd name="connsiteY59" fmla="*/ 1430369 h 1684262"/>
              <a:gd name="connsiteX60" fmla="*/ 349799 w 1206260"/>
              <a:gd name="connsiteY60" fmla="*/ 1480280 h 1684262"/>
              <a:gd name="connsiteX61" fmla="*/ 299507 w 1206260"/>
              <a:gd name="connsiteY61" fmla="*/ 1464659 h 1684262"/>
              <a:gd name="connsiteX62" fmla="*/ 321034 w 1206260"/>
              <a:gd name="connsiteY62" fmla="*/ 1477042 h 1684262"/>
              <a:gd name="connsiteX63" fmla="*/ 330559 w 1206260"/>
              <a:gd name="connsiteY63" fmla="*/ 1484376 h 1684262"/>
              <a:gd name="connsiteX64" fmla="*/ 388280 w 1206260"/>
              <a:gd name="connsiteY64" fmla="*/ 1545717 h 1684262"/>
              <a:gd name="connsiteX65" fmla="*/ 348847 w 1206260"/>
              <a:gd name="connsiteY65" fmla="*/ 1542479 h 1684262"/>
              <a:gd name="connsiteX66" fmla="*/ 255883 w 1206260"/>
              <a:gd name="connsiteY66" fmla="*/ 1502664 h 1684262"/>
              <a:gd name="connsiteX67" fmla="*/ 255883 w 1206260"/>
              <a:gd name="connsiteY67" fmla="*/ 1502664 h 1684262"/>
              <a:gd name="connsiteX68" fmla="*/ 239976 w 1206260"/>
              <a:gd name="connsiteY68" fmla="*/ 1484281 h 1684262"/>
              <a:gd name="connsiteX69" fmla="*/ 203495 w 1206260"/>
              <a:gd name="connsiteY69" fmla="*/ 1484281 h 1684262"/>
              <a:gd name="connsiteX70" fmla="*/ 187303 w 1206260"/>
              <a:gd name="connsiteY70" fmla="*/ 1499140 h 1684262"/>
              <a:gd name="connsiteX71" fmla="*/ 490674 w 1206260"/>
              <a:gd name="connsiteY71" fmla="*/ 1673352 h 1684262"/>
              <a:gd name="connsiteX72" fmla="*/ 757374 w 1206260"/>
              <a:gd name="connsiteY72" fmla="*/ 1682401 h 1684262"/>
              <a:gd name="connsiteX73" fmla="*/ 988070 w 1206260"/>
              <a:gd name="connsiteY73" fmla="*/ 1594485 h 1684262"/>
              <a:gd name="connsiteX74" fmla="*/ 1152566 w 1206260"/>
              <a:gd name="connsiteY74" fmla="*/ 1394460 h 1684262"/>
              <a:gd name="connsiteX75" fmla="*/ 918822 w 1206260"/>
              <a:gd name="connsiteY75" fmla="*/ 1363507 h 1684262"/>
              <a:gd name="connsiteX76" fmla="*/ 802904 w 1206260"/>
              <a:gd name="connsiteY76" fmla="*/ 1350454 h 1684262"/>
              <a:gd name="connsiteX77" fmla="*/ 841956 w 1206260"/>
              <a:gd name="connsiteY77" fmla="*/ 1326547 h 1684262"/>
              <a:gd name="connsiteX78" fmla="*/ 1018286 w 1206260"/>
              <a:gd name="connsiteY78" fmla="*/ 1315425 h 1684262"/>
              <a:gd name="connsiteX79" fmla="*/ 980354 w 1206260"/>
              <a:gd name="connsiteY79" fmla="*/ 1268921 h 1684262"/>
              <a:gd name="connsiteX80" fmla="*/ 1091488 w 1206260"/>
              <a:gd name="connsiteY80" fmla="*/ 1221043 h 1684262"/>
              <a:gd name="connsiteX81" fmla="*/ 911203 w 1206260"/>
              <a:gd name="connsiteY81" fmla="*/ 1022890 h 1684262"/>
              <a:gd name="connsiteX82" fmla="*/ 1193429 w 1206260"/>
              <a:gd name="connsiteY82" fmla="*/ 899446 h 1684262"/>
              <a:gd name="connsiteX83" fmla="*/ 759089 w 1206260"/>
              <a:gd name="connsiteY83" fmla="*/ 61246 h 1684262"/>
              <a:gd name="connsiteX84" fmla="*/ 720989 w 1206260"/>
              <a:gd name="connsiteY84" fmla="*/ 145828 h 1684262"/>
              <a:gd name="connsiteX85" fmla="*/ 759089 w 1206260"/>
              <a:gd name="connsiteY85" fmla="*/ 61436 h 1684262"/>
              <a:gd name="connsiteX86" fmla="*/ 759089 w 1206260"/>
              <a:gd name="connsiteY86" fmla="*/ 61246 h 1684262"/>
              <a:gd name="connsiteX87" fmla="*/ 363611 w 1206260"/>
              <a:gd name="connsiteY87" fmla="*/ 545783 h 1684262"/>
              <a:gd name="connsiteX88" fmla="*/ 348275 w 1206260"/>
              <a:gd name="connsiteY88" fmla="*/ 553498 h 1684262"/>
              <a:gd name="connsiteX89" fmla="*/ 363611 w 1206260"/>
              <a:gd name="connsiteY89" fmla="*/ 545783 h 1684262"/>
              <a:gd name="connsiteX90" fmla="*/ 232451 w 1206260"/>
              <a:gd name="connsiteY90" fmla="*/ 523113 h 1684262"/>
              <a:gd name="connsiteX91" fmla="*/ 254694 w 1206260"/>
              <a:gd name="connsiteY91" fmla="*/ 664096 h 1684262"/>
              <a:gd name="connsiteX92" fmla="*/ 232451 w 1206260"/>
              <a:gd name="connsiteY92" fmla="*/ 523113 h 1684262"/>
              <a:gd name="connsiteX93" fmla="*/ 340084 w 1206260"/>
              <a:gd name="connsiteY93" fmla="*/ 692277 h 1684262"/>
              <a:gd name="connsiteX94" fmla="*/ 470767 w 1206260"/>
              <a:gd name="connsiteY94" fmla="*/ 684562 h 1684262"/>
              <a:gd name="connsiteX95" fmla="*/ 340084 w 1206260"/>
              <a:gd name="connsiteY95" fmla="*/ 691896 h 1684262"/>
              <a:gd name="connsiteX96" fmla="*/ 340084 w 1206260"/>
              <a:gd name="connsiteY96" fmla="*/ 692277 h 1684262"/>
              <a:gd name="connsiteX97" fmla="*/ 382375 w 1206260"/>
              <a:gd name="connsiteY97" fmla="*/ 615410 h 1684262"/>
              <a:gd name="connsiteX98" fmla="*/ 516868 w 1206260"/>
              <a:gd name="connsiteY98" fmla="*/ 688372 h 1684262"/>
              <a:gd name="connsiteX99" fmla="*/ 382661 w 1206260"/>
              <a:gd name="connsiteY99" fmla="*/ 615029 h 1684262"/>
              <a:gd name="connsiteX100" fmla="*/ 382375 w 1206260"/>
              <a:gd name="connsiteY100" fmla="*/ 615410 h 1684262"/>
              <a:gd name="connsiteX101" fmla="*/ 201400 w 1206260"/>
              <a:gd name="connsiteY101" fmla="*/ 907542 h 1684262"/>
              <a:gd name="connsiteX102" fmla="*/ 163300 w 1206260"/>
              <a:gd name="connsiteY102" fmla="*/ 838295 h 1684262"/>
              <a:gd name="connsiteX103" fmla="*/ 201686 w 1206260"/>
              <a:gd name="connsiteY103" fmla="*/ 907161 h 1684262"/>
              <a:gd name="connsiteX104" fmla="*/ 201400 w 1206260"/>
              <a:gd name="connsiteY104" fmla="*/ 907542 h 1684262"/>
              <a:gd name="connsiteX105" fmla="*/ 97811 w 1206260"/>
              <a:gd name="connsiteY105" fmla="*/ 1285557 h 1684262"/>
              <a:gd name="connsiteX106" fmla="*/ 123279 w 1206260"/>
              <a:gd name="connsiteY106" fmla="*/ 1264178 h 1684262"/>
              <a:gd name="connsiteX107" fmla="*/ 231975 w 1206260"/>
              <a:gd name="connsiteY107" fmla="*/ 1341501 h 1684262"/>
              <a:gd name="connsiteX108" fmla="*/ 97811 w 1206260"/>
              <a:gd name="connsiteY108" fmla="*/ 1285557 h 1684262"/>
              <a:gd name="connsiteX109" fmla="*/ 232928 w 1206260"/>
              <a:gd name="connsiteY109" fmla="*/ 1376077 h 1684262"/>
              <a:gd name="connsiteX110" fmla="*/ 279029 w 1206260"/>
              <a:gd name="connsiteY110" fmla="*/ 1379887 h 1684262"/>
              <a:gd name="connsiteX111" fmla="*/ 232451 w 1206260"/>
              <a:gd name="connsiteY111" fmla="*/ 1376077 h 1684262"/>
              <a:gd name="connsiteX112" fmla="*/ 232928 w 1206260"/>
              <a:gd name="connsiteY112" fmla="*/ 1376077 h 1684262"/>
              <a:gd name="connsiteX113" fmla="*/ 856244 w 1206260"/>
              <a:gd name="connsiteY113" fmla="*/ 715613 h 1684262"/>
              <a:gd name="connsiteX114" fmla="*/ 817635 w 1206260"/>
              <a:gd name="connsiteY114" fmla="*/ 708913 h 1684262"/>
              <a:gd name="connsiteX115" fmla="*/ 721084 w 1206260"/>
              <a:gd name="connsiteY115" fmla="*/ 657225 h 1684262"/>
              <a:gd name="connsiteX116" fmla="*/ 855767 w 1206260"/>
              <a:gd name="connsiteY116" fmla="*/ 715613 h 1684262"/>
              <a:gd name="connsiteX117" fmla="*/ 856244 w 1206260"/>
              <a:gd name="connsiteY117" fmla="*/ 715613 h 1684262"/>
              <a:gd name="connsiteX118" fmla="*/ 663458 w 1206260"/>
              <a:gd name="connsiteY118" fmla="*/ 722662 h 1684262"/>
              <a:gd name="connsiteX119" fmla="*/ 644408 w 1206260"/>
              <a:gd name="connsiteY119" fmla="*/ 807149 h 1684262"/>
              <a:gd name="connsiteX120" fmla="*/ 662981 w 1206260"/>
              <a:gd name="connsiteY120" fmla="*/ 723138 h 1684262"/>
              <a:gd name="connsiteX121" fmla="*/ 663458 w 1206260"/>
              <a:gd name="connsiteY121" fmla="*/ 722662 h 1684262"/>
              <a:gd name="connsiteX122" fmla="*/ 628882 w 1206260"/>
              <a:gd name="connsiteY122" fmla="*/ 753332 h 1684262"/>
              <a:gd name="connsiteX123" fmla="*/ 655742 w 1206260"/>
              <a:gd name="connsiteY123" fmla="*/ 726472 h 1684262"/>
              <a:gd name="connsiteX124" fmla="*/ 628406 w 1206260"/>
              <a:gd name="connsiteY124" fmla="*/ 753332 h 1684262"/>
              <a:gd name="connsiteX125" fmla="*/ 628882 w 1206260"/>
              <a:gd name="connsiteY125" fmla="*/ 753332 h 1684262"/>
              <a:gd name="connsiteX126" fmla="*/ 771090 w 1206260"/>
              <a:gd name="connsiteY126" fmla="*/ 757237 h 1684262"/>
              <a:gd name="connsiteX127" fmla="*/ 690318 w 1206260"/>
              <a:gd name="connsiteY127" fmla="*/ 822579 h 1684262"/>
              <a:gd name="connsiteX128" fmla="*/ 770614 w 1206260"/>
              <a:gd name="connsiteY128" fmla="*/ 757237 h 1684262"/>
              <a:gd name="connsiteX129" fmla="*/ 771090 w 1206260"/>
              <a:gd name="connsiteY129" fmla="*/ 757237 h 1684262"/>
              <a:gd name="connsiteX130" fmla="*/ 759565 w 1206260"/>
              <a:gd name="connsiteY130" fmla="*/ 538162 h 1684262"/>
              <a:gd name="connsiteX131" fmla="*/ 851767 w 1206260"/>
              <a:gd name="connsiteY131" fmla="*/ 480536 h 1684262"/>
              <a:gd name="connsiteX132" fmla="*/ 759089 w 1206260"/>
              <a:gd name="connsiteY132" fmla="*/ 538067 h 1684262"/>
              <a:gd name="connsiteX133" fmla="*/ 759565 w 1206260"/>
              <a:gd name="connsiteY133" fmla="*/ 538162 h 1684262"/>
              <a:gd name="connsiteX134" fmla="*/ 877961 w 1206260"/>
              <a:gd name="connsiteY134" fmla="*/ 342138 h 1684262"/>
              <a:gd name="connsiteX135" fmla="*/ 812619 w 1206260"/>
              <a:gd name="connsiteY135" fmla="*/ 442055 h 1684262"/>
              <a:gd name="connsiteX136" fmla="*/ 877961 w 1206260"/>
              <a:gd name="connsiteY136" fmla="*/ 342138 h 1684262"/>
              <a:gd name="connsiteX137" fmla="*/ 681841 w 1206260"/>
              <a:gd name="connsiteY137" fmla="*/ 323088 h 1684262"/>
              <a:gd name="connsiteX138" fmla="*/ 758803 w 1206260"/>
              <a:gd name="connsiteY138" fmla="*/ 430816 h 1684262"/>
              <a:gd name="connsiteX139" fmla="*/ 643455 w 1206260"/>
              <a:gd name="connsiteY139" fmla="*/ 396145 h 1684262"/>
              <a:gd name="connsiteX140" fmla="*/ 639550 w 1206260"/>
              <a:gd name="connsiteY140" fmla="*/ 438436 h 1684262"/>
              <a:gd name="connsiteX141" fmla="*/ 682127 w 1206260"/>
              <a:gd name="connsiteY141" fmla="*/ 323088 h 1684262"/>
              <a:gd name="connsiteX142" fmla="*/ 681841 w 1206260"/>
              <a:gd name="connsiteY142" fmla="*/ 323088 h 1684262"/>
              <a:gd name="connsiteX143" fmla="*/ 351323 w 1206260"/>
              <a:gd name="connsiteY143" fmla="*/ 219361 h 1684262"/>
              <a:gd name="connsiteX144" fmla="*/ 383994 w 1206260"/>
              <a:gd name="connsiteY144" fmla="*/ 183070 h 1684262"/>
              <a:gd name="connsiteX145" fmla="*/ 403711 w 1206260"/>
              <a:gd name="connsiteY145" fmla="*/ 175069 h 1684262"/>
              <a:gd name="connsiteX146" fmla="*/ 411331 w 1206260"/>
              <a:gd name="connsiteY146" fmla="*/ 176117 h 1684262"/>
              <a:gd name="connsiteX147" fmla="*/ 569351 w 1206260"/>
              <a:gd name="connsiteY147" fmla="*/ 242792 h 1684262"/>
              <a:gd name="connsiteX148" fmla="*/ 569922 w 1206260"/>
              <a:gd name="connsiteY148" fmla="*/ 242792 h 1684262"/>
              <a:gd name="connsiteX149" fmla="*/ 558873 w 1206260"/>
              <a:gd name="connsiteY149" fmla="*/ 299942 h 1684262"/>
              <a:gd name="connsiteX150" fmla="*/ 351609 w 1206260"/>
              <a:gd name="connsiteY150" fmla="*/ 219075 h 1684262"/>
              <a:gd name="connsiteX151" fmla="*/ 351323 w 1206260"/>
              <a:gd name="connsiteY151" fmla="*/ 219361 h 1684262"/>
              <a:gd name="connsiteX152" fmla="*/ 470767 w 1206260"/>
              <a:gd name="connsiteY152" fmla="*/ 361188 h 1684262"/>
              <a:gd name="connsiteX153" fmla="*/ 566874 w 1206260"/>
              <a:gd name="connsiteY153" fmla="*/ 503396 h 1684262"/>
              <a:gd name="connsiteX154" fmla="*/ 470767 w 1206260"/>
              <a:gd name="connsiteY154" fmla="*/ 361188 h 1684262"/>
              <a:gd name="connsiteX155" fmla="*/ 632216 w 1206260"/>
              <a:gd name="connsiteY155" fmla="*/ 453485 h 1684262"/>
              <a:gd name="connsiteX156" fmla="*/ 699367 w 1206260"/>
              <a:gd name="connsiteY156" fmla="*/ 515112 h 1684262"/>
              <a:gd name="connsiteX157" fmla="*/ 759089 w 1206260"/>
              <a:gd name="connsiteY157" fmla="*/ 438055 h 1684262"/>
              <a:gd name="connsiteX158" fmla="*/ 678317 w 1206260"/>
              <a:gd name="connsiteY158" fmla="*/ 611029 h 1684262"/>
              <a:gd name="connsiteX159" fmla="*/ 640217 w 1206260"/>
              <a:gd name="connsiteY159" fmla="*/ 587978 h 1684262"/>
              <a:gd name="connsiteX160" fmla="*/ 632216 w 1206260"/>
              <a:gd name="connsiteY160" fmla="*/ 453581 h 1684262"/>
              <a:gd name="connsiteX161" fmla="*/ 632216 w 1206260"/>
              <a:gd name="connsiteY161" fmla="*/ 453485 h 1684262"/>
              <a:gd name="connsiteX162" fmla="*/ 686032 w 1206260"/>
              <a:gd name="connsiteY162" fmla="*/ 837819 h 1684262"/>
              <a:gd name="connsiteX163" fmla="*/ 628310 w 1206260"/>
              <a:gd name="connsiteY163" fmla="*/ 930116 h 1684262"/>
              <a:gd name="connsiteX164" fmla="*/ 686032 w 1206260"/>
              <a:gd name="connsiteY164" fmla="*/ 837914 h 1684262"/>
              <a:gd name="connsiteX165" fmla="*/ 686032 w 1206260"/>
              <a:gd name="connsiteY165" fmla="*/ 837819 h 1684262"/>
              <a:gd name="connsiteX166" fmla="*/ 743658 w 1206260"/>
              <a:gd name="connsiteY166" fmla="*/ 1291400 h 1684262"/>
              <a:gd name="connsiteX167" fmla="*/ 547634 w 1206260"/>
              <a:gd name="connsiteY167" fmla="*/ 1206818 h 1684262"/>
              <a:gd name="connsiteX168" fmla="*/ 573446 w 1206260"/>
              <a:gd name="connsiteY168" fmla="*/ 1222439 h 1684262"/>
              <a:gd name="connsiteX169" fmla="*/ 603450 w 1206260"/>
              <a:gd name="connsiteY169" fmla="*/ 1227487 h 1684262"/>
              <a:gd name="connsiteX170" fmla="*/ 743658 w 1206260"/>
              <a:gd name="connsiteY170" fmla="*/ 1291495 h 1684262"/>
              <a:gd name="connsiteX171" fmla="*/ 743658 w 1206260"/>
              <a:gd name="connsiteY171" fmla="*/ 1291400 h 1684262"/>
              <a:gd name="connsiteX172" fmla="*/ 578399 w 1206260"/>
              <a:gd name="connsiteY172" fmla="*/ 945452 h 1684262"/>
              <a:gd name="connsiteX173" fmla="*/ 689842 w 1206260"/>
              <a:gd name="connsiteY173" fmla="*/ 1122236 h 1684262"/>
              <a:gd name="connsiteX174" fmla="*/ 578399 w 1206260"/>
              <a:gd name="connsiteY174" fmla="*/ 945547 h 1684262"/>
              <a:gd name="connsiteX175" fmla="*/ 578399 w 1206260"/>
              <a:gd name="connsiteY175" fmla="*/ 945452 h 1684262"/>
              <a:gd name="connsiteX176" fmla="*/ 351609 w 1206260"/>
              <a:gd name="connsiteY176" fmla="*/ 1045464 h 1684262"/>
              <a:gd name="connsiteX177" fmla="*/ 382375 w 1206260"/>
              <a:gd name="connsiteY177" fmla="*/ 887825 h 1684262"/>
              <a:gd name="connsiteX178" fmla="*/ 351609 w 1206260"/>
              <a:gd name="connsiteY178" fmla="*/ 1045559 h 1684262"/>
              <a:gd name="connsiteX179" fmla="*/ 351609 w 1206260"/>
              <a:gd name="connsiteY179" fmla="*/ 1045464 h 1684262"/>
              <a:gd name="connsiteX180" fmla="*/ 420761 w 1206260"/>
              <a:gd name="connsiteY180" fmla="*/ 1018413 h 1684262"/>
              <a:gd name="connsiteX181" fmla="*/ 605260 w 1206260"/>
              <a:gd name="connsiteY181" fmla="*/ 1180338 h 1684262"/>
              <a:gd name="connsiteX182" fmla="*/ 420761 w 1206260"/>
              <a:gd name="connsiteY182" fmla="*/ 1018413 h 1684262"/>
              <a:gd name="connsiteX183" fmla="*/ 366944 w 1206260"/>
              <a:gd name="connsiteY183" fmla="*/ 1414272 h 1684262"/>
              <a:gd name="connsiteX184" fmla="*/ 597640 w 1206260"/>
              <a:gd name="connsiteY184" fmla="*/ 1460468 h 1684262"/>
              <a:gd name="connsiteX185" fmla="*/ 366944 w 1206260"/>
              <a:gd name="connsiteY185" fmla="*/ 1414463 h 1684262"/>
              <a:gd name="connsiteX186" fmla="*/ 366944 w 1206260"/>
              <a:gd name="connsiteY186" fmla="*/ 1414272 h 1684262"/>
              <a:gd name="connsiteX187" fmla="*/ 536108 w 1206260"/>
              <a:gd name="connsiteY187" fmla="*/ 1644968 h 1684262"/>
              <a:gd name="connsiteX188" fmla="*/ 498008 w 1206260"/>
              <a:gd name="connsiteY188" fmla="*/ 1625918 h 1684262"/>
              <a:gd name="connsiteX189" fmla="*/ 471148 w 1206260"/>
              <a:gd name="connsiteY189" fmla="*/ 1618202 h 1684262"/>
              <a:gd name="connsiteX190" fmla="*/ 471148 w 1206260"/>
              <a:gd name="connsiteY190" fmla="*/ 1664399 h 1684262"/>
              <a:gd name="connsiteX191" fmla="*/ 401901 w 1206260"/>
              <a:gd name="connsiteY191" fmla="*/ 1579817 h 1684262"/>
              <a:gd name="connsiteX192" fmla="*/ 536108 w 1206260"/>
              <a:gd name="connsiteY192" fmla="*/ 1645158 h 1684262"/>
              <a:gd name="connsiteX193" fmla="*/ 536108 w 1206260"/>
              <a:gd name="connsiteY193" fmla="*/ 1644968 h 1684262"/>
              <a:gd name="connsiteX194" fmla="*/ 616785 w 1206260"/>
              <a:gd name="connsiteY194" fmla="*/ 1564196 h 1684262"/>
              <a:gd name="connsiteX195" fmla="*/ 555349 w 1206260"/>
              <a:gd name="connsiteY195" fmla="*/ 1541145 h 1684262"/>
              <a:gd name="connsiteX196" fmla="*/ 638597 w 1206260"/>
              <a:gd name="connsiteY196" fmla="*/ 1493520 h 1684262"/>
              <a:gd name="connsiteX197" fmla="*/ 739848 w 1206260"/>
              <a:gd name="connsiteY197" fmla="*/ 1525715 h 1684262"/>
              <a:gd name="connsiteX198" fmla="*/ 616785 w 1206260"/>
              <a:gd name="connsiteY198" fmla="*/ 1564386 h 1684262"/>
              <a:gd name="connsiteX199" fmla="*/ 616785 w 1206260"/>
              <a:gd name="connsiteY199" fmla="*/ 1564196 h 1684262"/>
              <a:gd name="connsiteX200" fmla="*/ 752231 w 1206260"/>
              <a:gd name="connsiteY200" fmla="*/ 1664779 h 1684262"/>
              <a:gd name="connsiteX201" fmla="*/ 739658 w 1206260"/>
              <a:gd name="connsiteY201" fmla="*/ 1664779 h 1684262"/>
              <a:gd name="connsiteX202" fmla="*/ 731180 w 1206260"/>
              <a:gd name="connsiteY202" fmla="*/ 1664779 h 1684262"/>
              <a:gd name="connsiteX203" fmla="*/ 727561 w 1206260"/>
              <a:gd name="connsiteY203" fmla="*/ 1664779 h 1684262"/>
              <a:gd name="connsiteX204" fmla="*/ 713750 w 1206260"/>
              <a:gd name="connsiteY204" fmla="*/ 1666780 h 1684262"/>
              <a:gd name="connsiteX205" fmla="*/ 704225 w 1206260"/>
              <a:gd name="connsiteY205" fmla="*/ 1665256 h 1684262"/>
              <a:gd name="connsiteX206" fmla="*/ 705558 w 1206260"/>
              <a:gd name="connsiteY206" fmla="*/ 1667733 h 1684262"/>
              <a:gd name="connsiteX207" fmla="*/ 790045 w 1206260"/>
              <a:gd name="connsiteY207" fmla="*/ 1610106 h 1684262"/>
              <a:gd name="connsiteX208" fmla="*/ 752231 w 1206260"/>
              <a:gd name="connsiteY208" fmla="*/ 1664970 h 1684262"/>
              <a:gd name="connsiteX209" fmla="*/ 752231 w 1206260"/>
              <a:gd name="connsiteY209" fmla="*/ 1664779 h 1684262"/>
              <a:gd name="connsiteX210" fmla="*/ 857863 w 1206260"/>
              <a:gd name="connsiteY210" fmla="*/ 1591056 h 1684262"/>
              <a:gd name="connsiteX211" fmla="*/ 838813 w 1206260"/>
              <a:gd name="connsiteY211" fmla="*/ 1568958 h 1684262"/>
              <a:gd name="connsiteX212" fmla="*/ 836146 w 1206260"/>
              <a:gd name="connsiteY212" fmla="*/ 1564291 h 1684262"/>
              <a:gd name="connsiteX213" fmla="*/ 955179 w 1206260"/>
              <a:gd name="connsiteY213" fmla="*/ 1500720 h 1684262"/>
              <a:gd name="connsiteX214" fmla="*/ 1066493 w 1206260"/>
              <a:gd name="connsiteY214" fmla="*/ 1492065 h 1684262"/>
              <a:gd name="connsiteX215" fmla="*/ 857863 w 1206260"/>
              <a:gd name="connsiteY215" fmla="*/ 1591247 h 1684262"/>
              <a:gd name="connsiteX216" fmla="*/ 857863 w 1206260"/>
              <a:gd name="connsiteY216" fmla="*/ 1591056 h 1684262"/>
              <a:gd name="connsiteX217" fmla="*/ 1054979 w 1206260"/>
              <a:gd name="connsiteY217" fmla="*/ 1445037 h 1684262"/>
              <a:gd name="connsiteX218" fmla="*/ 916632 w 1206260"/>
              <a:gd name="connsiteY218" fmla="*/ 1468184 h 1684262"/>
              <a:gd name="connsiteX219" fmla="*/ 1028170 w 1206260"/>
              <a:gd name="connsiteY219" fmla="*/ 1445228 h 1684262"/>
              <a:gd name="connsiteX220" fmla="*/ 1054979 w 1206260"/>
              <a:gd name="connsiteY220" fmla="*/ 1445037 h 1684262"/>
              <a:gd name="connsiteX221" fmla="*/ 862816 w 1206260"/>
              <a:gd name="connsiteY221" fmla="*/ 1410462 h 1684262"/>
              <a:gd name="connsiteX222" fmla="*/ 647551 w 1206260"/>
              <a:gd name="connsiteY222" fmla="*/ 1448562 h 1684262"/>
              <a:gd name="connsiteX223" fmla="*/ 862816 w 1206260"/>
              <a:gd name="connsiteY223" fmla="*/ 1410653 h 1684262"/>
              <a:gd name="connsiteX224" fmla="*/ 862816 w 1206260"/>
              <a:gd name="connsiteY224" fmla="*/ 1410462 h 1684262"/>
              <a:gd name="connsiteX225" fmla="*/ 689842 w 1206260"/>
              <a:gd name="connsiteY225" fmla="*/ 1391412 h 1684262"/>
              <a:gd name="connsiteX226" fmla="*/ 924347 w 1206260"/>
              <a:gd name="connsiteY226" fmla="*/ 1306830 h 1684262"/>
              <a:gd name="connsiteX227" fmla="*/ 689842 w 1206260"/>
              <a:gd name="connsiteY227" fmla="*/ 1391412 h 1684262"/>
              <a:gd name="connsiteX228" fmla="*/ 1162663 w 1206260"/>
              <a:gd name="connsiteY228" fmla="*/ 1057085 h 1684262"/>
              <a:gd name="connsiteX229" fmla="*/ 1148756 w 1206260"/>
              <a:gd name="connsiteY229" fmla="*/ 1134428 h 1684262"/>
              <a:gd name="connsiteX230" fmla="*/ 1066841 w 1206260"/>
              <a:gd name="connsiteY230" fmla="*/ 1139762 h 1684262"/>
              <a:gd name="connsiteX231" fmla="*/ 1035790 w 1206260"/>
              <a:gd name="connsiteY231" fmla="*/ 1087755 h 1684262"/>
              <a:gd name="connsiteX232" fmla="*/ 1162663 w 1206260"/>
              <a:gd name="connsiteY232" fmla="*/ 1057085 h 1684262"/>
              <a:gd name="connsiteX233" fmla="*/ 987913 w 1206260"/>
              <a:gd name="connsiteY233" fmla="*/ 1181170 h 1684262"/>
              <a:gd name="connsiteX234" fmla="*/ 958923 w 1206260"/>
              <a:gd name="connsiteY234" fmla="*/ 1264444 h 1684262"/>
              <a:gd name="connsiteX235" fmla="*/ 905107 w 1206260"/>
              <a:gd name="connsiteY235" fmla="*/ 1118330 h 1684262"/>
              <a:gd name="connsiteX236" fmla="*/ 987913 w 1206260"/>
              <a:gd name="connsiteY236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283886 w 1206260"/>
              <a:gd name="connsiteY49" fmla="*/ 1268063 h 1684262"/>
              <a:gd name="connsiteX50" fmla="*/ 284934 w 1206260"/>
              <a:gd name="connsiteY50" fmla="*/ 1275207 h 1684262"/>
              <a:gd name="connsiteX51" fmla="*/ 395615 w 1206260"/>
              <a:gd name="connsiteY51" fmla="*/ 1319117 h 1684262"/>
              <a:gd name="connsiteX52" fmla="*/ 257026 w 1206260"/>
              <a:gd name="connsiteY52" fmla="*/ 1309592 h 1684262"/>
              <a:gd name="connsiteX53" fmla="*/ 257026 w 1206260"/>
              <a:gd name="connsiteY53" fmla="*/ 1309592 h 1684262"/>
              <a:gd name="connsiteX54" fmla="*/ 248263 w 1206260"/>
              <a:gd name="connsiteY54" fmla="*/ 1308259 h 1684262"/>
              <a:gd name="connsiteX55" fmla="*/ 247691 w 1206260"/>
              <a:gd name="connsiteY55" fmla="*/ 1308735 h 1684262"/>
              <a:gd name="connsiteX56" fmla="*/ 229880 w 1206260"/>
              <a:gd name="connsiteY56" fmla="*/ 1312259 h 1684262"/>
              <a:gd name="connsiteX57" fmla="*/ 146155 w 1206260"/>
              <a:gd name="connsiteY57" fmla="*/ 1230344 h 1684262"/>
              <a:gd name="connsiteX58" fmla="*/ 115389 w 1206260"/>
              <a:gd name="connsiteY58" fmla="*/ 1430369 h 1684262"/>
              <a:gd name="connsiteX59" fmla="*/ 349799 w 1206260"/>
              <a:gd name="connsiteY59" fmla="*/ 1480280 h 1684262"/>
              <a:gd name="connsiteX60" fmla="*/ 299507 w 1206260"/>
              <a:gd name="connsiteY60" fmla="*/ 1464659 h 1684262"/>
              <a:gd name="connsiteX61" fmla="*/ 321034 w 1206260"/>
              <a:gd name="connsiteY61" fmla="*/ 1477042 h 1684262"/>
              <a:gd name="connsiteX62" fmla="*/ 330559 w 1206260"/>
              <a:gd name="connsiteY62" fmla="*/ 1484376 h 1684262"/>
              <a:gd name="connsiteX63" fmla="*/ 388280 w 1206260"/>
              <a:gd name="connsiteY63" fmla="*/ 1545717 h 1684262"/>
              <a:gd name="connsiteX64" fmla="*/ 348847 w 1206260"/>
              <a:gd name="connsiteY64" fmla="*/ 1542479 h 1684262"/>
              <a:gd name="connsiteX65" fmla="*/ 255883 w 1206260"/>
              <a:gd name="connsiteY65" fmla="*/ 1502664 h 1684262"/>
              <a:gd name="connsiteX66" fmla="*/ 255883 w 1206260"/>
              <a:gd name="connsiteY66" fmla="*/ 1502664 h 1684262"/>
              <a:gd name="connsiteX67" fmla="*/ 239976 w 1206260"/>
              <a:gd name="connsiteY67" fmla="*/ 1484281 h 1684262"/>
              <a:gd name="connsiteX68" fmla="*/ 203495 w 1206260"/>
              <a:gd name="connsiteY68" fmla="*/ 1484281 h 1684262"/>
              <a:gd name="connsiteX69" fmla="*/ 187303 w 1206260"/>
              <a:gd name="connsiteY69" fmla="*/ 1499140 h 1684262"/>
              <a:gd name="connsiteX70" fmla="*/ 490674 w 1206260"/>
              <a:gd name="connsiteY70" fmla="*/ 1673352 h 1684262"/>
              <a:gd name="connsiteX71" fmla="*/ 757374 w 1206260"/>
              <a:gd name="connsiteY71" fmla="*/ 1682401 h 1684262"/>
              <a:gd name="connsiteX72" fmla="*/ 988070 w 1206260"/>
              <a:gd name="connsiteY72" fmla="*/ 1594485 h 1684262"/>
              <a:gd name="connsiteX73" fmla="*/ 1152566 w 1206260"/>
              <a:gd name="connsiteY73" fmla="*/ 1394460 h 1684262"/>
              <a:gd name="connsiteX74" fmla="*/ 918822 w 1206260"/>
              <a:gd name="connsiteY74" fmla="*/ 1363507 h 1684262"/>
              <a:gd name="connsiteX75" fmla="*/ 802904 w 1206260"/>
              <a:gd name="connsiteY75" fmla="*/ 1350454 h 1684262"/>
              <a:gd name="connsiteX76" fmla="*/ 841956 w 1206260"/>
              <a:gd name="connsiteY76" fmla="*/ 1326547 h 1684262"/>
              <a:gd name="connsiteX77" fmla="*/ 1018286 w 1206260"/>
              <a:gd name="connsiteY77" fmla="*/ 1315425 h 1684262"/>
              <a:gd name="connsiteX78" fmla="*/ 980354 w 1206260"/>
              <a:gd name="connsiteY78" fmla="*/ 1268921 h 1684262"/>
              <a:gd name="connsiteX79" fmla="*/ 1091488 w 1206260"/>
              <a:gd name="connsiteY79" fmla="*/ 1221043 h 1684262"/>
              <a:gd name="connsiteX80" fmla="*/ 911203 w 1206260"/>
              <a:gd name="connsiteY80" fmla="*/ 1022890 h 1684262"/>
              <a:gd name="connsiteX81" fmla="*/ 1193429 w 1206260"/>
              <a:gd name="connsiteY81" fmla="*/ 899446 h 1684262"/>
              <a:gd name="connsiteX82" fmla="*/ 759089 w 1206260"/>
              <a:gd name="connsiteY82" fmla="*/ 61246 h 1684262"/>
              <a:gd name="connsiteX83" fmla="*/ 720989 w 1206260"/>
              <a:gd name="connsiteY83" fmla="*/ 145828 h 1684262"/>
              <a:gd name="connsiteX84" fmla="*/ 759089 w 1206260"/>
              <a:gd name="connsiteY84" fmla="*/ 61436 h 1684262"/>
              <a:gd name="connsiteX85" fmla="*/ 759089 w 1206260"/>
              <a:gd name="connsiteY85" fmla="*/ 61246 h 1684262"/>
              <a:gd name="connsiteX86" fmla="*/ 363611 w 1206260"/>
              <a:gd name="connsiteY86" fmla="*/ 545783 h 1684262"/>
              <a:gd name="connsiteX87" fmla="*/ 348275 w 1206260"/>
              <a:gd name="connsiteY87" fmla="*/ 553498 h 1684262"/>
              <a:gd name="connsiteX88" fmla="*/ 363611 w 1206260"/>
              <a:gd name="connsiteY88" fmla="*/ 545783 h 1684262"/>
              <a:gd name="connsiteX89" fmla="*/ 232451 w 1206260"/>
              <a:gd name="connsiteY89" fmla="*/ 523113 h 1684262"/>
              <a:gd name="connsiteX90" fmla="*/ 254694 w 1206260"/>
              <a:gd name="connsiteY90" fmla="*/ 664096 h 1684262"/>
              <a:gd name="connsiteX91" fmla="*/ 232451 w 1206260"/>
              <a:gd name="connsiteY91" fmla="*/ 523113 h 1684262"/>
              <a:gd name="connsiteX92" fmla="*/ 340084 w 1206260"/>
              <a:gd name="connsiteY92" fmla="*/ 692277 h 1684262"/>
              <a:gd name="connsiteX93" fmla="*/ 470767 w 1206260"/>
              <a:gd name="connsiteY93" fmla="*/ 684562 h 1684262"/>
              <a:gd name="connsiteX94" fmla="*/ 340084 w 1206260"/>
              <a:gd name="connsiteY94" fmla="*/ 691896 h 1684262"/>
              <a:gd name="connsiteX95" fmla="*/ 340084 w 1206260"/>
              <a:gd name="connsiteY95" fmla="*/ 692277 h 1684262"/>
              <a:gd name="connsiteX96" fmla="*/ 382375 w 1206260"/>
              <a:gd name="connsiteY96" fmla="*/ 615410 h 1684262"/>
              <a:gd name="connsiteX97" fmla="*/ 516868 w 1206260"/>
              <a:gd name="connsiteY97" fmla="*/ 688372 h 1684262"/>
              <a:gd name="connsiteX98" fmla="*/ 382661 w 1206260"/>
              <a:gd name="connsiteY98" fmla="*/ 615029 h 1684262"/>
              <a:gd name="connsiteX99" fmla="*/ 382375 w 1206260"/>
              <a:gd name="connsiteY99" fmla="*/ 615410 h 1684262"/>
              <a:gd name="connsiteX100" fmla="*/ 201400 w 1206260"/>
              <a:gd name="connsiteY100" fmla="*/ 907542 h 1684262"/>
              <a:gd name="connsiteX101" fmla="*/ 163300 w 1206260"/>
              <a:gd name="connsiteY101" fmla="*/ 838295 h 1684262"/>
              <a:gd name="connsiteX102" fmla="*/ 201686 w 1206260"/>
              <a:gd name="connsiteY102" fmla="*/ 907161 h 1684262"/>
              <a:gd name="connsiteX103" fmla="*/ 201400 w 1206260"/>
              <a:gd name="connsiteY103" fmla="*/ 907542 h 1684262"/>
              <a:gd name="connsiteX104" fmla="*/ 97811 w 1206260"/>
              <a:gd name="connsiteY104" fmla="*/ 1285557 h 1684262"/>
              <a:gd name="connsiteX105" fmla="*/ 123279 w 1206260"/>
              <a:gd name="connsiteY105" fmla="*/ 1264178 h 1684262"/>
              <a:gd name="connsiteX106" fmla="*/ 231975 w 1206260"/>
              <a:gd name="connsiteY106" fmla="*/ 1341501 h 1684262"/>
              <a:gd name="connsiteX107" fmla="*/ 97811 w 1206260"/>
              <a:gd name="connsiteY107" fmla="*/ 1285557 h 1684262"/>
              <a:gd name="connsiteX108" fmla="*/ 232928 w 1206260"/>
              <a:gd name="connsiteY108" fmla="*/ 1376077 h 1684262"/>
              <a:gd name="connsiteX109" fmla="*/ 279029 w 1206260"/>
              <a:gd name="connsiteY109" fmla="*/ 1379887 h 1684262"/>
              <a:gd name="connsiteX110" fmla="*/ 232451 w 1206260"/>
              <a:gd name="connsiteY110" fmla="*/ 1376077 h 1684262"/>
              <a:gd name="connsiteX111" fmla="*/ 232928 w 1206260"/>
              <a:gd name="connsiteY111" fmla="*/ 1376077 h 1684262"/>
              <a:gd name="connsiteX112" fmla="*/ 856244 w 1206260"/>
              <a:gd name="connsiteY112" fmla="*/ 715613 h 1684262"/>
              <a:gd name="connsiteX113" fmla="*/ 817635 w 1206260"/>
              <a:gd name="connsiteY113" fmla="*/ 708913 h 1684262"/>
              <a:gd name="connsiteX114" fmla="*/ 721084 w 1206260"/>
              <a:gd name="connsiteY114" fmla="*/ 657225 h 1684262"/>
              <a:gd name="connsiteX115" fmla="*/ 855767 w 1206260"/>
              <a:gd name="connsiteY115" fmla="*/ 715613 h 1684262"/>
              <a:gd name="connsiteX116" fmla="*/ 856244 w 1206260"/>
              <a:gd name="connsiteY116" fmla="*/ 715613 h 1684262"/>
              <a:gd name="connsiteX117" fmla="*/ 663458 w 1206260"/>
              <a:gd name="connsiteY117" fmla="*/ 722662 h 1684262"/>
              <a:gd name="connsiteX118" fmla="*/ 644408 w 1206260"/>
              <a:gd name="connsiteY118" fmla="*/ 807149 h 1684262"/>
              <a:gd name="connsiteX119" fmla="*/ 662981 w 1206260"/>
              <a:gd name="connsiteY119" fmla="*/ 723138 h 1684262"/>
              <a:gd name="connsiteX120" fmla="*/ 663458 w 1206260"/>
              <a:gd name="connsiteY120" fmla="*/ 722662 h 1684262"/>
              <a:gd name="connsiteX121" fmla="*/ 628882 w 1206260"/>
              <a:gd name="connsiteY121" fmla="*/ 753332 h 1684262"/>
              <a:gd name="connsiteX122" fmla="*/ 655742 w 1206260"/>
              <a:gd name="connsiteY122" fmla="*/ 726472 h 1684262"/>
              <a:gd name="connsiteX123" fmla="*/ 628406 w 1206260"/>
              <a:gd name="connsiteY123" fmla="*/ 753332 h 1684262"/>
              <a:gd name="connsiteX124" fmla="*/ 628882 w 1206260"/>
              <a:gd name="connsiteY124" fmla="*/ 753332 h 1684262"/>
              <a:gd name="connsiteX125" fmla="*/ 771090 w 1206260"/>
              <a:gd name="connsiteY125" fmla="*/ 757237 h 1684262"/>
              <a:gd name="connsiteX126" fmla="*/ 690318 w 1206260"/>
              <a:gd name="connsiteY126" fmla="*/ 822579 h 1684262"/>
              <a:gd name="connsiteX127" fmla="*/ 770614 w 1206260"/>
              <a:gd name="connsiteY127" fmla="*/ 757237 h 1684262"/>
              <a:gd name="connsiteX128" fmla="*/ 771090 w 1206260"/>
              <a:gd name="connsiteY128" fmla="*/ 757237 h 1684262"/>
              <a:gd name="connsiteX129" fmla="*/ 759565 w 1206260"/>
              <a:gd name="connsiteY129" fmla="*/ 538162 h 1684262"/>
              <a:gd name="connsiteX130" fmla="*/ 851767 w 1206260"/>
              <a:gd name="connsiteY130" fmla="*/ 480536 h 1684262"/>
              <a:gd name="connsiteX131" fmla="*/ 759089 w 1206260"/>
              <a:gd name="connsiteY131" fmla="*/ 538067 h 1684262"/>
              <a:gd name="connsiteX132" fmla="*/ 759565 w 1206260"/>
              <a:gd name="connsiteY132" fmla="*/ 538162 h 1684262"/>
              <a:gd name="connsiteX133" fmla="*/ 877961 w 1206260"/>
              <a:gd name="connsiteY133" fmla="*/ 342138 h 1684262"/>
              <a:gd name="connsiteX134" fmla="*/ 812619 w 1206260"/>
              <a:gd name="connsiteY134" fmla="*/ 442055 h 1684262"/>
              <a:gd name="connsiteX135" fmla="*/ 877961 w 1206260"/>
              <a:gd name="connsiteY135" fmla="*/ 342138 h 1684262"/>
              <a:gd name="connsiteX136" fmla="*/ 681841 w 1206260"/>
              <a:gd name="connsiteY136" fmla="*/ 323088 h 1684262"/>
              <a:gd name="connsiteX137" fmla="*/ 758803 w 1206260"/>
              <a:gd name="connsiteY137" fmla="*/ 430816 h 1684262"/>
              <a:gd name="connsiteX138" fmla="*/ 643455 w 1206260"/>
              <a:gd name="connsiteY138" fmla="*/ 396145 h 1684262"/>
              <a:gd name="connsiteX139" fmla="*/ 639550 w 1206260"/>
              <a:gd name="connsiteY139" fmla="*/ 438436 h 1684262"/>
              <a:gd name="connsiteX140" fmla="*/ 682127 w 1206260"/>
              <a:gd name="connsiteY140" fmla="*/ 323088 h 1684262"/>
              <a:gd name="connsiteX141" fmla="*/ 681841 w 1206260"/>
              <a:gd name="connsiteY141" fmla="*/ 323088 h 1684262"/>
              <a:gd name="connsiteX142" fmla="*/ 351323 w 1206260"/>
              <a:gd name="connsiteY142" fmla="*/ 219361 h 1684262"/>
              <a:gd name="connsiteX143" fmla="*/ 383994 w 1206260"/>
              <a:gd name="connsiteY143" fmla="*/ 183070 h 1684262"/>
              <a:gd name="connsiteX144" fmla="*/ 403711 w 1206260"/>
              <a:gd name="connsiteY144" fmla="*/ 175069 h 1684262"/>
              <a:gd name="connsiteX145" fmla="*/ 411331 w 1206260"/>
              <a:gd name="connsiteY145" fmla="*/ 176117 h 1684262"/>
              <a:gd name="connsiteX146" fmla="*/ 569351 w 1206260"/>
              <a:gd name="connsiteY146" fmla="*/ 242792 h 1684262"/>
              <a:gd name="connsiteX147" fmla="*/ 569922 w 1206260"/>
              <a:gd name="connsiteY147" fmla="*/ 242792 h 1684262"/>
              <a:gd name="connsiteX148" fmla="*/ 558873 w 1206260"/>
              <a:gd name="connsiteY148" fmla="*/ 299942 h 1684262"/>
              <a:gd name="connsiteX149" fmla="*/ 351609 w 1206260"/>
              <a:gd name="connsiteY149" fmla="*/ 219075 h 1684262"/>
              <a:gd name="connsiteX150" fmla="*/ 351323 w 1206260"/>
              <a:gd name="connsiteY150" fmla="*/ 219361 h 1684262"/>
              <a:gd name="connsiteX151" fmla="*/ 470767 w 1206260"/>
              <a:gd name="connsiteY151" fmla="*/ 361188 h 1684262"/>
              <a:gd name="connsiteX152" fmla="*/ 566874 w 1206260"/>
              <a:gd name="connsiteY152" fmla="*/ 503396 h 1684262"/>
              <a:gd name="connsiteX153" fmla="*/ 470767 w 1206260"/>
              <a:gd name="connsiteY153" fmla="*/ 361188 h 1684262"/>
              <a:gd name="connsiteX154" fmla="*/ 632216 w 1206260"/>
              <a:gd name="connsiteY154" fmla="*/ 453485 h 1684262"/>
              <a:gd name="connsiteX155" fmla="*/ 699367 w 1206260"/>
              <a:gd name="connsiteY155" fmla="*/ 515112 h 1684262"/>
              <a:gd name="connsiteX156" fmla="*/ 759089 w 1206260"/>
              <a:gd name="connsiteY156" fmla="*/ 438055 h 1684262"/>
              <a:gd name="connsiteX157" fmla="*/ 678317 w 1206260"/>
              <a:gd name="connsiteY157" fmla="*/ 611029 h 1684262"/>
              <a:gd name="connsiteX158" fmla="*/ 640217 w 1206260"/>
              <a:gd name="connsiteY158" fmla="*/ 587978 h 1684262"/>
              <a:gd name="connsiteX159" fmla="*/ 632216 w 1206260"/>
              <a:gd name="connsiteY159" fmla="*/ 453581 h 1684262"/>
              <a:gd name="connsiteX160" fmla="*/ 632216 w 1206260"/>
              <a:gd name="connsiteY160" fmla="*/ 453485 h 1684262"/>
              <a:gd name="connsiteX161" fmla="*/ 686032 w 1206260"/>
              <a:gd name="connsiteY161" fmla="*/ 837819 h 1684262"/>
              <a:gd name="connsiteX162" fmla="*/ 628310 w 1206260"/>
              <a:gd name="connsiteY162" fmla="*/ 930116 h 1684262"/>
              <a:gd name="connsiteX163" fmla="*/ 686032 w 1206260"/>
              <a:gd name="connsiteY163" fmla="*/ 837914 h 1684262"/>
              <a:gd name="connsiteX164" fmla="*/ 686032 w 1206260"/>
              <a:gd name="connsiteY164" fmla="*/ 837819 h 1684262"/>
              <a:gd name="connsiteX165" fmla="*/ 743658 w 1206260"/>
              <a:gd name="connsiteY165" fmla="*/ 1291400 h 1684262"/>
              <a:gd name="connsiteX166" fmla="*/ 547634 w 1206260"/>
              <a:gd name="connsiteY166" fmla="*/ 1206818 h 1684262"/>
              <a:gd name="connsiteX167" fmla="*/ 573446 w 1206260"/>
              <a:gd name="connsiteY167" fmla="*/ 1222439 h 1684262"/>
              <a:gd name="connsiteX168" fmla="*/ 603450 w 1206260"/>
              <a:gd name="connsiteY168" fmla="*/ 1227487 h 1684262"/>
              <a:gd name="connsiteX169" fmla="*/ 743658 w 1206260"/>
              <a:gd name="connsiteY169" fmla="*/ 1291495 h 1684262"/>
              <a:gd name="connsiteX170" fmla="*/ 743658 w 1206260"/>
              <a:gd name="connsiteY170" fmla="*/ 1291400 h 1684262"/>
              <a:gd name="connsiteX171" fmla="*/ 578399 w 1206260"/>
              <a:gd name="connsiteY171" fmla="*/ 945452 h 1684262"/>
              <a:gd name="connsiteX172" fmla="*/ 689842 w 1206260"/>
              <a:gd name="connsiteY172" fmla="*/ 1122236 h 1684262"/>
              <a:gd name="connsiteX173" fmla="*/ 578399 w 1206260"/>
              <a:gd name="connsiteY173" fmla="*/ 945547 h 1684262"/>
              <a:gd name="connsiteX174" fmla="*/ 578399 w 1206260"/>
              <a:gd name="connsiteY174" fmla="*/ 945452 h 1684262"/>
              <a:gd name="connsiteX175" fmla="*/ 351609 w 1206260"/>
              <a:gd name="connsiteY175" fmla="*/ 1045464 h 1684262"/>
              <a:gd name="connsiteX176" fmla="*/ 382375 w 1206260"/>
              <a:gd name="connsiteY176" fmla="*/ 887825 h 1684262"/>
              <a:gd name="connsiteX177" fmla="*/ 351609 w 1206260"/>
              <a:gd name="connsiteY177" fmla="*/ 1045559 h 1684262"/>
              <a:gd name="connsiteX178" fmla="*/ 351609 w 1206260"/>
              <a:gd name="connsiteY178" fmla="*/ 1045464 h 1684262"/>
              <a:gd name="connsiteX179" fmla="*/ 420761 w 1206260"/>
              <a:gd name="connsiteY179" fmla="*/ 1018413 h 1684262"/>
              <a:gd name="connsiteX180" fmla="*/ 605260 w 1206260"/>
              <a:gd name="connsiteY180" fmla="*/ 1180338 h 1684262"/>
              <a:gd name="connsiteX181" fmla="*/ 420761 w 1206260"/>
              <a:gd name="connsiteY181" fmla="*/ 1018413 h 1684262"/>
              <a:gd name="connsiteX182" fmla="*/ 366944 w 1206260"/>
              <a:gd name="connsiteY182" fmla="*/ 1414272 h 1684262"/>
              <a:gd name="connsiteX183" fmla="*/ 597640 w 1206260"/>
              <a:gd name="connsiteY183" fmla="*/ 1460468 h 1684262"/>
              <a:gd name="connsiteX184" fmla="*/ 366944 w 1206260"/>
              <a:gd name="connsiteY184" fmla="*/ 1414463 h 1684262"/>
              <a:gd name="connsiteX185" fmla="*/ 366944 w 1206260"/>
              <a:gd name="connsiteY185" fmla="*/ 1414272 h 1684262"/>
              <a:gd name="connsiteX186" fmla="*/ 536108 w 1206260"/>
              <a:gd name="connsiteY186" fmla="*/ 1644968 h 1684262"/>
              <a:gd name="connsiteX187" fmla="*/ 498008 w 1206260"/>
              <a:gd name="connsiteY187" fmla="*/ 1625918 h 1684262"/>
              <a:gd name="connsiteX188" fmla="*/ 471148 w 1206260"/>
              <a:gd name="connsiteY188" fmla="*/ 1618202 h 1684262"/>
              <a:gd name="connsiteX189" fmla="*/ 471148 w 1206260"/>
              <a:gd name="connsiteY189" fmla="*/ 1664399 h 1684262"/>
              <a:gd name="connsiteX190" fmla="*/ 401901 w 1206260"/>
              <a:gd name="connsiteY190" fmla="*/ 1579817 h 1684262"/>
              <a:gd name="connsiteX191" fmla="*/ 536108 w 1206260"/>
              <a:gd name="connsiteY191" fmla="*/ 1645158 h 1684262"/>
              <a:gd name="connsiteX192" fmla="*/ 536108 w 1206260"/>
              <a:gd name="connsiteY192" fmla="*/ 1644968 h 1684262"/>
              <a:gd name="connsiteX193" fmla="*/ 616785 w 1206260"/>
              <a:gd name="connsiteY193" fmla="*/ 1564196 h 1684262"/>
              <a:gd name="connsiteX194" fmla="*/ 555349 w 1206260"/>
              <a:gd name="connsiteY194" fmla="*/ 1541145 h 1684262"/>
              <a:gd name="connsiteX195" fmla="*/ 638597 w 1206260"/>
              <a:gd name="connsiteY195" fmla="*/ 1493520 h 1684262"/>
              <a:gd name="connsiteX196" fmla="*/ 739848 w 1206260"/>
              <a:gd name="connsiteY196" fmla="*/ 1525715 h 1684262"/>
              <a:gd name="connsiteX197" fmla="*/ 616785 w 1206260"/>
              <a:gd name="connsiteY197" fmla="*/ 1564386 h 1684262"/>
              <a:gd name="connsiteX198" fmla="*/ 616785 w 1206260"/>
              <a:gd name="connsiteY198" fmla="*/ 1564196 h 1684262"/>
              <a:gd name="connsiteX199" fmla="*/ 752231 w 1206260"/>
              <a:gd name="connsiteY199" fmla="*/ 1664779 h 1684262"/>
              <a:gd name="connsiteX200" fmla="*/ 739658 w 1206260"/>
              <a:gd name="connsiteY200" fmla="*/ 1664779 h 1684262"/>
              <a:gd name="connsiteX201" fmla="*/ 731180 w 1206260"/>
              <a:gd name="connsiteY201" fmla="*/ 1664779 h 1684262"/>
              <a:gd name="connsiteX202" fmla="*/ 727561 w 1206260"/>
              <a:gd name="connsiteY202" fmla="*/ 1664779 h 1684262"/>
              <a:gd name="connsiteX203" fmla="*/ 713750 w 1206260"/>
              <a:gd name="connsiteY203" fmla="*/ 1666780 h 1684262"/>
              <a:gd name="connsiteX204" fmla="*/ 704225 w 1206260"/>
              <a:gd name="connsiteY204" fmla="*/ 1665256 h 1684262"/>
              <a:gd name="connsiteX205" fmla="*/ 705558 w 1206260"/>
              <a:gd name="connsiteY205" fmla="*/ 1667733 h 1684262"/>
              <a:gd name="connsiteX206" fmla="*/ 790045 w 1206260"/>
              <a:gd name="connsiteY206" fmla="*/ 1610106 h 1684262"/>
              <a:gd name="connsiteX207" fmla="*/ 752231 w 1206260"/>
              <a:gd name="connsiteY207" fmla="*/ 1664970 h 1684262"/>
              <a:gd name="connsiteX208" fmla="*/ 752231 w 1206260"/>
              <a:gd name="connsiteY208" fmla="*/ 1664779 h 1684262"/>
              <a:gd name="connsiteX209" fmla="*/ 857863 w 1206260"/>
              <a:gd name="connsiteY209" fmla="*/ 1591056 h 1684262"/>
              <a:gd name="connsiteX210" fmla="*/ 838813 w 1206260"/>
              <a:gd name="connsiteY210" fmla="*/ 1568958 h 1684262"/>
              <a:gd name="connsiteX211" fmla="*/ 836146 w 1206260"/>
              <a:gd name="connsiteY211" fmla="*/ 1564291 h 1684262"/>
              <a:gd name="connsiteX212" fmla="*/ 955179 w 1206260"/>
              <a:gd name="connsiteY212" fmla="*/ 1500720 h 1684262"/>
              <a:gd name="connsiteX213" fmla="*/ 1066493 w 1206260"/>
              <a:gd name="connsiteY213" fmla="*/ 1492065 h 1684262"/>
              <a:gd name="connsiteX214" fmla="*/ 857863 w 1206260"/>
              <a:gd name="connsiteY214" fmla="*/ 1591247 h 1684262"/>
              <a:gd name="connsiteX215" fmla="*/ 857863 w 1206260"/>
              <a:gd name="connsiteY215" fmla="*/ 1591056 h 1684262"/>
              <a:gd name="connsiteX216" fmla="*/ 1054979 w 1206260"/>
              <a:gd name="connsiteY216" fmla="*/ 1445037 h 1684262"/>
              <a:gd name="connsiteX217" fmla="*/ 916632 w 1206260"/>
              <a:gd name="connsiteY217" fmla="*/ 1468184 h 1684262"/>
              <a:gd name="connsiteX218" fmla="*/ 1028170 w 1206260"/>
              <a:gd name="connsiteY218" fmla="*/ 1445228 h 1684262"/>
              <a:gd name="connsiteX219" fmla="*/ 1054979 w 1206260"/>
              <a:gd name="connsiteY219" fmla="*/ 1445037 h 1684262"/>
              <a:gd name="connsiteX220" fmla="*/ 862816 w 1206260"/>
              <a:gd name="connsiteY220" fmla="*/ 1410462 h 1684262"/>
              <a:gd name="connsiteX221" fmla="*/ 647551 w 1206260"/>
              <a:gd name="connsiteY221" fmla="*/ 1448562 h 1684262"/>
              <a:gd name="connsiteX222" fmla="*/ 862816 w 1206260"/>
              <a:gd name="connsiteY222" fmla="*/ 1410653 h 1684262"/>
              <a:gd name="connsiteX223" fmla="*/ 862816 w 1206260"/>
              <a:gd name="connsiteY223" fmla="*/ 1410462 h 1684262"/>
              <a:gd name="connsiteX224" fmla="*/ 689842 w 1206260"/>
              <a:gd name="connsiteY224" fmla="*/ 1391412 h 1684262"/>
              <a:gd name="connsiteX225" fmla="*/ 924347 w 1206260"/>
              <a:gd name="connsiteY225" fmla="*/ 1306830 h 1684262"/>
              <a:gd name="connsiteX226" fmla="*/ 689842 w 1206260"/>
              <a:gd name="connsiteY226" fmla="*/ 1391412 h 1684262"/>
              <a:gd name="connsiteX227" fmla="*/ 1162663 w 1206260"/>
              <a:gd name="connsiteY227" fmla="*/ 1057085 h 1684262"/>
              <a:gd name="connsiteX228" fmla="*/ 1148756 w 1206260"/>
              <a:gd name="connsiteY228" fmla="*/ 1134428 h 1684262"/>
              <a:gd name="connsiteX229" fmla="*/ 1066841 w 1206260"/>
              <a:gd name="connsiteY229" fmla="*/ 1139762 h 1684262"/>
              <a:gd name="connsiteX230" fmla="*/ 1035790 w 1206260"/>
              <a:gd name="connsiteY230" fmla="*/ 1087755 h 1684262"/>
              <a:gd name="connsiteX231" fmla="*/ 1162663 w 1206260"/>
              <a:gd name="connsiteY231" fmla="*/ 1057085 h 1684262"/>
              <a:gd name="connsiteX232" fmla="*/ 987913 w 1206260"/>
              <a:gd name="connsiteY232" fmla="*/ 1181170 h 1684262"/>
              <a:gd name="connsiteX233" fmla="*/ 958923 w 1206260"/>
              <a:gd name="connsiteY233" fmla="*/ 1264444 h 1684262"/>
              <a:gd name="connsiteX234" fmla="*/ 905107 w 1206260"/>
              <a:gd name="connsiteY234" fmla="*/ 1118330 h 1684262"/>
              <a:gd name="connsiteX235" fmla="*/ 987913 w 1206260"/>
              <a:gd name="connsiteY235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283886 w 1206260"/>
              <a:gd name="connsiteY48" fmla="*/ 1268063 h 1684262"/>
              <a:gd name="connsiteX49" fmla="*/ 284934 w 1206260"/>
              <a:gd name="connsiteY49" fmla="*/ 1275207 h 1684262"/>
              <a:gd name="connsiteX50" fmla="*/ 395615 w 1206260"/>
              <a:gd name="connsiteY50" fmla="*/ 1319117 h 1684262"/>
              <a:gd name="connsiteX51" fmla="*/ 257026 w 1206260"/>
              <a:gd name="connsiteY51" fmla="*/ 1309592 h 1684262"/>
              <a:gd name="connsiteX52" fmla="*/ 257026 w 1206260"/>
              <a:gd name="connsiteY52" fmla="*/ 1309592 h 1684262"/>
              <a:gd name="connsiteX53" fmla="*/ 248263 w 1206260"/>
              <a:gd name="connsiteY53" fmla="*/ 1308259 h 1684262"/>
              <a:gd name="connsiteX54" fmla="*/ 247691 w 1206260"/>
              <a:gd name="connsiteY54" fmla="*/ 1308735 h 1684262"/>
              <a:gd name="connsiteX55" fmla="*/ 229880 w 1206260"/>
              <a:gd name="connsiteY55" fmla="*/ 1312259 h 1684262"/>
              <a:gd name="connsiteX56" fmla="*/ 146155 w 1206260"/>
              <a:gd name="connsiteY56" fmla="*/ 1230344 h 1684262"/>
              <a:gd name="connsiteX57" fmla="*/ 115389 w 1206260"/>
              <a:gd name="connsiteY57" fmla="*/ 1430369 h 1684262"/>
              <a:gd name="connsiteX58" fmla="*/ 349799 w 1206260"/>
              <a:gd name="connsiteY58" fmla="*/ 1480280 h 1684262"/>
              <a:gd name="connsiteX59" fmla="*/ 299507 w 1206260"/>
              <a:gd name="connsiteY59" fmla="*/ 1464659 h 1684262"/>
              <a:gd name="connsiteX60" fmla="*/ 321034 w 1206260"/>
              <a:gd name="connsiteY60" fmla="*/ 1477042 h 1684262"/>
              <a:gd name="connsiteX61" fmla="*/ 330559 w 1206260"/>
              <a:gd name="connsiteY61" fmla="*/ 1484376 h 1684262"/>
              <a:gd name="connsiteX62" fmla="*/ 388280 w 1206260"/>
              <a:gd name="connsiteY62" fmla="*/ 1545717 h 1684262"/>
              <a:gd name="connsiteX63" fmla="*/ 348847 w 1206260"/>
              <a:gd name="connsiteY63" fmla="*/ 1542479 h 1684262"/>
              <a:gd name="connsiteX64" fmla="*/ 255883 w 1206260"/>
              <a:gd name="connsiteY64" fmla="*/ 1502664 h 1684262"/>
              <a:gd name="connsiteX65" fmla="*/ 255883 w 1206260"/>
              <a:gd name="connsiteY65" fmla="*/ 1502664 h 1684262"/>
              <a:gd name="connsiteX66" fmla="*/ 239976 w 1206260"/>
              <a:gd name="connsiteY66" fmla="*/ 1484281 h 1684262"/>
              <a:gd name="connsiteX67" fmla="*/ 203495 w 1206260"/>
              <a:gd name="connsiteY67" fmla="*/ 1484281 h 1684262"/>
              <a:gd name="connsiteX68" fmla="*/ 187303 w 1206260"/>
              <a:gd name="connsiteY68" fmla="*/ 1499140 h 1684262"/>
              <a:gd name="connsiteX69" fmla="*/ 490674 w 1206260"/>
              <a:gd name="connsiteY69" fmla="*/ 1673352 h 1684262"/>
              <a:gd name="connsiteX70" fmla="*/ 757374 w 1206260"/>
              <a:gd name="connsiteY70" fmla="*/ 1682401 h 1684262"/>
              <a:gd name="connsiteX71" fmla="*/ 988070 w 1206260"/>
              <a:gd name="connsiteY71" fmla="*/ 1594485 h 1684262"/>
              <a:gd name="connsiteX72" fmla="*/ 1152566 w 1206260"/>
              <a:gd name="connsiteY72" fmla="*/ 1394460 h 1684262"/>
              <a:gd name="connsiteX73" fmla="*/ 918822 w 1206260"/>
              <a:gd name="connsiteY73" fmla="*/ 1363507 h 1684262"/>
              <a:gd name="connsiteX74" fmla="*/ 802904 w 1206260"/>
              <a:gd name="connsiteY74" fmla="*/ 1350454 h 1684262"/>
              <a:gd name="connsiteX75" fmla="*/ 841956 w 1206260"/>
              <a:gd name="connsiteY75" fmla="*/ 1326547 h 1684262"/>
              <a:gd name="connsiteX76" fmla="*/ 1018286 w 1206260"/>
              <a:gd name="connsiteY76" fmla="*/ 1315425 h 1684262"/>
              <a:gd name="connsiteX77" fmla="*/ 980354 w 1206260"/>
              <a:gd name="connsiteY77" fmla="*/ 1268921 h 1684262"/>
              <a:gd name="connsiteX78" fmla="*/ 1091488 w 1206260"/>
              <a:gd name="connsiteY78" fmla="*/ 1221043 h 1684262"/>
              <a:gd name="connsiteX79" fmla="*/ 911203 w 1206260"/>
              <a:gd name="connsiteY79" fmla="*/ 1022890 h 1684262"/>
              <a:gd name="connsiteX80" fmla="*/ 1193429 w 1206260"/>
              <a:gd name="connsiteY80" fmla="*/ 899446 h 1684262"/>
              <a:gd name="connsiteX81" fmla="*/ 759089 w 1206260"/>
              <a:gd name="connsiteY81" fmla="*/ 61246 h 1684262"/>
              <a:gd name="connsiteX82" fmla="*/ 720989 w 1206260"/>
              <a:gd name="connsiteY82" fmla="*/ 145828 h 1684262"/>
              <a:gd name="connsiteX83" fmla="*/ 759089 w 1206260"/>
              <a:gd name="connsiteY83" fmla="*/ 61436 h 1684262"/>
              <a:gd name="connsiteX84" fmla="*/ 759089 w 1206260"/>
              <a:gd name="connsiteY84" fmla="*/ 61246 h 1684262"/>
              <a:gd name="connsiteX85" fmla="*/ 363611 w 1206260"/>
              <a:gd name="connsiteY85" fmla="*/ 545783 h 1684262"/>
              <a:gd name="connsiteX86" fmla="*/ 348275 w 1206260"/>
              <a:gd name="connsiteY86" fmla="*/ 553498 h 1684262"/>
              <a:gd name="connsiteX87" fmla="*/ 363611 w 1206260"/>
              <a:gd name="connsiteY87" fmla="*/ 545783 h 1684262"/>
              <a:gd name="connsiteX88" fmla="*/ 232451 w 1206260"/>
              <a:gd name="connsiteY88" fmla="*/ 523113 h 1684262"/>
              <a:gd name="connsiteX89" fmla="*/ 254694 w 1206260"/>
              <a:gd name="connsiteY89" fmla="*/ 664096 h 1684262"/>
              <a:gd name="connsiteX90" fmla="*/ 232451 w 1206260"/>
              <a:gd name="connsiteY90" fmla="*/ 523113 h 1684262"/>
              <a:gd name="connsiteX91" fmla="*/ 340084 w 1206260"/>
              <a:gd name="connsiteY91" fmla="*/ 692277 h 1684262"/>
              <a:gd name="connsiteX92" fmla="*/ 470767 w 1206260"/>
              <a:gd name="connsiteY92" fmla="*/ 684562 h 1684262"/>
              <a:gd name="connsiteX93" fmla="*/ 340084 w 1206260"/>
              <a:gd name="connsiteY93" fmla="*/ 691896 h 1684262"/>
              <a:gd name="connsiteX94" fmla="*/ 340084 w 1206260"/>
              <a:gd name="connsiteY94" fmla="*/ 692277 h 1684262"/>
              <a:gd name="connsiteX95" fmla="*/ 382375 w 1206260"/>
              <a:gd name="connsiteY95" fmla="*/ 615410 h 1684262"/>
              <a:gd name="connsiteX96" fmla="*/ 516868 w 1206260"/>
              <a:gd name="connsiteY96" fmla="*/ 688372 h 1684262"/>
              <a:gd name="connsiteX97" fmla="*/ 382661 w 1206260"/>
              <a:gd name="connsiteY97" fmla="*/ 615029 h 1684262"/>
              <a:gd name="connsiteX98" fmla="*/ 382375 w 1206260"/>
              <a:gd name="connsiteY98" fmla="*/ 615410 h 1684262"/>
              <a:gd name="connsiteX99" fmla="*/ 201400 w 1206260"/>
              <a:gd name="connsiteY99" fmla="*/ 907542 h 1684262"/>
              <a:gd name="connsiteX100" fmla="*/ 163300 w 1206260"/>
              <a:gd name="connsiteY100" fmla="*/ 838295 h 1684262"/>
              <a:gd name="connsiteX101" fmla="*/ 201686 w 1206260"/>
              <a:gd name="connsiteY101" fmla="*/ 907161 h 1684262"/>
              <a:gd name="connsiteX102" fmla="*/ 201400 w 1206260"/>
              <a:gd name="connsiteY102" fmla="*/ 907542 h 1684262"/>
              <a:gd name="connsiteX103" fmla="*/ 97811 w 1206260"/>
              <a:gd name="connsiteY103" fmla="*/ 1285557 h 1684262"/>
              <a:gd name="connsiteX104" fmla="*/ 123279 w 1206260"/>
              <a:gd name="connsiteY104" fmla="*/ 1264178 h 1684262"/>
              <a:gd name="connsiteX105" fmla="*/ 231975 w 1206260"/>
              <a:gd name="connsiteY105" fmla="*/ 1341501 h 1684262"/>
              <a:gd name="connsiteX106" fmla="*/ 97811 w 1206260"/>
              <a:gd name="connsiteY106" fmla="*/ 1285557 h 1684262"/>
              <a:gd name="connsiteX107" fmla="*/ 232928 w 1206260"/>
              <a:gd name="connsiteY107" fmla="*/ 1376077 h 1684262"/>
              <a:gd name="connsiteX108" fmla="*/ 279029 w 1206260"/>
              <a:gd name="connsiteY108" fmla="*/ 1379887 h 1684262"/>
              <a:gd name="connsiteX109" fmla="*/ 232451 w 1206260"/>
              <a:gd name="connsiteY109" fmla="*/ 1376077 h 1684262"/>
              <a:gd name="connsiteX110" fmla="*/ 232928 w 1206260"/>
              <a:gd name="connsiteY110" fmla="*/ 1376077 h 1684262"/>
              <a:gd name="connsiteX111" fmla="*/ 856244 w 1206260"/>
              <a:gd name="connsiteY111" fmla="*/ 715613 h 1684262"/>
              <a:gd name="connsiteX112" fmla="*/ 817635 w 1206260"/>
              <a:gd name="connsiteY112" fmla="*/ 708913 h 1684262"/>
              <a:gd name="connsiteX113" fmla="*/ 721084 w 1206260"/>
              <a:gd name="connsiteY113" fmla="*/ 657225 h 1684262"/>
              <a:gd name="connsiteX114" fmla="*/ 855767 w 1206260"/>
              <a:gd name="connsiteY114" fmla="*/ 715613 h 1684262"/>
              <a:gd name="connsiteX115" fmla="*/ 856244 w 1206260"/>
              <a:gd name="connsiteY115" fmla="*/ 715613 h 1684262"/>
              <a:gd name="connsiteX116" fmla="*/ 663458 w 1206260"/>
              <a:gd name="connsiteY116" fmla="*/ 722662 h 1684262"/>
              <a:gd name="connsiteX117" fmla="*/ 644408 w 1206260"/>
              <a:gd name="connsiteY117" fmla="*/ 807149 h 1684262"/>
              <a:gd name="connsiteX118" fmla="*/ 662981 w 1206260"/>
              <a:gd name="connsiteY118" fmla="*/ 723138 h 1684262"/>
              <a:gd name="connsiteX119" fmla="*/ 663458 w 1206260"/>
              <a:gd name="connsiteY119" fmla="*/ 722662 h 1684262"/>
              <a:gd name="connsiteX120" fmla="*/ 628882 w 1206260"/>
              <a:gd name="connsiteY120" fmla="*/ 753332 h 1684262"/>
              <a:gd name="connsiteX121" fmla="*/ 655742 w 1206260"/>
              <a:gd name="connsiteY121" fmla="*/ 726472 h 1684262"/>
              <a:gd name="connsiteX122" fmla="*/ 628406 w 1206260"/>
              <a:gd name="connsiteY122" fmla="*/ 753332 h 1684262"/>
              <a:gd name="connsiteX123" fmla="*/ 628882 w 1206260"/>
              <a:gd name="connsiteY123" fmla="*/ 753332 h 1684262"/>
              <a:gd name="connsiteX124" fmla="*/ 771090 w 1206260"/>
              <a:gd name="connsiteY124" fmla="*/ 757237 h 1684262"/>
              <a:gd name="connsiteX125" fmla="*/ 690318 w 1206260"/>
              <a:gd name="connsiteY125" fmla="*/ 822579 h 1684262"/>
              <a:gd name="connsiteX126" fmla="*/ 770614 w 1206260"/>
              <a:gd name="connsiteY126" fmla="*/ 757237 h 1684262"/>
              <a:gd name="connsiteX127" fmla="*/ 771090 w 1206260"/>
              <a:gd name="connsiteY127" fmla="*/ 757237 h 1684262"/>
              <a:gd name="connsiteX128" fmla="*/ 759565 w 1206260"/>
              <a:gd name="connsiteY128" fmla="*/ 538162 h 1684262"/>
              <a:gd name="connsiteX129" fmla="*/ 851767 w 1206260"/>
              <a:gd name="connsiteY129" fmla="*/ 480536 h 1684262"/>
              <a:gd name="connsiteX130" fmla="*/ 759089 w 1206260"/>
              <a:gd name="connsiteY130" fmla="*/ 538067 h 1684262"/>
              <a:gd name="connsiteX131" fmla="*/ 759565 w 1206260"/>
              <a:gd name="connsiteY131" fmla="*/ 538162 h 1684262"/>
              <a:gd name="connsiteX132" fmla="*/ 877961 w 1206260"/>
              <a:gd name="connsiteY132" fmla="*/ 342138 h 1684262"/>
              <a:gd name="connsiteX133" fmla="*/ 812619 w 1206260"/>
              <a:gd name="connsiteY133" fmla="*/ 442055 h 1684262"/>
              <a:gd name="connsiteX134" fmla="*/ 877961 w 1206260"/>
              <a:gd name="connsiteY134" fmla="*/ 342138 h 1684262"/>
              <a:gd name="connsiteX135" fmla="*/ 681841 w 1206260"/>
              <a:gd name="connsiteY135" fmla="*/ 323088 h 1684262"/>
              <a:gd name="connsiteX136" fmla="*/ 758803 w 1206260"/>
              <a:gd name="connsiteY136" fmla="*/ 430816 h 1684262"/>
              <a:gd name="connsiteX137" fmla="*/ 643455 w 1206260"/>
              <a:gd name="connsiteY137" fmla="*/ 396145 h 1684262"/>
              <a:gd name="connsiteX138" fmla="*/ 639550 w 1206260"/>
              <a:gd name="connsiteY138" fmla="*/ 438436 h 1684262"/>
              <a:gd name="connsiteX139" fmla="*/ 682127 w 1206260"/>
              <a:gd name="connsiteY139" fmla="*/ 323088 h 1684262"/>
              <a:gd name="connsiteX140" fmla="*/ 681841 w 1206260"/>
              <a:gd name="connsiteY140" fmla="*/ 323088 h 1684262"/>
              <a:gd name="connsiteX141" fmla="*/ 351323 w 1206260"/>
              <a:gd name="connsiteY141" fmla="*/ 219361 h 1684262"/>
              <a:gd name="connsiteX142" fmla="*/ 383994 w 1206260"/>
              <a:gd name="connsiteY142" fmla="*/ 183070 h 1684262"/>
              <a:gd name="connsiteX143" fmla="*/ 403711 w 1206260"/>
              <a:gd name="connsiteY143" fmla="*/ 175069 h 1684262"/>
              <a:gd name="connsiteX144" fmla="*/ 411331 w 1206260"/>
              <a:gd name="connsiteY144" fmla="*/ 176117 h 1684262"/>
              <a:gd name="connsiteX145" fmla="*/ 569351 w 1206260"/>
              <a:gd name="connsiteY145" fmla="*/ 242792 h 1684262"/>
              <a:gd name="connsiteX146" fmla="*/ 569922 w 1206260"/>
              <a:gd name="connsiteY146" fmla="*/ 242792 h 1684262"/>
              <a:gd name="connsiteX147" fmla="*/ 558873 w 1206260"/>
              <a:gd name="connsiteY147" fmla="*/ 299942 h 1684262"/>
              <a:gd name="connsiteX148" fmla="*/ 351609 w 1206260"/>
              <a:gd name="connsiteY148" fmla="*/ 219075 h 1684262"/>
              <a:gd name="connsiteX149" fmla="*/ 351323 w 1206260"/>
              <a:gd name="connsiteY149" fmla="*/ 219361 h 1684262"/>
              <a:gd name="connsiteX150" fmla="*/ 470767 w 1206260"/>
              <a:gd name="connsiteY150" fmla="*/ 361188 h 1684262"/>
              <a:gd name="connsiteX151" fmla="*/ 566874 w 1206260"/>
              <a:gd name="connsiteY151" fmla="*/ 503396 h 1684262"/>
              <a:gd name="connsiteX152" fmla="*/ 470767 w 1206260"/>
              <a:gd name="connsiteY152" fmla="*/ 361188 h 1684262"/>
              <a:gd name="connsiteX153" fmla="*/ 632216 w 1206260"/>
              <a:gd name="connsiteY153" fmla="*/ 453485 h 1684262"/>
              <a:gd name="connsiteX154" fmla="*/ 699367 w 1206260"/>
              <a:gd name="connsiteY154" fmla="*/ 515112 h 1684262"/>
              <a:gd name="connsiteX155" fmla="*/ 759089 w 1206260"/>
              <a:gd name="connsiteY155" fmla="*/ 438055 h 1684262"/>
              <a:gd name="connsiteX156" fmla="*/ 678317 w 1206260"/>
              <a:gd name="connsiteY156" fmla="*/ 611029 h 1684262"/>
              <a:gd name="connsiteX157" fmla="*/ 640217 w 1206260"/>
              <a:gd name="connsiteY157" fmla="*/ 587978 h 1684262"/>
              <a:gd name="connsiteX158" fmla="*/ 632216 w 1206260"/>
              <a:gd name="connsiteY158" fmla="*/ 453581 h 1684262"/>
              <a:gd name="connsiteX159" fmla="*/ 632216 w 1206260"/>
              <a:gd name="connsiteY159" fmla="*/ 453485 h 1684262"/>
              <a:gd name="connsiteX160" fmla="*/ 686032 w 1206260"/>
              <a:gd name="connsiteY160" fmla="*/ 837819 h 1684262"/>
              <a:gd name="connsiteX161" fmla="*/ 628310 w 1206260"/>
              <a:gd name="connsiteY161" fmla="*/ 930116 h 1684262"/>
              <a:gd name="connsiteX162" fmla="*/ 686032 w 1206260"/>
              <a:gd name="connsiteY162" fmla="*/ 837914 h 1684262"/>
              <a:gd name="connsiteX163" fmla="*/ 686032 w 1206260"/>
              <a:gd name="connsiteY163" fmla="*/ 837819 h 1684262"/>
              <a:gd name="connsiteX164" fmla="*/ 743658 w 1206260"/>
              <a:gd name="connsiteY164" fmla="*/ 1291400 h 1684262"/>
              <a:gd name="connsiteX165" fmla="*/ 547634 w 1206260"/>
              <a:gd name="connsiteY165" fmla="*/ 1206818 h 1684262"/>
              <a:gd name="connsiteX166" fmla="*/ 573446 w 1206260"/>
              <a:gd name="connsiteY166" fmla="*/ 1222439 h 1684262"/>
              <a:gd name="connsiteX167" fmla="*/ 603450 w 1206260"/>
              <a:gd name="connsiteY167" fmla="*/ 1227487 h 1684262"/>
              <a:gd name="connsiteX168" fmla="*/ 743658 w 1206260"/>
              <a:gd name="connsiteY168" fmla="*/ 1291495 h 1684262"/>
              <a:gd name="connsiteX169" fmla="*/ 743658 w 1206260"/>
              <a:gd name="connsiteY169" fmla="*/ 1291400 h 1684262"/>
              <a:gd name="connsiteX170" fmla="*/ 578399 w 1206260"/>
              <a:gd name="connsiteY170" fmla="*/ 945452 h 1684262"/>
              <a:gd name="connsiteX171" fmla="*/ 689842 w 1206260"/>
              <a:gd name="connsiteY171" fmla="*/ 1122236 h 1684262"/>
              <a:gd name="connsiteX172" fmla="*/ 578399 w 1206260"/>
              <a:gd name="connsiteY172" fmla="*/ 945547 h 1684262"/>
              <a:gd name="connsiteX173" fmla="*/ 578399 w 1206260"/>
              <a:gd name="connsiteY173" fmla="*/ 945452 h 1684262"/>
              <a:gd name="connsiteX174" fmla="*/ 351609 w 1206260"/>
              <a:gd name="connsiteY174" fmla="*/ 1045464 h 1684262"/>
              <a:gd name="connsiteX175" fmla="*/ 382375 w 1206260"/>
              <a:gd name="connsiteY175" fmla="*/ 887825 h 1684262"/>
              <a:gd name="connsiteX176" fmla="*/ 351609 w 1206260"/>
              <a:gd name="connsiteY176" fmla="*/ 1045559 h 1684262"/>
              <a:gd name="connsiteX177" fmla="*/ 351609 w 1206260"/>
              <a:gd name="connsiteY177" fmla="*/ 1045464 h 1684262"/>
              <a:gd name="connsiteX178" fmla="*/ 420761 w 1206260"/>
              <a:gd name="connsiteY178" fmla="*/ 1018413 h 1684262"/>
              <a:gd name="connsiteX179" fmla="*/ 605260 w 1206260"/>
              <a:gd name="connsiteY179" fmla="*/ 1180338 h 1684262"/>
              <a:gd name="connsiteX180" fmla="*/ 420761 w 1206260"/>
              <a:gd name="connsiteY180" fmla="*/ 1018413 h 1684262"/>
              <a:gd name="connsiteX181" fmla="*/ 366944 w 1206260"/>
              <a:gd name="connsiteY181" fmla="*/ 1414272 h 1684262"/>
              <a:gd name="connsiteX182" fmla="*/ 597640 w 1206260"/>
              <a:gd name="connsiteY182" fmla="*/ 1460468 h 1684262"/>
              <a:gd name="connsiteX183" fmla="*/ 366944 w 1206260"/>
              <a:gd name="connsiteY183" fmla="*/ 1414463 h 1684262"/>
              <a:gd name="connsiteX184" fmla="*/ 366944 w 1206260"/>
              <a:gd name="connsiteY184" fmla="*/ 1414272 h 1684262"/>
              <a:gd name="connsiteX185" fmla="*/ 536108 w 1206260"/>
              <a:gd name="connsiteY185" fmla="*/ 1644968 h 1684262"/>
              <a:gd name="connsiteX186" fmla="*/ 498008 w 1206260"/>
              <a:gd name="connsiteY186" fmla="*/ 1625918 h 1684262"/>
              <a:gd name="connsiteX187" fmla="*/ 471148 w 1206260"/>
              <a:gd name="connsiteY187" fmla="*/ 1618202 h 1684262"/>
              <a:gd name="connsiteX188" fmla="*/ 471148 w 1206260"/>
              <a:gd name="connsiteY188" fmla="*/ 1664399 h 1684262"/>
              <a:gd name="connsiteX189" fmla="*/ 401901 w 1206260"/>
              <a:gd name="connsiteY189" fmla="*/ 1579817 h 1684262"/>
              <a:gd name="connsiteX190" fmla="*/ 536108 w 1206260"/>
              <a:gd name="connsiteY190" fmla="*/ 1645158 h 1684262"/>
              <a:gd name="connsiteX191" fmla="*/ 536108 w 1206260"/>
              <a:gd name="connsiteY191" fmla="*/ 1644968 h 1684262"/>
              <a:gd name="connsiteX192" fmla="*/ 616785 w 1206260"/>
              <a:gd name="connsiteY192" fmla="*/ 1564196 h 1684262"/>
              <a:gd name="connsiteX193" fmla="*/ 555349 w 1206260"/>
              <a:gd name="connsiteY193" fmla="*/ 1541145 h 1684262"/>
              <a:gd name="connsiteX194" fmla="*/ 638597 w 1206260"/>
              <a:gd name="connsiteY194" fmla="*/ 1493520 h 1684262"/>
              <a:gd name="connsiteX195" fmla="*/ 739848 w 1206260"/>
              <a:gd name="connsiteY195" fmla="*/ 1525715 h 1684262"/>
              <a:gd name="connsiteX196" fmla="*/ 616785 w 1206260"/>
              <a:gd name="connsiteY196" fmla="*/ 1564386 h 1684262"/>
              <a:gd name="connsiteX197" fmla="*/ 616785 w 1206260"/>
              <a:gd name="connsiteY197" fmla="*/ 1564196 h 1684262"/>
              <a:gd name="connsiteX198" fmla="*/ 752231 w 1206260"/>
              <a:gd name="connsiteY198" fmla="*/ 1664779 h 1684262"/>
              <a:gd name="connsiteX199" fmla="*/ 739658 w 1206260"/>
              <a:gd name="connsiteY199" fmla="*/ 1664779 h 1684262"/>
              <a:gd name="connsiteX200" fmla="*/ 731180 w 1206260"/>
              <a:gd name="connsiteY200" fmla="*/ 1664779 h 1684262"/>
              <a:gd name="connsiteX201" fmla="*/ 727561 w 1206260"/>
              <a:gd name="connsiteY201" fmla="*/ 1664779 h 1684262"/>
              <a:gd name="connsiteX202" fmla="*/ 713750 w 1206260"/>
              <a:gd name="connsiteY202" fmla="*/ 1666780 h 1684262"/>
              <a:gd name="connsiteX203" fmla="*/ 704225 w 1206260"/>
              <a:gd name="connsiteY203" fmla="*/ 1665256 h 1684262"/>
              <a:gd name="connsiteX204" fmla="*/ 705558 w 1206260"/>
              <a:gd name="connsiteY204" fmla="*/ 1667733 h 1684262"/>
              <a:gd name="connsiteX205" fmla="*/ 790045 w 1206260"/>
              <a:gd name="connsiteY205" fmla="*/ 1610106 h 1684262"/>
              <a:gd name="connsiteX206" fmla="*/ 752231 w 1206260"/>
              <a:gd name="connsiteY206" fmla="*/ 1664970 h 1684262"/>
              <a:gd name="connsiteX207" fmla="*/ 752231 w 1206260"/>
              <a:gd name="connsiteY207" fmla="*/ 1664779 h 1684262"/>
              <a:gd name="connsiteX208" fmla="*/ 857863 w 1206260"/>
              <a:gd name="connsiteY208" fmla="*/ 1591056 h 1684262"/>
              <a:gd name="connsiteX209" fmla="*/ 838813 w 1206260"/>
              <a:gd name="connsiteY209" fmla="*/ 1568958 h 1684262"/>
              <a:gd name="connsiteX210" fmla="*/ 836146 w 1206260"/>
              <a:gd name="connsiteY210" fmla="*/ 1564291 h 1684262"/>
              <a:gd name="connsiteX211" fmla="*/ 955179 w 1206260"/>
              <a:gd name="connsiteY211" fmla="*/ 1500720 h 1684262"/>
              <a:gd name="connsiteX212" fmla="*/ 1066493 w 1206260"/>
              <a:gd name="connsiteY212" fmla="*/ 1492065 h 1684262"/>
              <a:gd name="connsiteX213" fmla="*/ 857863 w 1206260"/>
              <a:gd name="connsiteY213" fmla="*/ 1591247 h 1684262"/>
              <a:gd name="connsiteX214" fmla="*/ 857863 w 1206260"/>
              <a:gd name="connsiteY214" fmla="*/ 1591056 h 1684262"/>
              <a:gd name="connsiteX215" fmla="*/ 1054979 w 1206260"/>
              <a:gd name="connsiteY215" fmla="*/ 1445037 h 1684262"/>
              <a:gd name="connsiteX216" fmla="*/ 916632 w 1206260"/>
              <a:gd name="connsiteY216" fmla="*/ 1468184 h 1684262"/>
              <a:gd name="connsiteX217" fmla="*/ 1028170 w 1206260"/>
              <a:gd name="connsiteY217" fmla="*/ 1445228 h 1684262"/>
              <a:gd name="connsiteX218" fmla="*/ 1054979 w 1206260"/>
              <a:gd name="connsiteY218" fmla="*/ 1445037 h 1684262"/>
              <a:gd name="connsiteX219" fmla="*/ 862816 w 1206260"/>
              <a:gd name="connsiteY219" fmla="*/ 1410462 h 1684262"/>
              <a:gd name="connsiteX220" fmla="*/ 647551 w 1206260"/>
              <a:gd name="connsiteY220" fmla="*/ 1448562 h 1684262"/>
              <a:gd name="connsiteX221" fmla="*/ 862816 w 1206260"/>
              <a:gd name="connsiteY221" fmla="*/ 1410653 h 1684262"/>
              <a:gd name="connsiteX222" fmla="*/ 862816 w 1206260"/>
              <a:gd name="connsiteY222" fmla="*/ 1410462 h 1684262"/>
              <a:gd name="connsiteX223" fmla="*/ 689842 w 1206260"/>
              <a:gd name="connsiteY223" fmla="*/ 1391412 h 1684262"/>
              <a:gd name="connsiteX224" fmla="*/ 924347 w 1206260"/>
              <a:gd name="connsiteY224" fmla="*/ 1306830 h 1684262"/>
              <a:gd name="connsiteX225" fmla="*/ 689842 w 1206260"/>
              <a:gd name="connsiteY225" fmla="*/ 1391412 h 1684262"/>
              <a:gd name="connsiteX226" fmla="*/ 1162663 w 1206260"/>
              <a:gd name="connsiteY226" fmla="*/ 1057085 h 1684262"/>
              <a:gd name="connsiteX227" fmla="*/ 1148756 w 1206260"/>
              <a:gd name="connsiteY227" fmla="*/ 1134428 h 1684262"/>
              <a:gd name="connsiteX228" fmla="*/ 1066841 w 1206260"/>
              <a:gd name="connsiteY228" fmla="*/ 1139762 h 1684262"/>
              <a:gd name="connsiteX229" fmla="*/ 1035790 w 1206260"/>
              <a:gd name="connsiteY229" fmla="*/ 1087755 h 1684262"/>
              <a:gd name="connsiteX230" fmla="*/ 1162663 w 1206260"/>
              <a:gd name="connsiteY230" fmla="*/ 1057085 h 1684262"/>
              <a:gd name="connsiteX231" fmla="*/ 987913 w 1206260"/>
              <a:gd name="connsiteY231" fmla="*/ 1181170 h 1684262"/>
              <a:gd name="connsiteX232" fmla="*/ 958923 w 1206260"/>
              <a:gd name="connsiteY232" fmla="*/ 1264444 h 1684262"/>
              <a:gd name="connsiteX233" fmla="*/ 905107 w 1206260"/>
              <a:gd name="connsiteY233" fmla="*/ 1118330 h 1684262"/>
              <a:gd name="connsiteX234" fmla="*/ 987913 w 1206260"/>
              <a:gd name="connsiteY234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91145 w 1206260"/>
              <a:gd name="connsiteY51" fmla="*/ 129253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67759 w 1206260"/>
              <a:gd name="connsiteY51" fmla="*/ 132531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29880 w 1206260"/>
              <a:gd name="connsiteY51" fmla="*/ 1312259 h 1684262"/>
              <a:gd name="connsiteX52" fmla="*/ 146155 w 1206260"/>
              <a:gd name="connsiteY52" fmla="*/ 1230344 h 1684262"/>
              <a:gd name="connsiteX53" fmla="*/ 115389 w 1206260"/>
              <a:gd name="connsiteY53" fmla="*/ 1430369 h 1684262"/>
              <a:gd name="connsiteX54" fmla="*/ 349799 w 1206260"/>
              <a:gd name="connsiteY54" fmla="*/ 1480280 h 1684262"/>
              <a:gd name="connsiteX55" fmla="*/ 299507 w 1206260"/>
              <a:gd name="connsiteY55" fmla="*/ 1464659 h 1684262"/>
              <a:gd name="connsiteX56" fmla="*/ 321034 w 1206260"/>
              <a:gd name="connsiteY56" fmla="*/ 1477042 h 1684262"/>
              <a:gd name="connsiteX57" fmla="*/ 330559 w 1206260"/>
              <a:gd name="connsiteY57" fmla="*/ 1484376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18374 w 1206260"/>
              <a:gd name="connsiteY58" fmla="*/ 1496562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896580 w 1206260"/>
              <a:gd name="connsiteY75" fmla="*/ 1032638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18413 h 1684262"/>
              <a:gd name="connsiteX175" fmla="*/ 605260 w 1214923"/>
              <a:gd name="connsiteY175" fmla="*/ 1180338 h 1684262"/>
              <a:gd name="connsiteX176" fmla="*/ 420761 w 1214923"/>
              <a:gd name="connsiteY176" fmla="*/ 1018413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587978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641593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33265 w 1214923"/>
              <a:gd name="connsiteY140" fmla="*/ 212673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5299 w 1214923"/>
              <a:gd name="connsiteY141" fmla="*/ 250103 h 1684262"/>
              <a:gd name="connsiteX142" fmla="*/ 558873 w 1214923"/>
              <a:gd name="connsiteY142" fmla="*/ 299942 h 1684262"/>
              <a:gd name="connsiteX143" fmla="*/ 351609 w 1214923"/>
              <a:gd name="connsiteY143" fmla="*/ 219075 h 1684262"/>
              <a:gd name="connsiteX144" fmla="*/ 351323 w 1214923"/>
              <a:gd name="connsiteY144" fmla="*/ 219361 h 1684262"/>
              <a:gd name="connsiteX145" fmla="*/ 470767 w 1214923"/>
              <a:gd name="connsiteY145" fmla="*/ 361188 h 1684262"/>
              <a:gd name="connsiteX146" fmla="*/ 566874 w 1214923"/>
              <a:gd name="connsiteY146" fmla="*/ 503396 h 1684262"/>
              <a:gd name="connsiteX147" fmla="*/ 470767 w 1214923"/>
              <a:gd name="connsiteY147" fmla="*/ 361188 h 1684262"/>
              <a:gd name="connsiteX148" fmla="*/ 632216 w 1214923"/>
              <a:gd name="connsiteY148" fmla="*/ 453485 h 1684262"/>
              <a:gd name="connsiteX149" fmla="*/ 759089 w 1214923"/>
              <a:gd name="connsiteY149" fmla="*/ 438055 h 1684262"/>
              <a:gd name="connsiteX150" fmla="*/ 640217 w 1214923"/>
              <a:gd name="connsiteY150" fmla="*/ 641593 h 1684262"/>
              <a:gd name="connsiteX151" fmla="*/ 632216 w 1214923"/>
              <a:gd name="connsiteY151" fmla="*/ 453581 h 1684262"/>
              <a:gd name="connsiteX152" fmla="*/ 632216 w 1214923"/>
              <a:gd name="connsiteY152" fmla="*/ 453485 h 1684262"/>
              <a:gd name="connsiteX153" fmla="*/ 686032 w 1214923"/>
              <a:gd name="connsiteY153" fmla="*/ 837819 h 1684262"/>
              <a:gd name="connsiteX154" fmla="*/ 628310 w 1214923"/>
              <a:gd name="connsiteY154" fmla="*/ 930116 h 1684262"/>
              <a:gd name="connsiteX155" fmla="*/ 686032 w 1214923"/>
              <a:gd name="connsiteY155" fmla="*/ 837914 h 1684262"/>
              <a:gd name="connsiteX156" fmla="*/ 686032 w 1214923"/>
              <a:gd name="connsiteY156" fmla="*/ 837819 h 1684262"/>
              <a:gd name="connsiteX157" fmla="*/ 743658 w 1214923"/>
              <a:gd name="connsiteY157" fmla="*/ 1291400 h 1684262"/>
              <a:gd name="connsiteX158" fmla="*/ 547634 w 1214923"/>
              <a:gd name="connsiteY158" fmla="*/ 1206818 h 1684262"/>
              <a:gd name="connsiteX159" fmla="*/ 573446 w 1214923"/>
              <a:gd name="connsiteY159" fmla="*/ 1222439 h 1684262"/>
              <a:gd name="connsiteX160" fmla="*/ 603450 w 1214923"/>
              <a:gd name="connsiteY160" fmla="*/ 1227487 h 1684262"/>
              <a:gd name="connsiteX161" fmla="*/ 743658 w 1214923"/>
              <a:gd name="connsiteY161" fmla="*/ 1291495 h 1684262"/>
              <a:gd name="connsiteX162" fmla="*/ 743658 w 1214923"/>
              <a:gd name="connsiteY162" fmla="*/ 1291400 h 1684262"/>
              <a:gd name="connsiteX163" fmla="*/ 556465 w 1214923"/>
              <a:gd name="connsiteY163" fmla="*/ 950327 h 1684262"/>
              <a:gd name="connsiteX164" fmla="*/ 689842 w 1214923"/>
              <a:gd name="connsiteY164" fmla="*/ 1122236 h 1684262"/>
              <a:gd name="connsiteX165" fmla="*/ 568651 w 1214923"/>
              <a:gd name="connsiteY165" fmla="*/ 984541 h 1684262"/>
              <a:gd name="connsiteX166" fmla="*/ 556465 w 1214923"/>
              <a:gd name="connsiteY166" fmla="*/ 950327 h 1684262"/>
              <a:gd name="connsiteX167" fmla="*/ 351609 w 1214923"/>
              <a:gd name="connsiteY167" fmla="*/ 1045464 h 1684262"/>
              <a:gd name="connsiteX168" fmla="*/ 382375 w 1214923"/>
              <a:gd name="connsiteY168" fmla="*/ 887825 h 1684262"/>
              <a:gd name="connsiteX169" fmla="*/ 351609 w 1214923"/>
              <a:gd name="connsiteY169" fmla="*/ 1045559 h 1684262"/>
              <a:gd name="connsiteX170" fmla="*/ 351609 w 1214923"/>
              <a:gd name="connsiteY170" fmla="*/ 1045464 h 1684262"/>
              <a:gd name="connsiteX171" fmla="*/ 420761 w 1214923"/>
              <a:gd name="connsiteY171" fmla="*/ 1054969 h 1684262"/>
              <a:gd name="connsiteX172" fmla="*/ 605260 w 1214923"/>
              <a:gd name="connsiteY172" fmla="*/ 1180338 h 1684262"/>
              <a:gd name="connsiteX173" fmla="*/ 420761 w 1214923"/>
              <a:gd name="connsiteY173" fmla="*/ 1054969 h 1684262"/>
              <a:gd name="connsiteX174" fmla="*/ 366944 w 1214923"/>
              <a:gd name="connsiteY174" fmla="*/ 1414272 h 1684262"/>
              <a:gd name="connsiteX175" fmla="*/ 597640 w 1214923"/>
              <a:gd name="connsiteY175" fmla="*/ 1460468 h 1684262"/>
              <a:gd name="connsiteX176" fmla="*/ 366944 w 1214923"/>
              <a:gd name="connsiteY176" fmla="*/ 1414463 h 1684262"/>
              <a:gd name="connsiteX177" fmla="*/ 366944 w 1214923"/>
              <a:gd name="connsiteY177" fmla="*/ 1414272 h 1684262"/>
              <a:gd name="connsiteX178" fmla="*/ 536108 w 1214923"/>
              <a:gd name="connsiteY178" fmla="*/ 1644968 h 1684262"/>
              <a:gd name="connsiteX179" fmla="*/ 498008 w 1214923"/>
              <a:gd name="connsiteY179" fmla="*/ 1625918 h 1684262"/>
              <a:gd name="connsiteX180" fmla="*/ 471148 w 1214923"/>
              <a:gd name="connsiteY180" fmla="*/ 1618202 h 1684262"/>
              <a:gd name="connsiteX181" fmla="*/ 471148 w 1214923"/>
              <a:gd name="connsiteY181" fmla="*/ 1664399 h 1684262"/>
              <a:gd name="connsiteX182" fmla="*/ 401901 w 1214923"/>
              <a:gd name="connsiteY182" fmla="*/ 1579817 h 1684262"/>
              <a:gd name="connsiteX183" fmla="*/ 536108 w 1214923"/>
              <a:gd name="connsiteY183" fmla="*/ 1645158 h 1684262"/>
              <a:gd name="connsiteX184" fmla="*/ 536108 w 1214923"/>
              <a:gd name="connsiteY184" fmla="*/ 1644968 h 1684262"/>
              <a:gd name="connsiteX185" fmla="*/ 616785 w 1214923"/>
              <a:gd name="connsiteY185" fmla="*/ 1564196 h 1684262"/>
              <a:gd name="connsiteX186" fmla="*/ 555349 w 1214923"/>
              <a:gd name="connsiteY186" fmla="*/ 1541145 h 1684262"/>
              <a:gd name="connsiteX187" fmla="*/ 638597 w 1214923"/>
              <a:gd name="connsiteY187" fmla="*/ 1493520 h 1684262"/>
              <a:gd name="connsiteX188" fmla="*/ 739848 w 1214923"/>
              <a:gd name="connsiteY188" fmla="*/ 1525715 h 1684262"/>
              <a:gd name="connsiteX189" fmla="*/ 616785 w 1214923"/>
              <a:gd name="connsiteY189" fmla="*/ 1564386 h 1684262"/>
              <a:gd name="connsiteX190" fmla="*/ 616785 w 1214923"/>
              <a:gd name="connsiteY190" fmla="*/ 1564196 h 1684262"/>
              <a:gd name="connsiteX191" fmla="*/ 752231 w 1214923"/>
              <a:gd name="connsiteY191" fmla="*/ 1664779 h 1684262"/>
              <a:gd name="connsiteX192" fmla="*/ 739658 w 1214923"/>
              <a:gd name="connsiteY192" fmla="*/ 1664779 h 1684262"/>
              <a:gd name="connsiteX193" fmla="*/ 731180 w 1214923"/>
              <a:gd name="connsiteY193" fmla="*/ 1664779 h 1684262"/>
              <a:gd name="connsiteX194" fmla="*/ 727561 w 1214923"/>
              <a:gd name="connsiteY194" fmla="*/ 1664779 h 1684262"/>
              <a:gd name="connsiteX195" fmla="*/ 713750 w 1214923"/>
              <a:gd name="connsiteY195" fmla="*/ 1666780 h 1684262"/>
              <a:gd name="connsiteX196" fmla="*/ 704225 w 1214923"/>
              <a:gd name="connsiteY196" fmla="*/ 1665256 h 1684262"/>
              <a:gd name="connsiteX197" fmla="*/ 705558 w 1214923"/>
              <a:gd name="connsiteY197" fmla="*/ 1667733 h 1684262"/>
              <a:gd name="connsiteX198" fmla="*/ 790045 w 1214923"/>
              <a:gd name="connsiteY198" fmla="*/ 1610106 h 1684262"/>
              <a:gd name="connsiteX199" fmla="*/ 752231 w 1214923"/>
              <a:gd name="connsiteY199" fmla="*/ 1664970 h 1684262"/>
              <a:gd name="connsiteX200" fmla="*/ 752231 w 1214923"/>
              <a:gd name="connsiteY200" fmla="*/ 1664779 h 1684262"/>
              <a:gd name="connsiteX201" fmla="*/ 857863 w 1214923"/>
              <a:gd name="connsiteY201" fmla="*/ 1591056 h 1684262"/>
              <a:gd name="connsiteX202" fmla="*/ 838813 w 1214923"/>
              <a:gd name="connsiteY202" fmla="*/ 1568958 h 1684262"/>
              <a:gd name="connsiteX203" fmla="*/ 836146 w 1214923"/>
              <a:gd name="connsiteY203" fmla="*/ 1564291 h 1684262"/>
              <a:gd name="connsiteX204" fmla="*/ 955179 w 1214923"/>
              <a:gd name="connsiteY204" fmla="*/ 1500720 h 1684262"/>
              <a:gd name="connsiteX205" fmla="*/ 1066493 w 1214923"/>
              <a:gd name="connsiteY205" fmla="*/ 1492065 h 1684262"/>
              <a:gd name="connsiteX206" fmla="*/ 857863 w 1214923"/>
              <a:gd name="connsiteY206" fmla="*/ 1591247 h 1684262"/>
              <a:gd name="connsiteX207" fmla="*/ 857863 w 1214923"/>
              <a:gd name="connsiteY207" fmla="*/ 1591056 h 1684262"/>
              <a:gd name="connsiteX208" fmla="*/ 1054979 w 1214923"/>
              <a:gd name="connsiteY208" fmla="*/ 1445037 h 1684262"/>
              <a:gd name="connsiteX209" fmla="*/ 916632 w 1214923"/>
              <a:gd name="connsiteY209" fmla="*/ 1468184 h 1684262"/>
              <a:gd name="connsiteX210" fmla="*/ 1028170 w 1214923"/>
              <a:gd name="connsiteY210" fmla="*/ 1445228 h 1684262"/>
              <a:gd name="connsiteX211" fmla="*/ 1054979 w 1214923"/>
              <a:gd name="connsiteY211" fmla="*/ 1445037 h 1684262"/>
              <a:gd name="connsiteX212" fmla="*/ 862816 w 1214923"/>
              <a:gd name="connsiteY212" fmla="*/ 1410462 h 1684262"/>
              <a:gd name="connsiteX213" fmla="*/ 647551 w 1214923"/>
              <a:gd name="connsiteY213" fmla="*/ 1448562 h 1684262"/>
              <a:gd name="connsiteX214" fmla="*/ 862816 w 1214923"/>
              <a:gd name="connsiteY214" fmla="*/ 1410653 h 1684262"/>
              <a:gd name="connsiteX215" fmla="*/ 862816 w 1214923"/>
              <a:gd name="connsiteY215" fmla="*/ 1410462 h 1684262"/>
              <a:gd name="connsiteX216" fmla="*/ 689842 w 1214923"/>
              <a:gd name="connsiteY216" fmla="*/ 1391412 h 1684262"/>
              <a:gd name="connsiteX217" fmla="*/ 924347 w 1214923"/>
              <a:gd name="connsiteY217" fmla="*/ 1306830 h 1684262"/>
              <a:gd name="connsiteX218" fmla="*/ 689842 w 1214923"/>
              <a:gd name="connsiteY218" fmla="*/ 1391412 h 1684262"/>
              <a:gd name="connsiteX219" fmla="*/ 1162663 w 1214923"/>
              <a:gd name="connsiteY219" fmla="*/ 1057085 h 1684262"/>
              <a:gd name="connsiteX220" fmla="*/ 1148756 w 1214923"/>
              <a:gd name="connsiteY220" fmla="*/ 1134428 h 1684262"/>
              <a:gd name="connsiteX221" fmla="*/ 1066841 w 1214923"/>
              <a:gd name="connsiteY221" fmla="*/ 1139762 h 1684262"/>
              <a:gd name="connsiteX222" fmla="*/ 1035790 w 1214923"/>
              <a:gd name="connsiteY222" fmla="*/ 1087755 h 1684262"/>
              <a:gd name="connsiteX223" fmla="*/ 1162663 w 1214923"/>
              <a:gd name="connsiteY223" fmla="*/ 1057085 h 1684262"/>
              <a:gd name="connsiteX224" fmla="*/ 987913 w 1214923"/>
              <a:gd name="connsiteY224" fmla="*/ 1181170 h 1684262"/>
              <a:gd name="connsiteX225" fmla="*/ 958923 w 1214923"/>
              <a:gd name="connsiteY225" fmla="*/ 1264444 h 1684262"/>
              <a:gd name="connsiteX226" fmla="*/ 905107 w 1214923"/>
              <a:gd name="connsiteY226" fmla="*/ 1118330 h 1684262"/>
              <a:gd name="connsiteX227" fmla="*/ 987913 w 1214923"/>
              <a:gd name="connsiteY227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32956 w 1214923"/>
              <a:gd name="connsiteY139" fmla="*/ 194566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8131 w 1214923"/>
              <a:gd name="connsiteY137" fmla="*/ 21448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78131 w 1214923"/>
              <a:gd name="connsiteY142" fmla="*/ 21448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0316 w 1214923"/>
              <a:gd name="connsiteY137" fmla="*/ 19742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90316 w 1214923"/>
              <a:gd name="connsiteY142" fmla="*/ 19742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609 w 1214923"/>
              <a:gd name="connsiteY137" fmla="*/ 219075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33097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33097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857863 w 1214923"/>
              <a:gd name="connsiteY197" fmla="*/ 1591056 h 1684262"/>
              <a:gd name="connsiteX198" fmla="*/ 838813 w 1214923"/>
              <a:gd name="connsiteY198" fmla="*/ 1568958 h 1684262"/>
              <a:gd name="connsiteX199" fmla="*/ 836146 w 1214923"/>
              <a:gd name="connsiteY199" fmla="*/ 1564291 h 1684262"/>
              <a:gd name="connsiteX200" fmla="*/ 955179 w 1214923"/>
              <a:gd name="connsiteY200" fmla="*/ 1500720 h 1684262"/>
              <a:gd name="connsiteX201" fmla="*/ 1066493 w 1214923"/>
              <a:gd name="connsiteY201" fmla="*/ 1492065 h 1684262"/>
              <a:gd name="connsiteX202" fmla="*/ 857863 w 1214923"/>
              <a:gd name="connsiteY202" fmla="*/ 1591247 h 1684262"/>
              <a:gd name="connsiteX203" fmla="*/ 857863 w 1214923"/>
              <a:gd name="connsiteY203" fmla="*/ 1591056 h 1684262"/>
              <a:gd name="connsiteX204" fmla="*/ 1054979 w 1214923"/>
              <a:gd name="connsiteY204" fmla="*/ 1445037 h 1684262"/>
              <a:gd name="connsiteX205" fmla="*/ 916632 w 1214923"/>
              <a:gd name="connsiteY205" fmla="*/ 1468184 h 1684262"/>
              <a:gd name="connsiteX206" fmla="*/ 1028170 w 1214923"/>
              <a:gd name="connsiteY206" fmla="*/ 1445228 h 1684262"/>
              <a:gd name="connsiteX207" fmla="*/ 1054979 w 1214923"/>
              <a:gd name="connsiteY207" fmla="*/ 1445037 h 1684262"/>
              <a:gd name="connsiteX208" fmla="*/ 862816 w 1214923"/>
              <a:gd name="connsiteY208" fmla="*/ 1410462 h 1684262"/>
              <a:gd name="connsiteX209" fmla="*/ 647551 w 1214923"/>
              <a:gd name="connsiteY209" fmla="*/ 1448562 h 1684262"/>
              <a:gd name="connsiteX210" fmla="*/ 862816 w 1214923"/>
              <a:gd name="connsiteY210" fmla="*/ 1410653 h 1684262"/>
              <a:gd name="connsiteX211" fmla="*/ 862816 w 1214923"/>
              <a:gd name="connsiteY211" fmla="*/ 1410462 h 1684262"/>
              <a:gd name="connsiteX212" fmla="*/ 689842 w 1214923"/>
              <a:gd name="connsiteY212" fmla="*/ 1391412 h 1684262"/>
              <a:gd name="connsiteX213" fmla="*/ 924347 w 1214923"/>
              <a:gd name="connsiteY213" fmla="*/ 1306830 h 1684262"/>
              <a:gd name="connsiteX214" fmla="*/ 689842 w 1214923"/>
              <a:gd name="connsiteY214" fmla="*/ 1391412 h 1684262"/>
              <a:gd name="connsiteX215" fmla="*/ 1162663 w 1214923"/>
              <a:gd name="connsiteY215" fmla="*/ 1057085 h 1684262"/>
              <a:gd name="connsiteX216" fmla="*/ 1148756 w 1214923"/>
              <a:gd name="connsiteY216" fmla="*/ 1134428 h 1684262"/>
              <a:gd name="connsiteX217" fmla="*/ 1066841 w 1214923"/>
              <a:gd name="connsiteY217" fmla="*/ 1139762 h 1684262"/>
              <a:gd name="connsiteX218" fmla="*/ 1035790 w 1214923"/>
              <a:gd name="connsiteY218" fmla="*/ 1087755 h 1684262"/>
              <a:gd name="connsiteX219" fmla="*/ 1162663 w 1214923"/>
              <a:gd name="connsiteY219" fmla="*/ 1057085 h 1684262"/>
              <a:gd name="connsiteX220" fmla="*/ 987913 w 1214923"/>
              <a:gd name="connsiteY220" fmla="*/ 1181170 h 1684262"/>
              <a:gd name="connsiteX221" fmla="*/ 958923 w 1214923"/>
              <a:gd name="connsiteY221" fmla="*/ 1264444 h 1684262"/>
              <a:gd name="connsiteX222" fmla="*/ 905107 w 1214923"/>
              <a:gd name="connsiteY222" fmla="*/ 1118330 h 1684262"/>
              <a:gd name="connsiteX223" fmla="*/ 987913 w 1214923"/>
              <a:gd name="connsiteY223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13750 w 1214923"/>
              <a:gd name="connsiteY191" fmla="*/ 1666780 h 1684262"/>
              <a:gd name="connsiteX192" fmla="*/ 704225 w 1214923"/>
              <a:gd name="connsiteY192" fmla="*/ 1665256 h 1684262"/>
              <a:gd name="connsiteX193" fmla="*/ 705558 w 1214923"/>
              <a:gd name="connsiteY193" fmla="*/ 1667733 h 1684262"/>
              <a:gd name="connsiteX194" fmla="*/ 790045 w 1214923"/>
              <a:gd name="connsiteY194" fmla="*/ 1610106 h 1684262"/>
              <a:gd name="connsiteX195" fmla="*/ 752231 w 1214923"/>
              <a:gd name="connsiteY195" fmla="*/ 1664970 h 1684262"/>
              <a:gd name="connsiteX196" fmla="*/ 857863 w 1214923"/>
              <a:gd name="connsiteY196" fmla="*/ 1591056 h 1684262"/>
              <a:gd name="connsiteX197" fmla="*/ 838813 w 1214923"/>
              <a:gd name="connsiteY197" fmla="*/ 1568958 h 1684262"/>
              <a:gd name="connsiteX198" fmla="*/ 836146 w 1214923"/>
              <a:gd name="connsiteY198" fmla="*/ 1564291 h 1684262"/>
              <a:gd name="connsiteX199" fmla="*/ 955179 w 1214923"/>
              <a:gd name="connsiteY199" fmla="*/ 1500720 h 1684262"/>
              <a:gd name="connsiteX200" fmla="*/ 1066493 w 1214923"/>
              <a:gd name="connsiteY200" fmla="*/ 1492065 h 1684262"/>
              <a:gd name="connsiteX201" fmla="*/ 857863 w 1214923"/>
              <a:gd name="connsiteY201" fmla="*/ 1591247 h 1684262"/>
              <a:gd name="connsiteX202" fmla="*/ 857863 w 1214923"/>
              <a:gd name="connsiteY202" fmla="*/ 1591056 h 1684262"/>
              <a:gd name="connsiteX203" fmla="*/ 1054979 w 1214923"/>
              <a:gd name="connsiteY203" fmla="*/ 1445037 h 1684262"/>
              <a:gd name="connsiteX204" fmla="*/ 916632 w 1214923"/>
              <a:gd name="connsiteY204" fmla="*/ 1468184 h 1684262"/>
              <a:gd name="connsiteX205" fmla="*/ 1028170 w 1214923"/>
              <a:gd name="connsiteY205" fmla="*/ 1445228 h 1684262"/>
              <a:gd name="connsiteX206" fmla="*/ 1054979 w 1214923"/>
              <a:gd name="connsiteY206" fmla="*/ 1445037 h 1684262"/>
              <a:gd name="connsiteX207" fmla="*/ 862816 w 1214923"/>
              <a:gd name="connsiteY207" fmla="*/ 1410462 h 1684262"/>
              <a:gd name="connsiteX208" fmla="*/ 647551 w 1214923"/>
              <a:gd name="connsiteY208" fmla="*/ 1448562 h 1684262"/>
              <a:gd name="connsiteX209" fmla="*/ 862816 w 1214923"/>
              <a:gd name="connsiteY209" fmla="*/ 1410653 h 1684262"/>
              <a:gd name="connsiteX210" fmla="*/ 862816 w 1214923"/>
              <a:gd name="connsiteY210" fmla="*/ 1410462 h 1684262"/>
              <a:gd name="connsiteX211" fmla="*/ 689842 w 1214923"/>
              <a:gd name="connsiteY211" fmla="*/ 1391412 h 1684262"/>
              <a:gd name="connsiteX212" fmla="*/ 924347 w 1214923"/>
              <a:gd name="connsiteY212" fmla="*/ 1306830 h 1684262"/>
              <a:gd name="connsiteX213" fmla="*/ 689842 w 1214923"/>
              <a:gd name="connsiteY213" fmla="*/ 1391412 h 1684262"/>
              <a:gd name="connsiteX214" fmla="*/ 1162663 w 1214923"/>
              <a:gd name="connsiteY214" fmla="*/ 1057085 h 1684262"/>
              <a:gd name="connsiteX215" fmla="*/ 1148756 w 1214923"/>
              <a:gd name="connsiteY215" fmla="*/ 1134428 h 1684262"/>
              <a:gd name="connsiteX216" fmla="*/ 1066841 w 1214923"/>
              <a:gd name="connsiteY216" fmla="*/ 1139762 h 1684262"/>
              <a:gd name="connsiteX217" fmla="*/ 1035790 w 1214923"/>
              <a:gd name="connsiteY217" fmla="*/ 1087755 h 1684262"/>
              <a:gd name="connsiteX218" fmla="*/ 1162663 w 1214923"/>
              <a:gd name="connsiteY218" fmla="*/ 1057085 h 1684262"/>
              <a:gd name="connsiteX219" fmla="*/ 987913 w 1214923"/>
              <a:gd name="connsiteY219" fmla="*/ 1181170 h 1684262"/>
              <a:gd name="connsiteX220" fmla="*/ 958923 w 1214923"/>
              <a:gd name="connsiteY220" fmla="*/ 1264444 h 1684262"/>
              <a:gd name="connsiteX221" fmla="*/ 905107 w 1214923"/>
              <a:gd name="connsiteY221" fmla="*/ 1118330 h 1684262"/>
              <a:gd name="connsiteX222" fmla="*/ 987913 w 1214923"/>
              <a:gd name="connsiteY222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13750 w 1214923"/>
              <a:gd name="connsiteY190" fmla="*/ 1666780 h 1684262"/>
              <a:gd name="connsiteX191" fmla="*/ 704225 w 1214923"/>
              <a:gd name="connsiteY191" fmla="*/ 1665256 h 1684262"/>
              <a:gd name="connsiteX192" fmla="*/ 705558 w 1214923"/>
              <a:gd name="connsiteY192" fmla="*/ 1667733 h 1684262"/>
              <a:gd name="connsiteX193" fmla="*/ 790045 w 1214923"/>
              <a:gd name="connsiteY193" fmla="*/ 1610106 h 1684262"/>
              <a:gd name="connsiteX194" fmla="*/ 752231 w 1214923"/>
              <a:gd name="connsiteY194" fmla="*/ 1664970 h 1684262"/>
              <a:gd name="connsiteX195" fmla="*/ 857863 w 1214923"/>
              <a:gd name="connsiteY195" fmla="*/ 1591056 h 1684262"/>
              <a:gd name="connsiteX196" fmla="*/ 838813 w 1214923"/>
              <a:gd name="connsiteY196" fmla="*/ 1568958 h 1684262"/>
              <a:gd name="connsiteX197" fmla="*/ 836146 w 1214923"/>
              <a:gd name="connsiteY197" fmla="*/ 1564291 h 1684262"/>
              <a:gd name="connsiteX198" fmla="*/ 955179 w 1214923"/>
              <a:gd name="connsiteY198" fmla="*/ 1500720 h 1684262"/>
              <a:gd name="connsiteX199" fmla="*/ 1066493 w 1214923"/>
              <a:gd name="connsiteY199" fmla="*/ 1492065 h 1684262"/>
              <a:gd name="connsiteX200" fmla="*/ 857863 w 1214923"/>
              <a:gd name="connsiteY200" fmla="*/ 1591247 h 1684262"/>
              <a:gd name="connsiteX201" fmla="*/ 857863 w 1214923"/>
              <a:gd name="connsiteY201" fmla="*/ 1591056 h 1684262"/>
              <a:gd name="connsiteX202" fmla="*/ 1054979 w 1214923"/>
              <a:gd name="connsiteY202" fmla="*/ 1445037 h 1684262"/>
              <a:gd name="connsiteX203" fmla="*/ 916632 w 1214923"/>
              <a:gd name="connsiteY203" fmla="*/ 1468184 h 1684262"/>
              <a:gd name="connsiteX204" fmla="*/ 1028170 w 1214923"/>
              <a:gd name="connsiteY204" fmla="*/ 1445228 h 1684262"/>
              <a:gd name="connsiteX205" fmla="*/ 1054979 w 1214923"/>
              <a:gd name="connsiteY205" fmla="*/ 1445037 h 1684262"/>
              <a:gd name="connsiteX206" fmla="*/ 862816 w 1214923"/>
              <a:gd name="connsiteY206" fmla="*/ 1410462 h 1684262"/>
              <a:gd name="connsiteX207" fmla="*/ 647551 w 1214923"/>
              <a:gd name="connsiteY207" fmla="*/ 1448562 h 1684262"/>
              <a:gd name="connsiteX208" fmla="*/ 862816 w 1214923"/>
              <a:gd name="connsiteY208" fmla="*/ 1410653 h 1684262"/>
              <a:gd name="connsiteX209" fmla="*/ 862816 w 1214923"/>
              <a:gd name="connsiteY209" fmla="*/ 1410462 h 1684262"/>
              <a:gd name="connsiteX210" fmla="*/ 689842 w 1214923"/>
              <a:gd name="connsiteY210" fmla="*/ 1391412 h 1684262"/>
              <a:gd name="connsiteX211" fmla="*/ 924347 w 1214923"/>
              <a:gd name="connsiteY211" fmla="*/ 1306830 h 1684262"/>
              <a:gd name="connsiteX212" fmla="*/ 689842 w 1214923"/>
              <a:gd name="connsiteY212" fmla="*/ 1391412 h 1684262"/>
              <a:gd name="connsiteX213" fmla="*/ 1162663 w 1214923"/>
              <a:gd name="connsiteY213" fmla="*/ 1057085 h 1684262"/>
              <a:gd name="connsiteX214" fmla="*/ 1148756 w 1214923"/>
              <a:gd name="connsiteY214" fmla="*/ 1134428 h 1684262"/>
              <a:gd name="connsiteX215" fmla="*/ 1066841 w 1214923"/>
              <a:gd name="connsiteY215" fmla="*/ 1139762 h 1684262"/>
              <a:gd name="connsiteX216" fmla="*/ 1035790 w 1214923"/>
              <a:gd name="connsiteY216" fmla="*/ 1087755 h 1684262"/>
              <a:gd name="connsiteX217" fmla="*/ 1162663 w 1214923"/>
              <a:gd name="connsiteY217" fmla="*/ 1057085 h 1684262"/>
              <a:gd name="connsiteX218" fmla="*/ 987913 w 1214923"/>
              <a:gd name="connsiteY218" fmla="*/ 1181170 h 1684262"/>
              <a:gd name="connsiteX219" fmla="*/ 958923 w 1214923"/>
              <a:gd name="connsiteY219" fmla="*/ 1264444 h 1684262"/>
              <a:gd name="connsiteX220" fmla="*/ 905107 w 1214923"/>
              <a:gd name="connsiteY220" fmla="*/ 1118330 h 1684262"/>
              <a:gd name="connsiteX221" fmla="*/ 987913 w 1214923"/>
              <a:gd name="connsiteY221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752231 w 1214923"/>
              <a:gd name="connsiteY193" fmla="*/ 1664970 h 1684262"/>
              <a:gd name="connsiteX194" fmla="*/ 857863 w 1214923"/>
              <a:gd name="connsiteY194" fmla="*/ 1591056 h 1684262"/>
              <a:gd name="connsiteX195" fmla="*/ 838813 w 1214923"/>
              <a:gd name="connsiteY195" fmla="*/ 1568958 h 1684262"/>
              <a:gd name="connsiteX196" fmla="*/ 836146 w 1214923"/>
              <a:gd name="connsiteY196" fmla="*/ 1564291 h 1684262"/>
              <a:gd name="connsiteX197" fmla="*/ 955179 w 1214923"/>
              <a:gd name="connsiteY197" fmla="*/ 1500720 h 1684262"/>
              <a:gd name="connsiteX198" fmla="*/ 1066493 w 1214923"/>
              <a:gd name="connsiteY198" fmla="*/ 1492065 h 1684262"/>
              <a:gd name="connsiteX199" fmla="*/ 857863 w 1214923"/>
              <a:gd name="connsiteY199" fmla="*/ 1591247 h 1684262"/>
              <a:gd name="connsiteX200" fmla="*/ 857863 w 1214923"/>
              <a:gd name="connsiteY200" fmla="*/ 1591056 h 1684262"/>
              <a:gd name="connsiteX201" fmla="*/ 1054979 w 1214923"/>
              <a:gd name="connsiteY201" fmla="*/ 1445037 h 1684262"/>
              <a:gd name="connsiteX202" fmla="*/ 916632 w 1214923"/>
              <a:gd name="connsiteY202" fmla="*/ 1468184 h 1684262"/>
              <a:gd name="connsiteX203" fmla="*/ 1028170 w 1214923"/>
              <a:gd name="connsiteY203" fmla="*/ 1445228 h 1684262"/>
              <a:gd name="connsiteX204" fmla="*/ 1054979 w 1214923"/>
              <a:gd name="connsiteY204" fmla="*/ 1445037 h 1684262"/>
              <a:gd name="connsiteX205" fmla="*/ 862816 w 1214923"/>
              <a:gd name="connsiteY205" fmla="*/ 1410462 h 1684262"/>
              <a:gd name="connsiteX206" fmla="*/ 647551 w 1214923"/>
              <a:gd name="connsiteY206" fmla="*/ 1448562 h 1684262"/>
              <a:gd name="connsiteX207" fmla="*/ 862816 w 1214923"/>
              <a:gd name="connsiteY207" fmla="*/ 1410653 h 1684262"/>
              <a:gd name="connsiteX208" fmla="*/ 862816 w 1214923"/>
              <a:gd name="connsiteY208" fmla="*/ 1410462 h 1684262"/>
              <a:gd name="connsiteX209" fmla="*/ 689842 w 1214923"/>
              <a:gd name="connsiteY209" fmla="*/ 1391412 h 1684262"/>
              <a:gd name="connsiteX210" fmla="*/ 924347 w 1214923"/>
              <a:gd name="connsiteY210" fmla="*/ 1306830 h 1684262"/>
              <a:gd name="connsiteX211" fmla="*/ 689842 w 1214923"/>
              <a:gd name="connsiteY211" fmla="*/ 1391412 h 1684262"/>
              <a:gd name="connsiteX212" fmla="*/ 1162663 w 1214923"/>
              <a:gd name="connsiteY212" fmla="*/ 1057085 h 1684262"/>
              <a:gd name="connsiteX213" fmla="*/ 1148756 w 1214923"/>
              <a:gd name="connsiteY213" fmla="*/ 1134428 h 1684262"/>
              <a:gd name="connsiteX214" fmla="*/ 1066841 w 1214923"/>
              <a:gd name="connsiteY214" fmla="*/ 1139762 h 1684262"/>
              <a:gd name="connsiteX215" fmla="*/ 1035790 w 1214923"/>
              <a:gd name="connsiteY215" fmla="*/ 1087755 h 1684262"/>
              <a:gd name="connsiteX216" fmla="*/ 1162663 w 1214923"/>
              <a:gd name="connsiteY216" fmla="*/ 1057085 h 1684262"/>
              <a:gd name="connsiteX217" fmla="*/ 987913 w 1214923"/>
              <a:gd name="connsiteY217" fmla="*/ 1181170 h 1684262"/>
              <a:gd name="connsiteX218" fmla="*/ 958923 w 1214923"/>
              <a:gd name="connsiteY218" fmla="*/ 1264444 h 1684262"/>
              <a:gd name="connsiteX219" fmla="*/ 905107 w 1214923"/>
              <a:gd name="connsiteY219" fmla="*/ 1118330 h 1684262"/>
              <a:gd name="connsiteX220" fmla="*/ 987913 w 1214923"/>
              <a:gd name="connsiteY22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82412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18202 h 1684262"/>
              <a:gd name="connsiteX177" fmla="*/ 471148 w 1214923"/>
              <a:gd name="connsiteY177" fmla="*/ 1664399 h 1684262"/>
              <a:gd name="connsiteX178" fmla="*/ 401901 w 1214923"/>
              <a:gd name="connsiteY178" fmla="*/ 1579817 h 1684262"/>
              <a:gd name="connsiteX179" fmla="*/ 582412 w 1214923"/>
              <a:gd name="connsiteY179" fmla="*/ 1645158 h 1684262"/>
              <a:gd name="connsiteX180" fmla="*/ 597035 w 1214923"/>
              <a:gd name="connsiteY180" fmla="*/ 1664464 h 1684262"/>
              <a:gd name="connsiteX181" fmla="*/ 616785 w 1214923"/>
              <a:gd name="connsiteY181" fmla="*/ 1564196 h 1684262"/>
              <a:gd name="connsiteX182" fmla="*/ 555349 w 1214923"/>
              <a:gd name="connsiteY182" fmla="*/ 1541145 h 1684262"/>
              <a:gd name="connsiteX183" fmla="*/ 638597 w 1214923"/>
              <a:gd name="connsiteY183" fmla="*/ 1493520 h 1684262"/>
              <a:gd name="connsiteX184" fmla="*/ 752034 w 1214923"/>
              <a:gd name="connsiteY184" fmla="*/ 1535463 h 1684262"/>
              <a:gd name="connsiteX185" fmla="*/ 616785 w 1214923"/>
              <a:gd name="connsiteY185" fmla="*/ 1564386 h 1684262"/>
              <a:gd name="connsiteX186" fmla="*/ 616785 w 1214923"/>
              <a:gd name="connsiteY186" fmla="*/ 1564196 h 1684262"/>
              <a:gd name="connsiteX187" fmla="*/ 811979 w 1214923"/>
              <a:gd name="connsiteY187" fmla="*/ 1595484 h 1684262"/>
              <a:gd name="connsiteX188" fmla="*/ 812771 w 1214923"/>
              <a:gd name="connsiteY188" fmla="*/ 1652594 h 1684262"/>
              <a:gd name="connsiteX189" fmla="*/ 704225 w 1214923"/>
              <a:gd name="connsiteY189" fmla="*/ 1665256 h 1684262"/>
              <a:gd name="connsiteX190" fmla="*/ 651942 w 1214923"/>
              <a:gd name="connsiteY190" fmla="*/ 1653111 h 1684262"/>
              <a:gd name="connsiteX191" fmla="*/ 811979 w 1214923"/>
              <a:gd name="connsiteY191" fmla="*/ 1595484 h 1684262"/>
              <a:gd name="connsiteX192" fmla="*/ 857863 w 1214923"/>
              <a:gd name="connsiteY192" fmla="*/ 1591056 h 1684262"/>
              <a:gd name="connsiteX193" fmla="*/ 838813 w 1214923"/>
              <a:gd name="connsiteY193" fmla="*/ 1568958 h 1684262"/>
              <a:gd name="connsiteX194" fmla="*/ 836146 w 1214923"/>
              <a:gd name="connsiteY194" fmla="*/ 1564291 h 1684262"/>
              <a:gd name="connsiteX195" fmla="*/ 955179 w 1214923"/>
              <a:gd name="connsiteY195" fmla="*/ 1500720 h 1684262"/>
              <a:gd name="connsiteX196" fmla="*/ 1066493 w 1214923"/>
              <a:gd name="connsiteY196" fmla="*/ 1492065 h 1684262"/>
              <a:gd name="connsiteX197" fmla="*/ 857863 w 1214923"/>
              <a:gd name="connsiteY197" fmla="*/ 1591247 h 1684262"/>
              <a:gd name="connsiteX198" fmla="*/ 857863 w 1214923"/>
              <a:gd name="connsiteY198" fmla="*/ 1591056 h 1684262"/>
              <a:gd name="connsiteX199" fmla="*/ 1054979 w 1214923"/>
              <a:gd name="connsiteY199" fmla="*/ 1445037 h 1684262"/>
              <a:gd name="connsiteX200" fmla="*/ 916632 w 1214923"/>
              <a:gd name="connsiteY200" fmla="*/ 1468184 h 1684262"/>
              <a:gd name="connsiteX201" fmla="*/ 1028170 w 1214923"/>
              <a:gd name="connsiteY201" fmla="*/ 1445228 h 1684262"/>
              <a:gd name="connsiteX202" fmla="*/ 1054979 w 1214923"/>
              <a:gd name="connsiteY202" fmla="*/ 1445037 h 1684262"/>
              <a:gd name="connsiteX203" fmla="*/ 862816 w 1214923"/>
              <a:gd name="connsiteY203" fmla="*/ 1410462 h 1684262"/>
              <a:gd name="connsiteX204" fmla="*/ 647551 w 1214923"/>
              <a:gd name="connsiteY204" fmla="*/ 1448562 h 1684262"/>
              <a:gd name="connsiteX205" fmla="*/ 862816 w 1214923"/>
              <a:gd name="connsiteY205" fmla="*/ 1410653 h 1684262"/>
              <a:gd name="connsiteX206" fmla="*/ 862816 w 1214923"/>
              <a:gd name="connsiteY206" fmla="*/ 1410462 h 1684262"/>
              <a:gd name="connsiteX207" fmla="*/ 689842 w 1214923"/>
              <a:gd name="connsiteY207" fmla="*/ 1391412 h 1684262"/>
              <a:gd name="connsiteX208" fmla="*/ 924347 w 1214923"/>
              <a:gd name="connsiteY208" fmla="*/ 1306830 h 1684262"/>
              <a:gd name="connsiteX209" fmla="*/ 689842 w 1214923"/>
              <a:gd name="connsiteY209" fmla="*/ 1391412 h 1684262"/>
              <a:gd name="connsiteX210" fmla="*/ 1162663 w 1214923"/>
              <a:gd name="connsiteY210" fmla="*/ 1057085 h 1684262"/>
              <a:gd name="connsiteX211" fmla="*/ 1148756 w 1214923"/>
              <a:gd name="connsiteY211" fmla="*/ 1134428 h 1684262"/>
              <a:gd name="connsiteX212" fmla="*/ 1066841 w 1214923"/>
              <a:gd name="connsiteY212" fmla="*/ 1139762 h 1684262"/>
              <a:gd name="connsiteX213" fmla="*/ 1035790 w 1214923"/>
              <a:gd name="connsiteY213" fmla="*/ 1087755 h 1684262"/>
              <a:gd name="connsiteX214" fmla="*/ 1162663 w 1214923"/>
              <a:gd name="connsiteY214" fmla="*/ 1057085 h 1684262"/>
              <a:gd name="connsiteX215" fmla="*/ 987913 w 1214923"/>
              <a:gd name="connsiteY215" fmla="*/ 1181170 h 1684262"/>
              <a:gd name="connsiteX216" fmla="*/ 958923 w 1214923"/>
              <a:gd name="connsiteY216" fmla="*/ 1264444 h 1684262"/>
              <a:gd name="connsiteX217" fmla="*/ 905107 w 1214923"/>
              <a:gd name="connsiteY217" fmla="*/ 1118330 h 1684262"/>
              <a:gd name="connsiteX218" fmla="*/ 987913 w 1214923"/>
              <a:gd name="connsiteY21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64399 h 1684262"/>
              <a:gd name="connsiteX177" fmla="*/ 401901 w 1214923"/>
              <a:gd name="connsiteY177" fmla="*/ 1579817 h 1684262"/>
              <a:gd name="connsiteX178" fmla="*/ 582412 w 1214923"/>
              <a:gd name="connsiteY178" fmla="*/ 1645158 h 1684262"/>
              <a:gd name="connsiteX179" fmla="*/ 597035 w 1214923"/>
              <a:gd name="connsiteY179" fmla="*/ 1664464 h 1684262"/>
              <a:gd name="connsiteX180" fmla="*/ 616785 w 1214923"/>
              <a:gd name="connsiteY180" fmla="*/ 1564196 h 1684262"/>
              <a:gd name="connsiteX181" fmla="*/ 555349 w 1214923"/>
              <a:gd name="connsiteY181" fmla="*/ 1541145 h 1684262"/>
              <a:gd name="connsiteX182" fmla="*/ 638597 w 1214923"/>
              <a:gd name="connsiteY182" fmla="*/ 1493520 h 1684262"/>
              <a:gd name="connsiteX183" fmla="*/ 752034 w 1214923"/>
              <a:gd name="connsiteY183" fmla="*/ 1535463 h 1684262"/>
              <a:gd name="connsiteX184" fmla="*/ 616785 w 1214923"/>
              <a:gd name="connsiteY184" fmla="*/ 1564386 h 1684262"/>
              <a:gd name="connsiteX185" fmla="*/ 616785 w 1214923"/>
              <a:gd name="connsiteY185" fmla="*/ 1564196 h 1684262"/>
              <a:gd name="connsiteX186" fmla="*/ 811979 w 1214923"/>
              <a:gd name="connsiteY186" fmla="*/ 1595484 h 1684262"/>
              <a:gd name="connsiteX187" fmla="*/ 812771 w 1214923"/>
              <a:gd name="connsiteY187" fmla="*/ 1652594 h 1684262"/>
              <a:gd name="connsiteX188" fmla="*/ 704225 w 1214923"/>
              <a:gd name="connsiteY188" fmla="*/ 1665256 h 1684262"/>
              <a:gd name="connsiteX189" fmla="*/ 651942 w 1214923"/>
              <a:gd name="connsiteY189" fmla="*/ 1653111 h 1684262"/>
              <a:gd name="connsiteX190" fmla="*/ 811979 w 1214923"/>
              <a:gd name="connsiteY190" fmla="*/ 1595484 h 1684262"/>
              <a:gd name="connsiteX191" fmla="*/ 857863 w 1214923"/>
              <a:gd name="connsiteY191" fmla="*/ 1591056 h 1684262"/>
              <a:gd name="connsiteX192" fmla="*/ 838813 w 1214923"/>
              <a:gd name="connsiteY192" fmla="*/ 1568958 h 1684262"/>
              <a:gd name="connsiteX193" fmla="*/ 836146 w 1214923"/>
              <a:gd name="connsiteY193" fmla="*/ 1564291 h 1684262"/>
              <a:gd name="connsiteX194" fmla="*/ 955179 w 1214923"/>
              <a:gd name="connsiteY194" fmla="*/ 1500720 h 1684262"/>
              <a:gd name="connsiteX195" fmla="*/ 1066493 w 1214923"/>
              <a:gd name="connsiteY195" fmla="*/ 1492065 h 1684262"/>
              <a:gd name="connsiteX196" fmla="*/ 857863 w 1214923"/>
              <a:gd name="connsiteY196" fmla="*/ 1591247 h 1684262"/>
              <a:gd name="connsiteX197" fmla="*/ 857863 w 1214923"/>
              <a:gd name="connsiteY197" fmla="*/ 1591056 h 1684262"/>
              <a:gd name="connsiteX198" fmla="*/ 1054979 w 1214923"/>
              <a:gd name="connsiteY198" fmla="*/ 1445037 h 1684262"/>
              <a:gd name="connsiteX199" fmla="*/ 916632 w 1214923"/>
              <a:gd name="connsiteY199" fmla="*/ 1468184 h 1684262"/>
              <a:gd name="connsiteX200" fmla="*/ 1028170 w 1214923"/>
              <a:gd name="connsiteY200" fmla="*/ 1445228 h 1684262"/>
              <a:gd name="connsiteX201" fmla="*/ 1054979 w 1214923"/>
              <a:gd name="connsiteY201" fmla="*/ 1445037 h 1684262"/>
              <a:gd name="connsiteX202" fmla="*/ 862816 w 1214923"/>
              <a:gd name="connsiteY202" fmla="*/ 1410462 h 1684262"/>
              <a:gd name="connsiteX203" fmla="*/ 647551 w 1214923"/>
              <a:gd name="connsiteY203" fmla="*/ 1448562 h 1684262"/>
              <a:gd name="connsiteX204" fmla="*/ 862816 w 1214923"/>
              <a:gd name="connsiteY204" fmla="*/ 1410653 h 1684262"/>
              <a:gd name="connsiteX205" fmla="*/ 862816 w 1214923"/>
              <a:gd name="connsiteY205" fmla="*/ 1410462 h 1684262"/>
              <a:gd name="connsiteX206" fmla="*/ 689842 w 1214923"/>
              <a:gd name="connsiteY206" fmla="*/ 1391412 h 1684262"/>
              <a:gd name="connsiteX207" fmla="*/ 924347 w 1214923"/>
              <a:gd name="connsiteY207" fmla="*/ 1306830 h 1684262"/>
              <a:gd name="connsiteX208" fmla="*/ 689842 w 1214923"/>
              <a:gd name="connsiteY208" fmla="*/ 1391412 h 1684262"/>
              <a:gd name="connsiteX209" fmla="*/ 1162663 w 1214923"/>
              <a:gd name="connsiteY209" fmla="*/ 1057085 h 1684262"/>
              <a:gd name="connsiteX210" fmla="*/ 1148756 w 1214923"/>
              <a:gd name="connsiteY210" fmla="*/ 1134428 h 1684262"/>
              <a:gd name="connsiteX211" fmla="*/ 1066841 w 1214923"/>
              <a:gd name="connsiteY211" fmla="*/ 1139762 h 1684262"/>
              <a:gd name="connsiteX212" fmla="*/ 1035790 w 1214923"/>
              <a:gd name="connsiteY212" fmla="*/ 1087755 h 1684262"/>
              <a:gd name="connsiteX213" fmla="*/ 1162663 w 1214923"/>
              <a:gd name="connsiteY213" fmla="*/ 1057085 h 1684262"/>
              <a:gd name="connsiteX214" fmla="*/ 987913 w 1214923"/>
              <a:gd name="connsiteY214" fmla="*/ 1181170 h 1684262"/>
              <a:gd name="connsiteX215" fmla="*/ 958923 w 1214923"/>
              <a:gd name="connsiteY215" fmla="*/ 1264444 h 1684262"/>
              <a:gd name="connsiteX216" fmla="*/ 905107 w 1214923"/>
              <a:gd name="connsiteY216" fmla="*/ 1118330 h 1684262"/>
              <a:gd name="connsiteX217" fmla="*/ 987913 w 1214923"/>
              <a:gd name="connsiteY217" fmla="*/ 1181170 h 1684262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64399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49777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89168"/>
              <a:gd name="connsiteX1" fmla="*/ 1157319 w 1214923"/>
              <a:gd name="connsiteY1" fmla="*/ 831924 h 1689168"/>
              <a:gd name="connsiteX2" fmla="*/ 1019985 w 1214923"/>
              <a:gd name="connsiteY2" fmla="*/ 885740 h 1689168"/>
              <a:gd name="connsiteX3" fmla="*/ 963019 w 1214923"/>
              <a:gd name="connsiteY3" fmla="*/ 860965 h 1689168"/>
              <a:gd name="connsiteX4" fmla="*/ 1035980 w 1214923"/>
              <a:gd name="connsiteY4" fmla="*/ 795623 h 1689168"/>
              <a:gd name="connsiteX5" fmla="*/ 893772 w 1214923"/>
              <a:gd name="connsiteY5" fmla="*/ 930212 h 1689168"/>
              <a:gd name="connsiteX6" fmla="*/ 951398 w 1214923"/>
              <a:gd name="connsiteY6" fmla="*/ 937927 h 1689168"/>
              <a:gd name="connsiteX7" fmla="*/ 862911 w 1214923"/>
              <a:gd name="connsiteY7" fmla="*/ 964787 h 1689168"/>
              <a:gd name="connsiteX8" fmla="*/ 813000 w 1214923"/>
              <a:gd name="connsiteY8" fmla="*/ 991648 h 1689168"/>
              <a:gd name="connsiteX9" fmla="*/ 905202 w 1214923"/>
              <a:gd name="connsiteY9" fmla="*/ 872585 h 1689168"/>
              <a:gd name="connsiteX10" fmla="*/ 1062841 w 1214923"/>
              <a:gd name="connsiteY10" fmla="*/ 784098 h 1689168"/>
              <a:gd name="connsiteX11" fmla="*/ 1113873 w 1214923"/>
              <a:gd name="connsiteY11" fmla="*/ 670346 h 1689168"/>
              <a:gd name="connsiteX12" fmla="*/ 1028265 w 1214923"/>
              <a:gd name="connsiteY12" fmla="*/ 722567 h 1689168"/>
              <a:gd name="connsiteX13" fmla="*/ 1003881 w 1214923"/>
              <a:gd name="connsiteY13" fmla="*/ 692468 h 1689168"/>
              <a:gd name="connsiteX14" fmla="*/ 1005881 w 1214923"/>
              <a:gd name="connsiteY14" fmla="*/ 661511 h 1689168"/>
              <a:gd name="connsiteX15" fmla="*/ 1065794 w 1214923"/>
              <a:gd name="connsiteY15" fmla="*/ 651415 h 1689168"/>
              <a:gd name="connsiteX16" fmla="*/ 1087938 w 1214923"/>
              <a:gd name="connsiteY16" fmla="*/ 638205 h 1689168"/>
              <a:gd name="connsiteX17" fmla="*/ 739848 w 1214923"/>
              <a:gd name="connsiteY17" fmla="*/ 595694 h 1689168"/>
              <a:gd name="connsiteX18" fmla="*/ 716893 w 1214923"/>
              <a:gd name="connsiteY18" fmla="*/ 318992 h 1689168"/>
              <a:gd name="connsiteX19" fmla="*/ 920537 w 1214923"/>
              <a:gd name="connsiteY19" fmla="*/ 246031 h 1689168"/>
              <a:gd name="connsiteX20" fmla="*/ 682412 w 1214923"/>
              <a:gd name="connsiteY20" fmla="*/ 238316 h 1689168"/>
              <a:gd name="connsiteX21" fmla="*/ 928538 w 1214923"/>
              <a:gd name="connsiteY21" fmla="*/ 226790 h 1689168"/>
              <a:gd name="connsiteX22" fmla="*/ 720893 w 1214923"/>
              <a:gd name="connsiteY22" fmla="*/ 196025 h 1689168"/>
              <a:gd name="connsiteX23" fmla="*/ 736229 w 1214923"/>
              <a:gd name="connsiteY23" fmla="*/ 49911 h 1689168"/>
              <a:gd name="connsiteX24" fmla="*/ 663267 w 1214923"/>
              <a:gd name="connsiteY24" fmla="*/ 0 h 1689168"/>
              <a:gd name="connsiteX25" fmla="*/ 625167 w 1214923"/>
              <a:gd name="connsiteY25" fmla="*/ 103727 h 1689168"/>
              <a:gd name="connsiteX26" fmla="*/ 625167 w 1214923"/>
              <a:gd name="connsiteY26" fmla="*/ 288322 h 1689168"/>
              <a:gd name="connsiteX27" fmla="*/ 336845 w 1214923"/>
              <a:gd name="connsiteY27" fmla="*/ 261366 h 1689168"/>
              <a:gd name="connsiteX28" fmla="*/ 367611 w 1214923"/>
              <a:gd name="connsiteY28" fmla="*/ 307467 h 1689168"/>
              <a:gd name="connsiteX29" fmla="*/ 579066 w 1214923"/>
              <a:gd name="connsiteY29" fmla="*/ 615029 h 1689168"/>
              <a:gd name="connsiteX30" fmla="*/ 263884 w 1214923"/>
              <a:gd name="connsiteY30" fmla="*/ 496585 h 1689168"/>
              <a:gd name="connsiteX31" fmla="*/ 233118 w 1214923"/>
              <a:gd name="connsiteY31" fmla="*/ 714947 h 1689168"/>
              <a:gd name="connsiteX32" fmla="*/ 532965 w 1214923"/>
              <a:gd name="connsiteY32" fmla="*/ 807149 h 1689168"/>
              <a:gd name="connsiteX33" fmla="*/ 502390 w 1214923"/>
              <a:gd name="connsiteY33" fmla="*/ 816184 h 1689168"/>
              <a:gd name="connsiteX34" fmla="*/ 464290 w 1214923"/>
              <a:gd name="connsiteY34" fmla="*/ 772763 h 1689168"/>
              <a:gd name="connsiteX35" fmla="*/ 375231 w 1214923"/>
              <a:gd name="connsiteY35" fmla="*/ 788670 h 1689168"/>
              <a:gd name="connsiteX36" fmla="*/ 418189 w 1214923"/>
              <a:gd name="connsiteY36" fmla="*/ 826770 h 1689168"/>
              <a:gd name="connsiteX37" fmla="*/ 333607 w 1214923"/>
              <a:gd name="connsiteY37" fmla="*/ 826770 h 1689168"/>
              <a:gd name="connsiteX38" fmla="*/ 276457 w 1214923"/>
              <a:gd name="connsiteY38" fmla="*/ 857536 h 1689168"/>
              <a:gd name="connsiteX39" fmla="*/ 288458 w 1214923"/>
              <a:gd name="connsiteY39" fmla="*/ 766001 h 1689168"/>
              <a:gd name="connsiteX40" fmla="*/ 138059 w 1214923"/>
              <a:gd name="connsiteY40" fmla="*/ 911352 h 1689168"/>
              <a:gd name="connsiteX41" fmla="*/ 237976 w 1214923"/>
              <a:gd name="connsiteY41" fmla="*/ 961358 h 1689168"/>
              <a:gd name="connsiteX42" fmla="*/ 75102 w 1214923"/>
              <a:gd name="connsiteY42" fmla="*/ 1025783 h 1689168"/>
              <a:gd name="connsiteX43" fmla="*/ 80432 w 1214923"/>
              <a:gd name="connsiteY43" fmla="*/ 915162 h 1689168"/>
              <a:gd name="connsiteX44" fmla="*/ 91958 w 1214923"/>
              <a:gd name="connsiteY44" fmla="*/ 1107377 h 1689168"/>
              <a:gd name="connsiteX45" fmla="*/ 214925 w 1214923"/>
              <a:gd name="connsiteY45" fmla="*/ 1157383 h 1689168"/>
              <a:gd name="connsiteX46" fmla="*/ 322463 w 1214923"/>
              <a:gd name="connsiteY46" fmla="*/ 1228161 h 1689168"/>
              <a:gd name="connsiteX47" fmla="*/ 235145 w 1214923"/>
              <a:gd name="connsiteY47" fmla="*/ 1221759 h 1689168"/>
              <a:gd name="connsiteX48" fmla="*/ 267875 w 1214923"/>
              <a:gd name="connsiteY48" fmla="*/ 1263023 h 1689168"/>
              <a:gd name="connsiteX49" fmla="*/ 395615 w 1214923"/>
              <a:gd name="connsiteY49" fmla="*/ 1319117 h 1689168"/>
              <a:gd name="connsiteX50" fmla="*/ 322827 w 1214923"/>
              <a:gd name="connsiteY50" fmla="*/ 1338837 h 1689168"/>
              <a:gd name="connsiteX51" fmla="*/ 247492 w 1214923"/>
              <a:gd name="connsiteY51" fmla="*/ 1296725 h 1689168"/>
              <a:gd name="connsiteX52" fmla="*/ 229880 w 1214923"/>
              <a:gd name="connsiteY52" fmla="*/ 1312259 h 1689168"/>
              <a:gd name="connsiteX53" fmla="*/ 146155 w 1214923"/>
              <a:gd name="connsiteY53" fmla="*/ 1230344 h 1689168"/>
              <a:gd name="connsiteX54" fmla="*/ 115389 w 1214923"/>
              <a:gd name="connsiteY54" fmla="*/ 1430369 h 1689168"/>
              <a:gd name="connsiteX55" fmla="*/ 349799 w 1214923"/>
              <a:gd name="connsiteY55" fmla="*/ 1480280 h 1689168"/>
              <a:gd name="connsiteX56" fmla="*/ 299507 w 1214923"/>
              <a:gd name="connsiteY56" fmla="*/ 1464659 h 1689168"/>
              <a:gd name="connsiteX57" fmla="*/ 318374 w 1214923"/>
              <a:gd name="connsiteY57" fmla="*/ 1496562 h 1689168"/>
              <a:gd name="connsiteX58" fmla="*/ 388280 w 1214923"/>
              <a:gd name="connsiteY58" fmla="*/ 1545717 h 1689168"/>
              <a:gd name="connsiteX59" fmla="*/ 348847 w 1214923"/>
              <a:gd name="connsiteY59" fmla="*/ 1542479 h 1689168"/>
              <a:gd name="connsiteX60" fmla="*/ 255883 w 1214923"/>
              <a:gd name="connsiteY60" fmla="*/ 1502664 h 1689168"/>
              <a:gd name="connsiteX61" fmla="*/ 255883 w 1214923"/>
              <a:gd name="connsiteY61" fmla="*/ 1502664 h 1689168"/>
              <a:gd name="connsiteX62" fmla="*/ 239976 w 1214923"/>
              <a:gd name="connsiteY62" fmla="*/ 1484281 h 1689168"/>
              <a:gd name="connsiteX63" fmla="*/ 203495 w 1214923"/>
              <a:gd name="connsiteY63" fmla="*/ 1484281 h 1689168"/>
              <a:gd name="connsiteX64" fmla="*/ 187303 w 1214923"/>
              <a:gd name="connsiteY64" fmla="*/ 1499140 h 1689168"/>
              <a:gd name="connsiteX65" fmla="*/ 490673 w 1214923"/>
              <a:gd name="connsiteY65" fmla="*/ 1673352 h 1689168"/>
              <a:gd name="connsiteX66" fmla="*/ 757374 w 1214923"/>
              <a:gd name="connsiteY66" fmla="*/ 1682401 h 1689168"/>
              <a:gd name="connsiteX67" fmla="*/ 988070 w 1214923"/>
              <a:gd name="connsiteY67" fmla="*/ 1594485 h 1689168"/>
              <a:gd name="connsiteX68" fmla="*/ 1152566 w 1214923"/>
              <a:gd name="connsiteY68" fmla="*/ 1394460 h 1689168"/>
              <a:gd name="connsiteX69" fmla="*/ 918822 w 1214923"/>
              <a:gd name="connsiteY69" fmla="*/ 1363507 h 1689168"/>
              <a:gd name="connsiteX70" fmla="*/ 802904 w 1214923"/>
              <a:gd name="connsiteY70" fmla="*/ 1350454 h 1689168"/>
              <a:gd name="connsiteX71" fmla="*/ 841956 w 1214923"/>
              <a:gd name="connsiteY71" fmla="*/ 1326547 h 1689168"/>
              <a:gd name="connsiteX72" fmla="*/ 1018286 w 1214923"/>
              <a:gd name="connsiteY72" fmla="*/ 1315425 h 1689168"/>
              <a:gd name="connsiteX73" fmla="*/ 980354 w 1214923"/>
              <a:gd name="connsiteY73" fmla="*/ 1268921 h 1689168"/>
              <a:gd name="connsiteX74" fmla="*/ 1091488 w 1214923"/>
              <a:gd name="connsiteY74" fmla="*/ 1221043 h 1689168"/>
              <a:gd name="connsiteX75" fmla="*/ 896580 w 1214923"/>
              <a:gd name="connsiteY75" fmla="*/ 1032638 h 1689168"/>
              <a:gd name="connsiteX76" fmla="*/ 1193429 w 1214923"/>
              <a:gd name="connsiteY76" fmla="*/ 899446 h 1689168"/>
              <a:gd name="connsiteX77" fmla="*/ 759089 w 1214923"/>
              <a:gd name="connsiteY77" fmla="*/ 61246 h 1689168"/>
              <a:gd name="connsiteX78" fmla="*/ 720989 w 1214923"/>
              <a:gd name="connsiteY78" fmla="*/ 145828 h 1689168"/>
              <a:gd name="connsiteX79" fmla="*/ 759089 w 1214923"/>
              <a:gd name="connsiteY79" fmla="*/ 61436 h 1689168"/>
              <a:gd name="connsiteX80" fmla="*/ 759089 w 1214923"/>
              <a:gd name="connsiteY80" fmla="*/ 61246 h 1689168"/>
              <a:gd name="connsiteX81" fmla="*/ 363611 w 1214923"/>
              <a:gd name="connsiteY81" fmla="*/ 545783 h 1689168"/>
              <a:gd name="connsiteX82" fmla="*/ 348275 w 1214923"/>
              <a:gd name="connsiteY82" fmla="*/ 553498 h 1689168"/>
              <a:gd name="connsiteX83" fmla="*/ 363611 w 1214923"/>
              <a:gd name="connsiteY83" fmla="*/ 545783 h 1689168"/>
              <a:gd name="connsiteX84" fmla="*/ 232451 w 1214923"/>
              <a:gd name="connsiteY84" fmla="*/ 523113 h 1689168"/>
              <a:gd name="connsiteX85" fmla="*/ 254694 w 1214923"/>
              <a:gd name="connsiteY85" fmla="*/ 664096 h 1689168"/>
              <a:gd name="connsiteX86" fmla="*/ 232451 w 1214923"/>
              <a:gd name="connsiteY86" fmla="*/ 523113 h 1689168"/>
              <a:gd name="connsiteX87" fmla="*/ 340084 w 1214923"/>
              <a:gd name="connsiteY87" fmla="*/ 692277 h 1689168"/>
              <a:gd name="connsiteX88" fmla="*/ 470767 w 1214923"/>
              <a:gd name="connsiteY88" fmla="*/ 684562 h 1689168"/>
              <a:gd name="connsiteX89" fmla="*/ 340084 w 1214923"/>
              <a:gd name="connsiteY89" fmla="*/ 691896 h 1689168"/>
              <a:gd name="connsiteX90" fmla="*/ 340084 w 1214923"/>
              <a:gd name="connsiteY90" fmla="*/ 692277 h 1689168"/>
              <a:gd name="connsiteX91" fmla="*/ 382375 w 1214923"/>
              <a:gd name="connsiteY91" fmla="*/ 615410 h 1689168"/>
              <a:gd name="connsiteX92" fmla="*/ 516868 w 1214923"/>
              <a:gd name="connsiteY92" fmla="*/ 688372 h 1689168"/>
              <a:gd name="connsiteX93" fmla="*/ 382661 w 1214923"/>
              <a:gd name="connsiteY93" fmla="*/ 615029 h 1689168"/>
              <a:gd name="connsiteX94" fmla="*/ 382375 w 1214923"/>
              <a:gd name="connsiteY94" fmla="*/ 615410 h 1689168"/>
              <a:gd name="connsiteX95" fmla="*/ 201400 w 1214923"/>
              <a:gd name="connsiteY95" fmla="*/ 907542 h 1689168"/>
              <a:gd name="connsiteX96" fmla="*/ 163300 w 1214923"/>
              <a:gd name="connsiteY96" fmla="*/ 838295 h 1689168"/>
              <a:gd name="connsiteX97" fmla="*/ 201686 w 1214923"/>
              <a:gd name="connsiteY97" fmla="*/ 907161 h 1689168"/>
              <a:gd name="connsiteX98" fmla="*/ 201400 w 1214923"/>
              <a:gd name="connsiteY98" fmla="*/ 907542 h 1689168"/>
              <a:gd name="connsiteX99" fmla="*/ 97811 w 1214923"/>
              <a:gd name="connsiteY99" fmla="*/ 1285557 h 1689168"/>
              <a:gd name="connsiteX100" fmla="*/ 123279 w 1214923"/>
              <a:gd name="connsiteY100" fmla="*/ 1264178 h 1689168"/>
              <a:gd name="connsiteX101" fmla="*/ 231975 w 1214923"/>
              <a:gd name="connsiteY101" fmla="*/ 1341501 h 1689168"/>
              <a:gd name="connsiteX102" fmla="*/ 97811 w 1214923"/>
              <a:gd name="connsiteY102" fmla="*/ 1285557 h 1689168"/>
              <a:gd name="connsiteX103" fmla="*/ 232928 w 1214923"/>
              <a:gd name="connsiteY103" fmla="*/ 1376077 h 1689168"/>
              <a:gd name="connsiteX104" fmla="*/ 279029 w 1214923"/>
              <a:gd name="connsiteY104" fmla="*/ 1379887 h 1689168"/>
              <a:gd name="connsiteX105" fmla="*/ 232451 w 1214923"/>
              <a:gd name="connsiteY105" fmla="*/ 1376077 h 1689168"/>
              <a:gd name="connsiteX106" fmla="*/ 232928 w 1214923"/>
              <a:gd name="connsiteY106" fmla="*/ 1376077 h 1689168"/>
              <a:gd name="connsiteX107" fmla="*/ 856244 w 1214923"/>
              <a:gd name="connsiteY107" fmla="*/ 715613 h 1689168"/>
              <a:gd name="connsiteX108" fmla="*/ 817635 w 1214923"/>
              <a:gd name="connsiteY108" fmla="*/ 708913 h 1689168"/>
              <a:gd name="connsiteX109" fmla="*/ 721084 w 1214923"/>
              <a:gd name="connsiteY109" fmla="*/ 657225 h 1689168"/>
              <a:gd name="connsiteX110" fmla="*/ 855767 w 1214923"/>
              <a:gd name="connsiteY110" fmla="*/ 715613 h 1689168"/>
              <a:gd name="connsiteX111" fmla="*/ 856244 w 1214923"/>
              <a:gd name="connsiteY111" fmla="*/ 715613 h 1689168"/>
              <a:gd name="connsiteX112" fmla="*/ 663458 w 1214923"/>
              <a:gd name="connsiteY112" fmla="*/ 722662 h 1689168"/>
              <a:gd name="connsiteX113" fmla="*/ 644408 w 1214923"/>
              <a:gd name="connsiteY113" fmla="*/ 807149 h 1689168"/>
              <a:gd name="connsiteX114" fmla="*/ 662981 w 1214923"/>
              <a:gd name="connsiteY114" fmla="*/ 723138 h 1689168"/>
              <a:gd name="connsiteX115" fmla="*/ 663458 w 1214923"/>
              <a:gd name="connsiteY115" fmla="*/ 722662 h 1689168"/>
              <a:gd name="connsiteX116" fmla="*/ 628882 w 1214923"/>
              <a:gd name="connsiteY116" fmla="*/ 753332 h 1689168"/>
              <a:gd name="connsiteX117" fmla="*/ 655742 w 1214923"/>
              <a:gd name="connsiteY117" fmla="*/ 726472 h 1689168"/>
              <a:gd name="connsiteX118" fmla="*/ 628406 w 1214923"/>
              <a:gd name="connsiteY118" fmla="*/ 753332 h 1689168"/>
              <a:gd name="connsiteX119" fmla="*/ 628882 w 1214923"/>
              <a:gd name="connsiteY119" fmla="*/ 753332 h 1689168"/>
              <a:gd name="connsiteX120" fmla="*/ 771090 w 1214923"/>
              <a:gd name="connsiteY120" fmla="*/ 757237 h 1689168"/>
              <a:gd name="connsiteX121" fmla="*/ 690318 w 1214923"/>
              <a:gd name="connsiteY121" fmla="*/ 822579 h 1689168"/>
              <a:gd name="connsiteX122" fmla="*/ 770614 w 1214923"/>
              <a:gd name="connsiteY122" fmla="*/ 757237 h 1689168"/>
              <a:gd name="connsiteX123" fmla="*/ 771090 w 1214923"/>
              <a:gd name="connsiteY123" fmla="*/ 757237 h 1689168"/>
              <a:gd name="connsiteX124" fmla="*/ 759565 w 1214923"/>
              <a:gd name="connsiteY124" fmla="*/ 538162 h 1689168"/>
              <a:gd name="connsiteX125" fmla="*/ 851767 w 1214923"/>
              <a:gd name="connsiteY125" fmla="*/ 480536 h 1689168"/>
              <a:gd name="connsiteX126" fmla="*/ 759089 w 1214923"/>
              <a:gd name="connsiteY126" fmla="*/ 538067 h 1689168"/>
              <a:gd name="connsiteX127" fmla="*/ 759565 w 1214923"/>
              <a:gd name="connsiteY127" fmla="*/ 538162 h 1689168"/>
              <a:gd name="connsiteX128" fmla="*/ 868213 w 1214923"/>
              <a:gd name="connsiteY128" fmla="*/ 356761 h 1689168"/>
              <a:gd name="connsiteX129" fmla="*/ 812619 w 1214923"/>
              <a:gd name="connsiteY129" fmla="*/ 442055 h 1689168"/>
              <a:gd name="connsiteX130" fmla="*/ 868213 w 1214923"/>
              <a:gd name="connsiteY130" fmla="*/ 356761 h 1689168"/>
              <a:gd name="connsiteX131" fmla="*/ 681841 w 1214923"/>
              <a:gd name="connsiteY131" fmla="*/ 323088 h 1689168"/>
              <a:gd name="connsiteX132" fmla="*/ 758803 w 1214923"/>
              <a:gd name="connsiteY132" fmla="*/ 430816 h 1689168"/>
              <a:gd name="connsiteX133" fmla="*/ 643455 w 1214923"/>
              <a:gd name="connsiteY133" fmla="*/ 396145 h 1689168"/>
              <a:gd name="connsiteX134" fmla="*/ 639550 w 1214923"/>
              <a:gd name="connsiteY134" fmla="*/ 438436 h 1689168"/>
              <a:gd name="connsiteX135" fmla="*/ 682127 w 1214923"/>
              <a:gd name="connsiteY135" fmla="*/ 323088 h 1689168"/>
              <a:gd name="connsiteX136" fmla="*/ 681841 w 1214923"/>
              <a:gd name="connsiteY136" fmla="*/ 323088 h 1689168"/>
              <a:gd name="connsiteX137" fmla="*/ 395477 w 1214923"/>
              <a:gd name="connsiteY137" fmla="*/ 216638 h 1689168"/>
              <a:gd name="connsiteX138" fmla="*/ 432956 w 1214923"/>
              <a:gd name="connsiteY138" fmla="*/ 194566 h 1689168"/>
              <a:gd name="connsiteX139" fmla="*/ 564476 w 1214923"/>
              <a:gd name="connsiteY139" fmla="*/ 247666 h 1689168"/>
              <a:gd name="connsiteX140" fmla="*/ 558873 w 1214923"/>
              <a:gd name="connsiteY140" fmla="*/ 299942 h 1689168"/>
              <a:gd name="connsiteX141" fmla="*/ 395477 w 1214923"/>
              <a:gd name="connsiteY141" fmla="*/ 216638 h 1689168"/>
              <a:gd name="connsiteX142" fmla="*/ 470767 w 1214923"/>
              <a:gd name="connsiteY142" fmla="*/ 361188 h 1689168"/>
              <a:gd name="connsiteX143" fmla="*/ 566874 w 1214923"/>
              <a:gd name="connsiteY143" fmla="*/ 503396 h 1689168"/>
              <a:gd name="connsiteX144" fmla="*/ 470767 w 1214923"/>
              <a:gd name="connsiteY144" fmla="*/ 361188 h 1689168"/>
              <a:gd name="connsiteX145" fmla="*/ 632216 w 1214923"/>
              <a:gd name="connsiteY145" fmla="*/ 475419 h 1689168"/>
              <a:gd name="connsiteX146" fmla="*/ 759089 w 1214923"/>
              <a:gd name="connsiteY146" fmla="*/ 438055 h 1689168"/>
              <a:gd name="connsiteX147" fmla="*/ 640217 w 1214923"/>
              <a:gd name="connsiteY147" fmla="*/ 641593 h 1689168"/>
              <a:gd name="connsiteX148" fmla="*/ 622468 w 1214923"/>
              <a:gd name="connsiteY148" fmla="*/ 453581 h 1689168"/>
              <a:gd name="connsiteX149" fmla="*/ 632216 w 1214923"/>
              <a:gd name="connsiteY149" fmla="*/ 475419 h 1689168"/>
              <a:gd name="connsiteX150" fmla="*/ 686032 w 1214923"/>
              <a:gd name="connsiteY150" fmla="*/ 837819 h 1689168"/>
              <a:gd name="connsiteX151" fmla="*/ 628310 w 1214923"/>
              <a:gd name="connsiteY151" fmla="*/ 930116 h 1689168"/>
              <a:gd name="connsiteX152" fmla="*/ 686032 w 1214923"/>
              <a:gd name="connsiteY152" fmla="*/ 837914 h 1689168"/>
              <a:gd name="connsiteX153" fmla="*/ 686032 w 1214923"/>
              <a:gd name="connsiteY153" fmla="*/ 837819 h 1689168"/>
              <a:gd name="connsiteX154" fmla="*/ 743658 w 1214923"/>
              <a:gd name="connsiteY154" fmla="*/ 1291400 h 1689168"/>
              <a:gd name="connsiteX155" fmla="*/ 547634 w 1214923"/>
              <a:gd name="connsiteY155" fmla="*/ 1206818 h 1689168"/>
              <a:gd name="connsiteX156" fmla="*/ 573446 w 1214923"/>
              <a:gd name="connsiteY156" fmla="*/ 1222439 h 1689168"/>
              <a:gd name="connsiteX157" fmla="*/ 603450 w 1214923"/>
              <a:gd name="connsiteY157" fmla="*/ 1227487 h 1689168"/>
              <a:gd name="connsiteX158" fmla="*/ 743658 w 1214923"/>
              <a:gd name="connsiteY158" fmla="*/ 1291495 h 1689168"/>
              <a:gd name="connsiteX159" fmla="*/ 743658 w 1214923"/>
              <a:gd name="connsiteY159" fmla="*/ 1291400 h 1689168"/>
              <a:gd name="connsiteX160" fmla="*/ 556465 w 1214923"/>
              <a:gd name="connsiteY160" fmla="*/ 950327 h 1689168"/>
              <a:gd name="connsiteX161" fmla="*/ 689842 w 1214923"/>
              <a:gd name="connsiteY161" fmla="*/ 1122236 h 1689168"/>
              <a:gd name="connsiteX162" fmla="*/ 568651 w 1214923"/>
              <a:gd name="connsiteY162" fmla="*/ 984541 h 1689168"/>
              <a:gd name="connsiteX163" fmla="*/ 556465 w 1214923"/>
              <a:gd name="connsiteY163" fmla="*/ 950327 h 1689168"/>
              <a:gd name="connsiteX164" fmla="*/ 351609 w 1214923"/>
              <a:gd name="connsiteY164" fmla="*/ 1045464 h 1689168"/>
              <a:gd name="connsiteX165" fmla="*/ 382375 w 1214923"/>
              <a:gd name="connsiteY165" fmla="*/ 887825 h 1689168"/>
              <a:gd name="connsiteX166" fmla="*/ 351609 w 1214923"/>
              <a:gd name="connsiteY166" fmla="*/ 1045559 h 1689168"/>
              <a:gd name="connsiteX167" fmla="*/ 351609 w 1214923"/>
              <a:gd name="connsiteY167" fmla="*/ 1045464 h 1689168"/>
              <a:gd name="connsiteX168" fmla="*/ 420761 w 1214923"/>
              <a:gd name="connsiteY168" fmla="*/ 1054969 h 1689168"/>
              <a:gd name="connsiteX169" fmla="*/ 605260 w 1214923"/>
              <a:gd name="connsiteY169" fmla="*/ 1180338 h 1689168"/>
              <a:gd name="connsiteX170" fmla="*/ 420761 w 1214923"/>
              <a:gd name="connsiteY170" fmla="*/ 1054969 h 1689168"/>
              <a:gd name="connsiteX171" fmla="*/ 366944 w 1214923"/>
              <a:gd name="connsiteY171" fmla="*/ 1414272 h 1689168"/>
              <a:gd name="connsiteX172" fmla="*/ 597640 w 1214923"/>
              <a:gd name="connsiteY172" fmla="*/ 1460468 h 1689168"/>
              <a:gd name="connsiteX173" fmla="*/ 366944 w 1214923"/>
              <a:gd name="connsiteY173" fmla="*/ 1414463 h 1689168"/>
              <a:gd name="connsiteX174" fmla="*/ 366944 w 1214923"/>
              <a:gd name="connsiteY174" fmla="*/ 1414272 h 1689168"/>
              <a:gd name="connsiteX175" fmla="*/ 597035 w 1214923"/>
              <a:gd name="connsiteY175" fmla="*/ 1664464 h 1689168"/>
              <a:gd name="connsiteX176" fmla="*/ 471148 w 1214923"/>
              <a:gd name="connsiteY176" fmla="*/ 1649777 h 1689168"/>
              <a:gd name="connsiteX177" fmla="*/ 401901 w 1214923"/>
              <a:gd name="connsiteY177" fmla="*/ 1579817 h 1689168"/>
              <a:gd name="connsiteX178" fmla="*/ 582412 w 1214923"/>
              <a:gd name="connsiteY178" fmla="*/ 1645158 h 1689168"/>
              <a:gd name="connsiteX179" fmla="*/ 597035 w 1214923"/>
              <a:gd name="connsiteY179" fmla="*/ 1664464 h 1689168"/>
              <a:gd name="connsiteX180" fmla="*/ 616785 w 1214923"/>
              <a:gd name="connsiteY180" fmla="*/ 1564196 h 1689168"/>
              <a:gd name="connsiteX181" fmla="*/ 555349 w 1214923"/>
              <a:gd name="connsiteY181" fmla="*/ 1541145 h 1689168"/>
              <a:gd name="connsiteX182" fmla="*/ 638597 w 1214923"/>
              <a:gd name="connsiteY182" fmla="*/ 1493520 h 1689168"/>
              <a:gd name="connsiteX183" fmla="*/ 752034 w 1214923"/>
              <a:gd name="connsiteY183" fmla="*/ 1535463 h 1689168"/>
              <a:gd name="connsiteX184" fmla="*/ 616785 w 1214923"/>
              <a:gd name="connsiteY184" fmla="*/ 1564386 h 1689168"/>
              <a:gd name="connsiteX185" fmla="*/ 616785 w 1214923"/>
              <a:gd name="connsiteY185" fmla="*/ 1564196 h 1689168"/>
              <a:gd name="connsiteX186" fmla="*/ 811979 w 1214923"/>
              <a:gd name="connsiteY186" fmla="*/ 1595484 h 1689168"/>
              <a:gd name="connsiteX187" fmla="*/ 812771 w 1214923"/>
              <a:gd name="connsiteY187" fmla="*/ 1652594 h 1689168"/>
              <a:gd name="connsiteX188" fmla="*/ 704225 w 1214923"/>
              <a:gd name="connsiteY188" fmla="*/ 1665256 h 1689168"/>
              <a:gd name="connsiteX189" fmla="*/ 651942 w 1214923"/>
              <a:gd name="connsiteY189" fmla="*/ 1653111 h 1689168"/>
              <a:gd name="connsiteX190" fmla="*/ 811979 w 1214923"/>
              <a:gd name="connsiteY190" fmla="*/ 1595484 h 1689168"/>
              <a:gd name="connsiteX191" fmla="*/ 857863 w 1214923"/>
              <a:gd name="connsiteY191" fmla="*/ 1591056 h 1689168"/>
              <a:gd name="connsiteX192" fmla="*/ 838813 w 1214923"/>
              <a:gd name="connsiteY192" fmla="*/ 1568958 h 1689168"/>
              <a:gd name="connsiteX193" fmla="*/ 836146 w 1214923"/>
              <a:gd name="connsiteY193" fmla="*/ 1564291 h 1689168"/>
              <a:gd name="connsiteX194" fmla="*/ 955179 w 1214923"/>
              <a:gd name="connsiteY194" fmla="*/ 1500720 h 1689168"/>
              <a:gd name="connsiteX195" fmla="*/ 1066493 w 1214923"/>
              <a:gd name="connsiteY195" fmla="*/ 1492065 h 1689168"/>
              <a:gd name="connsiteX196" fmla="*/ 857863 w 1214923"/>
              <a:gd name="connsiteY196" fmla="*/ 1591247 h 1689168"/>
              <a:gd name="connsiteX197" fmla="*/ 857863 w 1214923"/>
              <a:gd name="connsiteY197" fmla="*/ 1591056 h 1689168"/>
              <a:gd name="connsiteX198" fmla="*/ 1054979 w 1214923"/>
              <a:gd name="connsiteY198" fmla="*/ 1445037 h 1689168"/>
              <a:gd name="connsiteX199" fmla="*/ 916632 w 1214923"/>
              <a:gd name="connsiteY199" fmla="*/ 1468184 h 1689168"/>
              <a:gd name="connsiteX200" fmla="*/ 1028170 w 1214923"/>
              <a:gd name="connsiteY200" fmla="*/ 1445228 h 1689168"/>
              <a:gd name="connsiteX201" fmla="*/ 1054979 w 1214923"/>
              <a:gd name="connsiteY201" fmla="*/ 1445037 h 1689168"/>
              <a:gd name="connsiteX202" fmla="*/ 862816 w 1214923"/>
              <a:gd name="connsiteY202" fmla="*/ 1410462 h 1689168"/>
              <a:gd name="connsiteX203" fmla="*/ 647551 w 1214923"/>
              <a:gd name="connsiteY203" fmla="*/ 1448562 h 1689168"/>
              <a:gd name="connsiteX204" fmla="*/ 862816 w 1214923"/>
              <a:gd name="connsiteY204" fmla="*/ 1410653 h 1689168"/>
              <a:gd name="connsiteX205" fmla="*/ 862816 w 1214923"/>
              <a:gd name="connsiteY205" fmla="*/ 1410462 h 1689168"/>
              <a:gd name="connsiteX206" fmla="*/ 689842 w 1214923"/>
              <a:gd name="connsiteY206" fmla="*/ 1391412 h 1689168"/>
              <a:gd name="connsiteX207" fmla="*/ 924347 w 1214923"/>
              <a:gd name="connsiteY207" fmla="*/ 1306830 h 1689168"/>
              <a:gd name="connsiteX208" fmla="*/ 689842 w 1214923"/>
              <a:gd name="connsiteY208" fmla="*/ 1391412 h 1689168"/>
              <a:gd name="connsiteX209" fmla="*/ 1162663 w 1214923"/>
              <a:gd name="connsiteY209" fmla="*/ 1057085 h 1689168"/>
              <a:gd name="connsiteX210" fmla="*/ 1148756 w 1214923"/>
              <a:gd name="connsiteY210" fmla="*/ 1134428 h 1689168"/>
              <a:gd name="connsiteX211" fmla="*/ 1066841 w 1214923"/>
              <a:gd name="connsiteY211" fmla="*/ 1139762 h 1689168"/>
              <a:gd name="connsiteX212" fmla="*/ 1035790 w 1214923"/>
              <a:gd name="connsiteY212" fmla="*/ 1087755 h 1689168"/>
              <a:gd name="connsiteX213" fmla="*/ 1162663 w 1214923"/>
              <a:gd name="connsiteY213" fmla="*/ 1057085 h 1689168"/>
              <a:gd name="connsiteX214" fmla="*/ 987913 w 1214923"/>
              <a:gd name="connsiteY214" fmla="*/ 1181170 h 1689168"/>
              <a:gd name="connsiteX215" fmla="*/ 958923 w 1214923"/>
              <a:gd name="connsiteY215" fmla="*/ 1264444 h 1689168"/>
              <a:gd name="connsiteX216" fmla="*/ 905107 w 1214923"/>
              <a:gd name="connsiteY216" fmla="*/ 1118330 h 1689168"/>
              <a:gd name="connsiteX217" fmla="*/ 987913 w 1214923"/>
              <a:gd name="connsiteY217" fmla="*/ 1181170 h 1689168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8807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43627 w 1214923"/>
              <a:gd name="connsiteY187" fmla="*/ 1657736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43627 w 1214923"/>
              <a:gd name="connsiteY187" fmla="*/ 1657736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61626 w 1214923"/>
              <a:gd name="connsiteY187" fmla="*/ 1675735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30771 w 1214923"/>
              <a:gd name="connsiteY187" fmla="*/ 1647451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25628 w 1214923"/>
              <a:gd name="connsiteY187" fmla="*/ 1619167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25628 w 1214923"/>
              <a:gd name="connsiteY187" fmla="*/ 1619167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74483 w 1214923"/>
              <a:gd name="connsiteY187" fmla="*/ 1637166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214923" h="1681417">
                <a:moveTo>
                  <a:pt x="1193429" y="899446"/>
                </a:moveTo>
                <a:cubicBezTo>
                  <a:pt x="1282011" y="738187"/>
                  <a:pt x="872712" y="816398"/>
                  <a:pt x="1157319" y="831924"/>
                </a:cubicBezTo>
                <a:cubicBezTo>
                  <a:pt x="1226661" y="965750"/>
                  <a:pt x="965788" y="997183"/>
                  <a:pt x="1019985" y="885740"/>
                </a:cubicBezTo>
                <a:cubicBezTo>
                  <a:pt x="986076" y="816684"/>
                  <a:pt x="1002833" y="895731"/>
                  <a:pt x="963019" y="860965"/>
                </a:cubicBezTo>
                <a:cubicBezTo>
                  <a:pt x="957209" y="810578"/>
                  <a:pt x="1026455" y="822865"/>
                  <a:pt x="1035980" y="795623"/>
                </a:cubicBezTo>
                <a:cubicBezTo>
                  <a:pt x="928157" y="811625"/>
                  <a:pt x="945398" y="874490"/>
                  <a:pt x="893772" y="930212"/>
                </a:cubicBezTo>
                <a:cubicBezTo>
                  <a:pt x="879675" y="953929"/>
                  <a:pt x="956541" y="932165"/>
                  <a:pt x="951398" y="937927"/>
                </a:cubicBezTo>
                <a:cubicBezTo>
                  <a:pt x="1012263" y="948785"/>
                  <a:pt x="780615" y="1037273"/>
                  <a:pt x="862911" y="964787"/>
                </a:cubicBezTo>
                <a:cubicBezTo>
                  <a:pt x="860244" y="927545"/>
                  <a:pt x="820334" y="979456"/>
                  <a:pt x="813000" y="991648"/>
                </a:cubicBezTo>
                <a:cubicBezTo>
                  <a:pt x="787378" y="971645"/>
                  <a:pt x="893201" y="891064"/>
                  <a:pt x="905202" y="872585"/>
                </a:cubicBezTo>
                <a:cubicBezTo>
                  <a:pt x="677078" y="1040702"/>
                  <a:pt x="938063" y="710089"/>
                  <a:pt x="1062841" y="784098"/>
                </a:cubicBezTo>
                <a:cubicBezTo>
                  <a:pt x="1114466" y="728282"/>
                  <a:pt x="1130732" y="697207"/>
                  <a:pt x="1113873" y="670346"/>
                </a:cubicBezTo>
                <a:cubicBezTo>
                  <a:pt x="1124826" y="727496"/>
                  <a:pt x="1041084" y="766240"/>
                  <a:pt x="1028265" y="722567"/>
                </a:cubicBezTo>
                <a:cubicBezTo>
                  <a:pt x="901773" y="790956"/>
                  <a:pt x="928919" y="735044"/>
                  <a:pt x="1003881" y="692468"/>
                </a:cubicBezTo>
                <a:cubicBezTo>
                  <a:pt x="1000150" y="682292"/>
                  <a:pt x="995562" y="668353"/>
                  <a:pt x="1005881" y="661511"/>
                </a:cubicBezTo>
                <a:cubicBezTo>
                  <a:pt x="951113" y="602742"/>
                  <a:pt x="1022645" y="627793"/>
                  <a:pt x="1065794" y="651415"/>
                </a:cubicBezTo>
                <a:cubicBezTo>
                  <a:pt x="1081907" y="650780"/>
                  <a:pt x="1142262" y="647492"/>
                  <a:pt x="1087938" y="638205"/>
                </a:cubicBezTo>
                <a:cubicBezTo>
                  <a:pt x="1035741" y="573626"/>
                  <a:pt x="835860" y="603314"/>
                  <a:pt x="739848" y="595694"/>
                </a:cubicBezTo>
                <a:cubicBezTo>
                  <a:pt x="924633" y="482346"/>
                  <a:pt x="1033885" y="282988"/>
                  <a:pt x="716893" y="318992"/>
                </a:cubicBezTo>
                <a:cubicBezTo>
                  <a:pt x="694414" y="232601"/>
                  <a:pt x="872627" y="244888"/>
                  <a:pt x="920537" y="246031"/>
                </a:cubicBezTo>
                <a:cubicBezTo>
                  <a:pt x="798903" y="102489"/>
                  <a:pt x="569065" y="397764"/>
                  <a:pt x="682412" y="238316"/>
                </a:cubicBezTo>
                <a:cubicBezTo>
                  <a:pt x="772233" y="179737"/>
                  <a:pt x="923014" y="58388"/>
                  <a:pt x="928538" y="226790"/>
                </a:cubicBezTo>
                <a:cubicBezTo>
                  <a:pt x="964448" y="52673"/>
                  <a:pt x="836034" y="94313"/>
                  <a:pt x="720893" y="196025"/>
                </a:cubicBezTo>
                <a:cubicBezTo>
                  <a:pt x="720131" y="127921"/>
                  <a:pt x="862530" y="44863"/>
                  <a:pt x="736229" y="49911"/>
                </a:cubicBezTo>
                <a:cubicBezTo>
                  <a:pt x="633835" y="215265"/>
                  <a:pt x="712130" y="72961"/>
                  <a:pt x="663267" y="0"/>
                </a:cubicBezTo>
                <a:cubicBezTo>
                  <a:pt x="661648" y="95250"/>
                  <a:pt x="701939" y="139351"/>
                  <a:pt x="625167" y="103727"/>
                </a:cubicBezTo>
                <a:cubicBezTo>
                  <a:pt x="618500" y="148019"/>
                  <a:pt x="660600" y="242316"/>
                  <a:pt x="625167" y="288322"/>
                </a:cubicBezTo>
                <a:cubicBezTo>
                  <a:pt x="588210" y="220980"/>
                  <a:pt x="338655" y="62675"/>
                  <a:pt x="336845" y="261366"/>
                </a:cubicBezTo>
                <a:cubicBezTo>
                  <a:pt x="498199" y="270891"/>
                  <a:pt x="549253" y="397193"/>
                  <a:pt x="367611" y="307467"/>
                </a:cubicBezTo>
                <a:cubicBezTo>
                  <a:pt x="264360" y="344138"/>
                  <a:pt x="569160" y="416719"/>
                  <a:pt x="579066" y="615029"/>
                </a:cubicBezTo>
                <a:cubicBezTo>
                  <a:pt x="591639" y="757047"/>
                  <a:pt x="513725" y="474677"/>
                  <a:pt x="263884" y="496585"/>
                </a:cubicBezTo>
                <a:cubicBezTo>
                  <a:pt x="105483" y="474868"/>
                  <a:pt x="195875" y="649034"/>
                  <a:pt x="233118" y="714947"/>
                </a:cubicBezTo>
                <a:cubicBezTo>
                  <a:pt x="315224" y="735140"/>
                  <a:pt x="504581" y="723710"/>
                  <a:pt x="532965" y="807149"/>
                </a:cubicBezTo>
                <a:cubicBezTo>
                  <a:pt x="577844" y="819960"/>
                  <a:pt x="513836" y="821915"/>
                  <a:pt x="502390" y="816184"/>
                </a:cubicBezTo>
                <a:cubicBezTo>
                  <a:pt x="482483" y="843521"/>
                  <a:pt x="478958" y="783908"/>
                  <a:pt x="464290" y="772763"/>
                </a:cubicBezTo>
                <a:cubicBezTo>
                  <a:pt x="472386" y="811435"/>
                  <a:pt x="431143" y="803910"/>
                  <a:pt x="375231" y="788670"/>
                </a:cubicBezTo>
                <a:cubicBezTo>
                  <a:pt x="391871" y="798481"/>
                  <a:pt x="406464" y="811416"/>
                  <a:pt x="418189" y="826770"/>
                </a:cubicBezTo>
                <a:cubicBezTo>
                  <a:pt x="409712" y="853250"/>
                  <a:pt x="345037" y="791242"/>
                  <a:pt x="333607" y="826770"/>
                </a:cubicBezTo>
                <a:cubicBezTo>
                  <a:pt x="383994" y="894969"/>
                  <a:pt x="321129" y="842962"/>
                  <a:pt x="276457" y="857536"/>
                </a:cubicBezTo>
                <a:cubicBezTo>
                  <a:pt x="121961" y="835152"/>
                  <a:pt x="193304" y="765620"/>
                  <a:pt x="288458" y="766001"/>
                </a:cubicBezTo>
                <a:cubicBezTo>
                  <a:pt x="194542" y="745427"/>
                  <a:pt x="104816" y="749618"/>
                  <a:pt x="138059" y="911352"/>
                </a:cubicBezTo>
                <a:cubicBezTo>
                  <a:pt x="17663" y="939927"/>
                  <a:pt x="230927" y="911352"/>
                  <a:pt x="237976" y="961358"/>
                </a:cubicBezTo>
                <a:cubicBezTo>
                  <a:pt x="287315" y="1023176"/>
                  <a:pt x="110439" y="1068455"/>
                  <a:pt x="75102" y="1025783"/>
                </a:cubicBezTo>
                <a:cubicBezTo>
                  <a:pt x="42240" y="954250"/>
                  <a:pt x="-13294" y="909447"/>
                  <a:pt x="80432" y="915162"/>
                </a:cubicBezTo>
                <a:cubicBezTo>
                  <a:pt x="-64252" y="855821"/>
                  <a:pt x="15662" y="1105662"/>
                  <a:pt x="91958" y="1107377"/>
                </a:cubicBezTo>
                <a:cubicBezTo>
                  <a:pt x="434858" y="1050227"/>
                  <a:pt x="129296" y="1195483"/>
                  <a:pt x="214925" y="1157383"/>
                </a:cubicBezTo>
                <a:cubicBezTo>
                  <a:pt x="439715" y="1034606"/>
                  <a:pt x="546491" y="1342842"/>
                  <a:pt x="322463" y="1228161"/>
                </a:cubicBezTo>
                <a:cubicBezTo>
                  <a:pt x="333956" y="1246608"/>
                  <a:pt x="241400" y="1215949"/>
                  <a:pt x="235145" y="1221759"/>
                </a:cubicBezTo>
                <a:cubicBezTo>
                  <a:pt x="235145" y="1224141"/>
                  <a:pt x="267685" y="1260642"/>
                  <a:pt x="267875" y="1263023"/>
                </a:cubicBezTo>
                <a:cubicBezTo>
                  <a:pt x="315500" y="1287693"/>
                  <a:pt x="474101" y="1246632"/>
                  <a:pt x="395615" y="1319117"/>
                </a:cubicBezTo>
                <a:cubicBezTo>
                  <a:pt x="301508" y="1315974"/>
                  <a:pt x="344163" y="1358840"/>
                  <a:pt x="322827" y="1338837"/>
                </a:cubicBezTo>
                <a:cubicBezTo>
                  <a:pt x="296091" y="1332111"/>
                  <a:pt x="274228" y="1303451"/>
                  <a:pt x="247492" y="1296725"/>
                </a:cubicBezTo>
                <a:lnTo>
                  <a:pt x="229880" y="1312259"/>
                </a:lnTo>
                <a:cubicBezTo>
                  <a:pt x="222545" y="1327690"/>
                  <a:pt x="188827" y="1301020"/>
                  <a:pt x="146155" y="1230344"/>
                </a:cubicBezTo>
                <a:cubicBezTo>
                  <a:pt x="-44345" y="1115283"/>
                  <a:pt x="43380" y="1353026"/>
                  <a:pt x="115389" y="1430369"/>
                </a:cubicBezTo>
                <a:cubicBezTo>
                  <a:pt x="178254" y="1413129"/>
                  <a:pt x="308556" y="1407224"/>
                  <a:pt x="349799" y="1480280"/>
                </a:cubicBezTo>
                <a:cubicBezTo>
                  <a:pt x="330749" y="1473518"/>
                  <a:pt x="314462" y="1468469"/>
                  <a:pt x="299507" y="1464659"/>
                </a:cubicBezTo>
                <a:cubicBezTo>
                  <a:pt x="294270" y="1467373"/>
                  <a:pt x="303579" y="1483052"/>
                  <a:pt x="318374" y="1496562"/>
                </a:cubicBezTo>
                <a:cubicBezTo>
                  <a:pt x="365999" y="1522851"/>
                  <a:pt x="414379" y="1543050"/>
                  <a:pt x="388280" y="1545717"/>
                </a:cubicBezTo>
                <a:cubicBezTo>
                  <a:pt x="388852" y="1551146"/>
                  <a:pt x="371612" y="1548860"/>
                  <a:pt x="348847" y="1542479"/>
                </a:cubicBezTo>
                <a:cubicBezTo>
                  <a:pt x="326781" y="1535304"/>
                  <a:pt x="271377" y="1509300"/>
                  <a:pt x="255883" y="1502664"/>
                </a:cubicBezTo>
                <a:lnTo>
                  <a:pt x="255883" y="1502664"/>
                </a:lnTo>
                <a:cubicBezTo>
                  <a:pt x="246358" y="1496283"/>
                  <a:pt x="240738" y="1489901"/>
                  <a:pt x="239976" y="1484281"/>
                </a:cubicBezTo>
                <a:cubicBezTo>
                  <a:pt x="227117" y="1491139"/>
                  <a:pt x="211401" y="1498664"/>
                  <a:pt x="203495" y="1484281"/>
                </a:cubicBezTo>
                <a:cubicBezTo>
                  <a:pt x="202638" y="1478852"/>
                  <a:pt x="190160" y="1496854"/>
                  <a:pt x="187303" y="1499140"/>
                </a:cubicBezTo>
                <a:cubicBezTo>
                  <a:pt x="441620" y="1594390"/>
                  <a:pt x="394036" y="1646621"/>
                  <a:pt x="490673" y="1673352"/>
                </a:cubicBezTo>
                <a:cubicBezTo>
                  <a:pt x="587310" y="1700083"/>
                  <a:pt x="687016" y="1651088"/>
                  <a:pt x="767123" y="1659528"/>
                </a:cubicBezTo>
                <a:cubicBezTo>
                  <a:pt x="862022" y="1669526"/>
                  <a:pt x="903260" y="1638663"/>
                  <a:pt x="967500" y="1594485"/>
                </a:cubicBezTo>
                <a:cubicBezTo>
                  <a:pt x="1031740" y="1550307"/>
                  <a:pt x="1192952" y="1468088"/>
                  <a:pt x="1152566" y="1394460"/>
                </a:cubicBezTo>
                <a:cubicBezTo>
                  <a:pt x="1139369" y="1326035"/>
                  <a:pt x="977099" y="1370841"/>
                  <a:pt x="918822" y="1363507"/>
                </a:cubicBezTo>
                <a:cubicBezTo>
                  <a:pt x="860545" y="1356173"/>
                  <a:pt x="815309" y="1351334"/>
                  <a:pt x="802904" y="1350454"/>
                </a:cubicBezTo>
                <a:lnTo>
                  <a:pt x="841956" y="1326547"/>
                </a:lnTo>
                <a:cubicBezTo>
                  <a:pt x="873960" y="1329119"/>
                  <a:pt x="991242" y="1366337"/>
                  <a:pt x="1018286" y="1315425"/>
                </a:cubicBezTo>
                <a:cubicBezTo>
                  <a:pt x="1217740" y="1313329"/>
                  <a:pt x="1253281" y="1297837"/>
                  <a:pt x="980354" y="1268921"/>
                </a:cubicBezTo>
                <a:cubicBezTo>
                  <a:pt x="983783" y="1241298"/>
                  <a:pt x="1059389" y="1175419"/>
                  <a:pt x="1091488" y="1221043"/>
                </a:cubicBezTo>
                <a:cubicBezTo>
                  <a:pt x="1335423" y="1072644"/>
                  <a:pt x="1190177" y="962311"/>
                  <a:pt x="896580" y="1032638"/>
                </a:cubicBezTo>
                <a:cubicBezTo>
                  <a:pt x="945348" y="940055"/>
                  <a:pt x="1150090" y="1009745"/>
                  <a:pt x="1193429" y="899446"/>
                </a:cubicBezTo>
                <a:close/>
                <a:moveTo>
                  <a:pt x="759089" y="61246"/>
                </a:moveTo>
                <a:cubicBezTo>
                  <a:pt x="808142" y="68675"/>
                  <a:pt x="729466" y="128969"/>
                  <a:pt x="720989" y="145828"/>
                </a:cubicBezTo>
                <a:cubicBezTo>
                  <a:pt x="691175" y="149638"/>
                  <a:pt x="720417" y="40958"/>
                  <a:pt x="759089" y="61436"/>
                </a:cubicBezTo>
                <a:lnTo>
                  <a:pt x="759089" y="61246"/>
                </a:lnTo>
                <a:close/>
                <a:moveTo>
                  <a:pt x="363611" y="545783"/>
                </a:moveTo>
                <a:cubicBezTo>
                  <a:pt x="489817" y="549688"/>
                  <a:pt x="442287" y="638461"/>
                  <a:pt x="348275" y="553498"/>
                </a:cubicBezTo>
                <a:cubicBezTo>
                  <a:pt x="203019" y="552355"/>
                  <a:pt x="266741" y="500062"/>
                  <a:pt x="363611" y="545783"/>
                </a:cubicBezTo>
                <a:close/>
                <a:moveTo>
                  <a:pt x="232451" y="523113"/>
                </a:moveTo>
                <a:cubicBezTo>
                  <a:pt x="356276" y="593122"/>
                  <a:pt x="394903" y="599953"/>
                  <a:pt x="254694" y="664096"/>
                </a:cubicBezTo>
                <a:cubicBezTo>
                  <a:pt x="248313" y="615995"/>
                  <a:pt x="133582" y="527876"/>
                  <a:pt x="232451" y="523113"/>
                </a:cubicBezTo>
                <a:close/>
                <a:moveTo>
                  <a:pt x="340084" y="692277"/>
                </a:moveTo>
                <a:cubicBezTo>
                  <a:pt x="359134" y="616744"/>
                  <a:pt x="411902" y="638937"/>
                  <a:pt x="470767" y="684562"/>
                </a:cubicBezTo>
                <a:cubicBezTo>
                  <a:pt x="414093" y="771335"/>
                  <a:pt x="366849" y="665226"/>
                  <a:pt x="340084" y="691896"/>
                </a:cubicBezTo>
                <a:lnTo>
                  <a:pt x="340084" y="692277"/>
                </a:lnTo>
                <a:close/>
                <a:moveTo>
                  <a:pt x="382375" y="615410"/>
                </a:moveTo>
                <a:cubicBezTo>
                  <a:pt x="404473" y="585787"/>
                  <a:pt x="480387" y="675323"/>
                  <a:pt x="516868" y="688372"/>
                </a:cubicBezTo>
                <a:cubicBezTo>
                  <a:pt x="514296" y="712661"/>
                  <a:pt x="386471" y="622745"/>
                  <a:pt x="382661" y="615029"/>
                </a:cubicBezTo>
                <a:lnTo>
                  <a:pt x="382375" y="615410"/>
                </a:lnTo>
                <a:close/>
                <a:moveTo>
                  <a:pt x="201400" y="907542"/>
                </a:moveTo>
                <a:cubicBezTo>
                  <a:pt x="161966" y="919544"/>
                  <a:pt x="156537" y="865823"/>
                  <a:pt x="163300" y="838295"/>
                </a:cubicBezTo>
                <a:cubicBezTo>
                  <a:pt x="167300" y="792861"/>
                  <a:pt x="238928" y="883539"/>
                  <a:pt x="201686" y="907161"/>
                </a:cubicBezTo>
                <a:lnTo>
                  <a:pt x="201400" y="907542"/>
                </a:lnTo>
                <a:close/>
                <a:moveTo>
                  <a:pt x="97811" y="1285557"/>
                </a:moveTo>
                <a:cubicBezTo>
                  <a:pt x="62503" y="1261541"/>
                  <a:pt x="58985" y="1215124"/>
                  <a:pt x="123279" y="1264178"/>
                </a:cubicBezTo>
                <a:cubicBezTo>
                  <a:pt x="154330" y="1304849"/>
                  <a:pt x="179207" y="1311307"/>
                  <a:pt x="231975" y="1341501"/>
                </a:cubicBezTo>
                <a:cubicBezTo>
                  <a:pt x="144536" y="1403414"/>
                  <a:pt x="117337" y="1407763"/>
                  <a:pt x="97811" y="1285557"/>
                </a:cubicBezTo>
                <a:close/>
                <a:moveTo>
                  <a:pt x="232928" y="1376077"/>
                </a:moveTo>
                <a:lnTo>
                  <a:pt x="279029" y="1379887"/>
                </a:lnTo>
                <a:cubicBezTo>
                  <a:pt x="416855" y="1375791"/>
                  <a:pt x="273504" y="1448181"/>
                  <a:pt x="232451" y="1376077"/>
                </a:cubicBezTo>
                <a:lnTo>
                  <a:pt x="232928" y="1376077"/>
                </a:lnTo>
                <a:close/>
                <a:moveTo>
                  <a:pt x="856244" y="715613"/>
                </a:moveTo>
                <a:cubicBezTo>
                  <a:pt x="849889" y="714496"/>
                  <a:pt x="840162" y="718644"/>
                  <a:pt x="817635" y="708913"/>
                </a:cubicBezTo>
                <a:cubicBezTo>
                  <a:pt x="760485" y="774731"/>
                  <a:pt x="740039" y="676085"/>
                  <a:pt x="721084" y="657225"/>
                </a:cubicBezTo>
                <a:cubicBezTo>
                  <a:pt x="768827" y="570396"/>
                  <a:pt x="1108656" y="721900"/>
                  <a:pt x="855767" y="715613"/>
                </a:cubicBezTo>
                <a:lnTo>
                  <a:pt x="856244" y="715613"/>
                </a:lnTo>
                <a:close/>
                <a:moveTo>
                  <a:pt x="663458" y="722662"/>
                </a:moveTo>
                <a:cubicBezTo>
                  <a:pt x="718703" y="597599"/>
                  <a:pt x="709368" y="798862"/>
                  <a:pt x="644408" y="807149"/>
                </a:cubicBezTo>
                <a:cubicBezTo>
                  <a:pt x="622214" y="772001"/>
                  <a:pt x="727275" y="699611"/>
                  <a:pt x="662981" y="723138"/>
                </a:cubicBezTo>
                <a:lnTo>
                  <a:pt x="663458" y="722662"/>
                </a:lnTo>
                <a:close/>
                <a:moveTo>
                  <a:pt x="628882" y="753332"/>
                </a:moveTo>
                <a:cubicBezTo>
                  <a:pt x="632082" y="740045"/>
                  <a:pt x="642455" y="729672"/>
                  <a:pt x="655742" y="726472"/>
                </a:cubicBezTo>
                <a:cubicBezTo>
                  <a:pt x="646503" y="736759"/>
                  <a:pt x="641645" y="752666"/>
                  <a:pt x="628406" y="753332"/>
                </a:cubicBezTo>
                <a:lnTo>
                  <a:pt x="628882" y="753332"/>
                </a:lnTo>
                <a:close/>
                <a:moveTo>
                  <a:pt x="771090" y="757237"/>
                </a:moveTo>
                <a:cubicBezTo>
                  <a:pt x="739086" y="767239"/>
                  <a:pt x="706987" y="796862"/>
                  <a:pt x="690318" y="822579"/>
                </a:cubicBezTo>
                <a:cubicBezTo>
                  <a:pt x="614880" y="823627"/>
                  <a:pt x="769185" y="718757"/>
                  <a:pt x="770614" y="757237"/>
                </a:cubicBezTo>
                <a:lnTo>
                  <a:pt x="771090" y="757237"/>
                </a:lnTo>
                <a:close/>
                <a:moveTo>
                  <a:pt x="759565" y="538162"/>
                </a:moveTo>
                <a:cubicBezTo>
                  <a:pt x="726513" y="486061"/>
                  <a:pt x="811190" y="433387"/>
                  <a:pt x="851767" y="480536"/>
                </a:cubicBezTo>
                <a:cubicBezTo>
                  <a:pt x="839861" y="509587"/>
                  <a:pt x="779853" y="508254"/>
                  <a:pt x="759089" y="538067"/>
                </a:cubicBezTo>
                <a:lnTo>
                  <a:pt x="759565" y="538162"/>
                </a:lnTo>
                <a:close/>
                <a:moveTo>
                  <a:pt x="868213" y="356761"/>
                </a:moveTo>
                <a:cubicBezTo>
                  <a:pt x="915795" y="383540"/>
                  <a:pt x="884533" y="514064"/>
                  <a:pt x="812619" y="442055"/>
                </a:cubicBezTo>
                <a:cubicBezTo>
                  <a:pt x="799951" y="359759"/>
                  <a:pt x="755722" y="295896"/>
                  <a:pt x="868213" y="356761"/>
                </a:cubicBezTo>
                <a:close/>
                <a:moveTo>
                  <a:pt x="681841" y="323088"/>
                </a:moveTo>
                <a:cubicBezTo>
                  <a:pt x="738991" y="335756"/>
                  <a:pt x="835193" y="378809"/>
                  <a:pt x="758803" y="430816"/>
                </a:cubicBezTo>
                <a:cubicBezTo>
                  <a:pt x="724322" y="426529"/>
                  <a:pt x="689270" y="346901"/>
                  <a:pt x="643455" y="396145"/>
                </a:cubicBezTo>
                <a:cubicBezTo>
                  <a:pt x="728132" y="379952"/>
                  <a:pt x="764042" y="472821"/>
                  <a:pt x="639550" y="438436"/>
                </a:cubicBezTo>
                <a:cubicBezTo>
                  <a:pt x="555444" y="367379"/>
                  <a:pt x="562969" y="305372"/>
                  <a:pt x="682127" y="323088"/>
                </a:cubicBezTo>
                <a:lnTo>
                  <a:pt x="681841" y="323088"/>
                </a:lnTo>
                <a:close/>
                <a:moveTo>
                  <a:pt x="395477" y="216638"/>
                </a:moveTo>
                <a:lnTo>
                  <a:pt x="432956" y="194566"/>
                </a:lnTo>
                <a:cubicBezTo>
                  <a:pt x="463849" y="204520"/>
                  <a:pt x="524589" y="205915"/>
                  <a:pt x="564476" y="247666"/>
                </a:cubicBezTo>
                <a:cubicBezTo>
                  <a:pt x="560983" y="266716"/>
                  <a:pt x="596485" y="297952"/>
                  <a:pt x="558873" y="299942"/>
                </a:cubicBezTo>
                <a:cubicBezTo>
                  <a:pt x="463991" y="248662"/>
                  <a:pt x="395001" y="289123"/>
                  <a:pt x="395477" y="216638"/>
                </a:cubicBezTo>
                <a:close/>
                <a:moveTo>
                  <a:pt x="470767" y="361188"/>
                </a:moveTo>
                <a:cubicBezTo>
                  <a:pt x="533060" y="375380"/>
                  <a:pt x="566588" y="445294"/>
                  <a:pt x="566874" y="503396"/>
                </a:cubicBezTo>
                <a:cubicBezTo>
                  <a:pt x="553063" y="445103"/>
                  <a:pt x="308937" y="332613"/>
                  <a:pt x="470767" y="361188"/>
                </a:cubicBezTo>
                <a:close/>
                <a:moveTo>
                  <a:pt x="632216" y="475419"/>
                </a:moveTo>
                <a:cubicBezTo>
                  <a:pt x="672857" y="584937"/>
                  <a:pt x="757756" y="406704"/>
                  <a:pt x="759089" y="438055"/>
                </a:cubicBezTo>
                <a:cubicBezTo>
                  <a:pt x="749231" y="450199"/>
                  <a:pt x="661362" y="639005"/>
                  <a:pt x="640217" y="641593"/>
                </a:cubicBezTo>
                <a:cubicBezTo>
                  <a:pt x="592211" y="654166"/>
                  <a:pt x="514740" y="249269"/>
                  <a:pt x="622468" y="453581"/>
                </a:cubicBezTo>
                <a:lnTo>
                  <a:pt x="632216" y="475419"/>
                </a:lnTo>
                <a:close/>
                <a:moveTo>
                  <a:pt x="686032" y="837819"/>
                </a:moveTo>
                <a:cubicBezTo>
                  <a:pt x="910060" y="800767"/>
                  <a:pt x="744134" y="1039463"/>
                  <a:pt x="628310" y="930116"/>
                </a:cubicBezTo>
                <a:cubicBezTo>
                  <a:pt x="471624" y="904113"/>
                  <a:pt x="569255" y="758190"/>
                  <a:pt x="686032" y="837914"/>
                </a:cubicBezTo>
                <a:lnTo>
                  <a:pt x="686032" y="837819"/>
                </a:lnTo>
                <a:close/>
                <a:moveTo>
                  <a:pt x="743658" y="1291400"/>
                </a:moveTo>
                <a:cubicBezTo>
                  <a:pt x="634025" y="1528191"/>
                  <a:pt x="279219" y="1192435"/>
                  <a:pt x="547634" y="1206818"/>
                </a:cubicBezTo>
                <a:cubicBezTo>
                  <a:pt x="554930" y="1213933"/>
                  <a:pt x="563759" y="1219276"/>
                  <a:pt x="573446" y="1222439"/>
                </a:cubicBezTo>
                <a:cubicBezTo>
                  <a:pt x="583562" y="1223363"/>
                  <a:pt x="593592" y="1225048"/>
                  <a:pt x="603450" y="1227487"/>
                </a:cubicBezTo>
                <a:cubicBezTo>
                  <a:pt x="668411" y="1230440"/>
                  <a:pt x="745563" y="1196054"/>
                  <a:pt x="743658" y="1291495"/>
                </a:cubicBezTo>
                <a:lnTo>
                  <a:pt x="743658" y="1291400"/>
                </a:lnTo>
                <a:close/>
                <a:moveTo>
                  <a:pt x="556465" y="950327"/>
                </a:moveTo>
                <a:cubicBezTo>
                  <a:pt x="779462" y="991311"/>
                  <a:pt x="778424" y="964502"/>
                  <a:pt x="689842" y="1122236"/>
                </a:cubicBezTo>
                <a:cubicBezTo>
                  <a:pt x="676412" y="996696"/>
                  <a:pt x="662377" y="1190757"/>
                  <a:pt x="568651" y="984541"/>
                </a:cubicBezTo>
                <a:lnTo>
                  <a:pt x="556465" y="950327"/>
                </a:lnTo>
                <a:close/>
                <a:moveTo>
                  <a:pt x="351609" y="1045464"/>
                </a:moveTo>
                <a:cubicBezTo>
                  <a:pt x="221879" y="1004983"/>
                  <a:pt x="219783" y="803243"/>
                  <a:pt x="382375" y="887825"/>
                </a:cubicBezTo>
                <a:cubicBezTo>
                  <a:pt x="598973" y="940213"/>
                  <a:pt x="478863" y="971741"/>
                  <a:pt x="351609" y="1045559"/>
                </a:cubicBezTo>
                <a:lnTo>
                  <a:pt x="351609" y="1045464"/>
                </a:lnTo>
                <a:close/>
                <a:moveTo>
                  <a:pt x="420761" y="1054969"/>
                </a:moveTo>
                <a:cubicBezTo>
                  <a:pt x="558683" y="924191"/>
                  <a:pt x="613642" y="1068229"/>
                  <a:pt x="605260" y="1180338"/>
                </a:cubicBezTo>
                <a:cubicBezTo>
                  <a:pt x="550967" y="1109377"/>
                  <a:pt x="512677" y="1087926"/>
                  <a:pt x="420761" y="1054969"/>
                </a:cubicBezTo>
                <a:close/>
                <a:moveTo>
                  <a:pt x="366944" y="1414272"/>
                </a:moveTo>
                <a:cubicBezTo>
                  <a:pt x="439239" y="1414272"/>
                  <a:pt x="581066" y="1400842"/>
                  <a:pt x="597640" y="1460468"/>
                </a:cubicBezTo>
                <a:cubicBezTo>
                  <a:pt x="532870" y="1541336"/>
                  <a:pt x="356181" y="1584484"/>
                  <a:pt x="366944" y="1414463"/>
                </a:cubicBezTo>
                <a:lnTo>
                  <a:pt x="366944" y="1414272"/>
                </a:lnTo>
                <a:close/>
                <a:moveTo>
                  <a:pt x="597035" y="1664464"/>
                </a:moveTo>
                <a:cubicBezTo>
                  <a:pt x="578491" y="1667671"/>
                  <a:pt x="503670" y="1663885"/>
                  <a:pt x="471148" y="1649777"/>
                </a:cubicBezTo>
                <a:cubicBezTo>
                  <a:pt x="439239" y="1625202"/>
                  <a:pt x="391805" y="1616774"/>
                  <a:pt x="401901" y="1579817"/>
                </a:cubicBezTo>
                <a:cubicBezTo>
                  <a:pt x="456765" y="1572387"/>
                  <a:pt x="645468" y="1595342"/>
                  <a:pt x="582412" y="1645158"/>
                </a:cubicBezTo>
                <a:lnTo>
                  <a:pt x="597035" y="1664464"/>
                </a:lnTo>
                <a:close/>
                <a:moveTo>
                  <a:pt x="616785" y="1564196"/>
                </a:moveTo>
                <a:cubicBezTo>
                  <a:pt x="607260" y="1608868"/>
                  <a:pt x="566112" y="1533811"/>
                  <a:pt x="555349" y="1541145"/>
                </a:cubicBezTo>
                <a:cubicBezTo>
                  <a:pt x="574399" y="1674495"/>
                  <a:pt x="463718" y="1464945"/>
                  <a:pt x="638597" y="1493520"/>
                </a:cubicBezTo>
                <a:lnTo>
                  <a:pt x="752034" y="1535463"/>
                </a:lnTo>
                <a:cubicBezTo>
                  <a:pt x="716887" y="1620521"/>
                  <a:pt x="647265" y="1631823"/>
                  <a:pt x="616785" y="1564386"/>
                </a:cubicBezTo>
                <a:lnTo>
                  <a:pt x="616785" y="1564196"/>
                </a:lnTo>
                <a:close/>
                <a:moveTo>
                  <a:pt x="811979" y="1595484"/>
                </a:moveTo>
                <a:cubicBezTo>
                  <a:pt x="817662" y="1594992"/>
                  <a:pt x="888786" y="1627974"/>
                  <a:pt x="874483" y="1637166"/>
                </a:cubicBezTo>
                <a:lnTo>
                  <a:pt x="704225" y="1665256"/>
                </a:lnTo>
                <a:cubicBezTo>
                  <a:pt x="704225" y="1666113"/>
                  <a:pt x="633983" y="1664740"/>
                  <a:pt x="651942" y="1653111"/>
                </a:cubicBezTo>
                <a:cubicBezTo>
                  <a:pt x="669901" y="1641482"/>
                  <a:pt x="762544" y="1542144"/>
                  <a:pt x="811979" y="1595484"/>
                </a:cubicBezTo>
                <a:close/>
                <a:moveTo>
                  <a:pt x="857863" y="1591056"/>
                </a:moveTo>
                <a:cubicBezTo>
                  <a:pt x="847690" y="1588123"/>
                  <a:pt x="840213" y="1579455"/>
                  <a:pt x="838813" y="1568958"/>
                </a:cubicBezTo>
                <a:cubicBezTo>
                  <a:pt x="837956" y="1567339"/>
                  <a:pt x="836908" y="1566005"/>
                  <a:pt x="836146" y="1564291"/>
                </a:cubicBezTo>
                <a:cubicBezTo>
                  <a:pt x="855540" y="1552918"/>
                  <a:pt x="916788" y="1512758"/>
                  <a:pt x="955179" y="1500720"/>
                </a:cubicBezTo>
                <a:cubicBezTo>
                  <a:pt x="972819" y="1502710"/>
                  <a:pt x="1050844" y="1483673"/>
                  <a:pt x="1066493" y="1492065"/>
                </a:cubicBezTo>
                <a:cubicBezTo>
                  <a:pt x="1065636" y="1550167"/>
                  <a:pt x="904535" y="1623155"/>
                  <a:pt x="857863" y="1591247"/>
                </a:cubicBezTo>
                <a:lnTo>
                  <a:pt x="857863" y="1591056"/>
                </a:lnTo>
                <a:close/>
                <a:moveTo>
                  <a:pt x="1054979" y="1445037"/>
                </a:moveTo>
                <a:cubicBezTo>
                  <a:pt x="1010116" y="1479232"/>
                  <a:pt x="912346" y="1448086"/>
                  <a:pt x="916632" y="1468184"/>
                </a:cubicBezTo>
                <a:cubicBezTo>
                  <a:pt x="792236" y="1479518"/>
                  <a:pt x="975592" y="1381411"/>
                  <a:pt x="1028170" y="1445228"/>
                </a:cubicBezTo>
                <a:lnTo>
                  <a:pt x="1054979" y="1445037"/>
                </a:lnTo>
                <a:close/>
                <a:moveTo>
                  <a:pt x="862816" y="1410462"/>
                </a:moveTo>
                <a:cubicBezTo>
                  <a:pt x="864340" y="1545241"/>
                  <a:pt x="706130" y="1526762"/>
                  <a:pt x="647551" y="1448562"/>
                </a:cubicBezTo>
                <a:cubicBezTo>
                  <a:pt x="670982" y="1374077"/>
                  <a:pt x="802618" y="1391222"/>
                  <a:pt x="862816" y="1410653"/>
                </a:cubicBezTo>
                <a:lnTo>
                  <a:pt x="862816" y="1410462"/>
                </a:lnTo>
                <a:close/>
                <a:moveTo>
                  <a:pt x="689842" y="1391412"/>
                </a:moveTo>
                <a:cubicBezTo>
                  <a:pt x="697748" y="1332643"/>
                  <a:pt x="830526" y="1248061"/>
                  <a:pt x="924347" y="1306830"/>
                </a:cubicBezTo>
                <a:cubicBezTo>
                  <a:pt x="844337" y="1301210"/>
                  <a:pt x="723846" y="1340644"/>
                  <a:pt x="689842" y="1391412"/>
                </a:cubicBezTo>
                <a:close/>
                <a:moveTo>
                  <a:pt x="1162663" y="1057085"/>
                </a:moveTo>
                <a:cubicBezTo>
                  <a:pt x="1174950" y="1091279"/>
                  <a:pt x="1166282" y="1118140"/>
                  <a:pt x="1148756" y="1134428"/>
                </a:cubicBezTo>
                <a:cubicBezTo>
                  <a:pt x="1132786" y="1148207"/>
                  <a:pt x="1085669" y="1147541"/>
                  <a:pt x="1066841" y="1139762"/>
                </a:cubicBezTo>
                <a:cubicBezTo>
                  <a:pt x="1050087" y="1127160"/>
                  <a:pt x="1038933" y="1108491"/>
                  <a:pt x="1035790" y="1087755"/>
                </a:cubicBezTo>
                <a:cubicBezTo>
                  <a:pt x="942064" y="1054989"/>
                  <a:pt x="1135802" y="1026033"/>
                  <a:pt x="1162663" y="1057085"/>
                </a:cubicBezTo>
                <a:close/>
                <a:moveTo>
                  <a:pt x="987913" y="1181170"/>
                </a:moveTo>
                <a:cubicBezTo>
                  <a:pt x="996882" y="1205522"/>
                  <a:pt x="972724" y="1274917"/>
                  <a:pt x="958923" y="1264444"/>
                </a:cubicBezTo>
                <a:cubicBezTo>
                  <a:pt x="767852" y="1265682"/>
                  <a:pt x="615071" y="1008698"/>
                  <a:pt x="905107" y="1118330"/>
                </a:cubicBezTo>
                <a:cubicBezTo>
                  <a:pt x="1077986" y="1070896"/>
                  <a:pt x="1060874" y="1196505"/>
                  <a:pt x="987913" y="118117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8E8308F-5634-B737-DD61-3E95D438A7D4}"/>
                  </a:ext>
                </a:extLst>
              </p14:cNvPr>
              <p14:cNvContentPartPr/>
              <p14:nvPr/>
            </p14:nvContentPartPr>
            <p14:xfrm>
              <a:off x="10336869" y="2890989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8E8308F-5634-B737-DD61-3E95D438A7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8229" y="28823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704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Pine</Template>
  <TotalTime>52</TotalTime>
  <Words>148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Dante</vt:lpstr>
      <vt:lpstr>PineVTI</vt:lpstr>
      <vt:lpstr>GIP</vt:lpstr>
      <vt:lpstr>My 3 Ideas</vt:lpstr>
      <vt:lpstr>3D Game</vt:lpstr>
      <vt:lpstr>2.5D Game</vt:lpstr>
      <vt:lpstr>Language App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GIP</dc:title>
  <dc:creator>Rares-Eduard Tudor</dc:creator>
  <cp:lastModifiedBy>Rares-Eduard Tudor</cp:lastModifiedBy>
  <cp:revision>4</cp:revision>
  <dcterms:created xsi:type="dcterms:W3CDTF">2022-10-03T15:12:35Z</dcterms:created>
  <dcterms:modified xsi:type="dcterms:W3CDTF">2022-10-03T16:04:41Z</dcterms:modified>
</cp:coreProperties>
</file>