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4EE-ADA0-4D93-92CC-9EA323AD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6E26B-27A4-43C3-B78F-2108C132B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F49E-783D-4C7D-9C84-8117725E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DE1E-1E39-46C0-ADAB-CB115E6E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19D4-72F0-4EF8-9794-268F1223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90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127A-70B0-4503-9ED0-EB5D2EF6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06D90-55A9-4E4E-8F22-5252AC0D0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3246-B4E9-4D57-8013-B7F6B1CF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6317-F933-4FD0-A30D-110557C4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63F5-A98C-4695-9AB4-DF370ACE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684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B218-85C9-4DAB-B629-BC065B66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69A9C-E493-493E-B2F9-7C70F2628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87BC-5AF4-4E41-995D-F377A025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67DA-B1E2-432C-8228-DD54EFBE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0443-9B5C-4335-905A-3454C5F7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62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05E8-3985-4667-8FDD-CFDC3E5E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C07F-B6D4-43EB-A674-E84F38F2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E95B-6DC6-416D-88E7-44AD5AF7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B40-D603-4663-B3A8-FBD6738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1F91-1262-4ED7-B32B-9DF1731D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05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05E-9C94-4863-B35D-EE0A043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9442-B3EC-4E79-9EC8-3ABB284B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0FBF-5BD0-4E33-995E-F5E51001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88054-C6DE-4FC1-9F95-0A626EE8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8B79-8BCC-425E-848F-B705F47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3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D35E-6638-4470-BE14-096FDB0F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AD8B-78D7-4EB4-AF23-D95414A34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F29B2-DD80-4EB5-B952-4F2BD87D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542B-EA4B-4729-AAD6-13F15CA4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650B-FBD6-499F-A3B1-49F4EF62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2A8F-E6AF-4519-A8D4-54CF1C37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4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68F-14EF-40C0-9B7F-9CE736A3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B200-C1F8-4944-87D0-D2151C30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9E7A1-A8C9-49B6-8036-400059F1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0020D-8824-42D4-A597-8FBE6638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49A2D-581C-4C6E-A137-0417F34DF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64B6-4532-45B2-8612-E27D515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3F3DC-81AF-4855-8C12-B7456D84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67266-72D6-4748-BA90-CA76E15C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16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3AE-0D28-4CEC-95B0-8CE833F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F9A82-9B72-4FDE-8EFC-3A881C3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224D5-CE07-41AE-9518-2BD9838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727AA-03F3-4951-9B62-0E9E494E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996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C59F5-03B4-45B0-970E-CD86E39A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982B2-F1B6-419B-9910-54B6792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4BC2C-D4BD-456C-9830-1B3AE59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15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62C3-5237-4E8A-9858-67E5A4A8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1384-70BC-4B7E-B3D3-A9446D7D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31BE2-4400-4A1F-939D-1081FF8C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D9F2-BD86-409B-8D68-EDDFCCB6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B073E-AED9-4A65-9AF6-72A12E1B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2672-94FD-4090-845E-2FC0D7D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970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9E24-CEB8-45B4-8B03-8039A02C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58FFA-7075-4742-B5D7-609E470BC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0AC35-88F5-4DF0-8076-64159354E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2136F-3E05-4339-838A-A1E18D69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F95B-6B33-4365-961F-46BDEA5C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638F2-0329-44B4-B1AB-520C64C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92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92BE0-DC7A-48CE-B75B-12C30A9E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02C-9B92-4DB4-9387-E486CC98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0A22-6EA1-4E91-858D-9722A35B1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0A52-9928-425C-8C5C-7B382343C015}" type="datetimeFigureOut">
              <a:rPr lang="LID4096" smtClean="0"/>
              <a:t>01/05/2021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D5B0-A9C5-4819-842D-56C0C345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B5CC-83EB-48FB-B518-C0DA3F22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609D-19CE-4575-B646-C814E846DA4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168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10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10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10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">
            <a:extLst>
              <a:ext uri="{FF2B5EF4-FFF2-40B4-BE49-F238E27FC236}">
                <a16:creationId xmlns:a16="http://schemas.microsoft.com/office/drawing/2014/main" id="{E41A5538-D26F-4AEA-B7FC-5F8853ECD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4" y="844108"/>
            <a:ext cx="7733482" cy="378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671168"/>
                  </p:ext>
                </p:extLst>
              </p:nvPr>
            </p:nvGraphicFramePr>
            <p:xfrm>
              <a:off x="1056407" y="4984055"/>
              <a:ext cx="6112400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545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763545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763545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5626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5707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20897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14686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7005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6771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60692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9.27%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9.4%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34.43%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24.2%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11.54%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11.16%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671168"/>
                  </p:ext>
                </p:extLst>
              </p:nvPr>
            </p:nvGraphicFramePr>
            <p:xfrm>
              <a:off x="1056407" y="4984055"/>
              <a:ext cx="6112400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545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763545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763545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00" t="-87500" r="-706400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5626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5707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20897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14686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7005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6771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60692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9.27%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9.4%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34.43%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24.2%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11.54%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11.16%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66" name="Picture 22">
            <a:extLst>
              <a:ext uri="{FF2B5EF4-FFF2-40B4-BE49-F238E27FC236}">
                <a16:creationId xmlns:a16="http://schemas.microsoft.com/office/drawing/2014/main" id="{0D10A0DE-0E3A-490E-877C-6D7FCB2A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39" y="1299860"/>
            <a:ext cx="1583700" cy="141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3">
            <a:extLst>
              <a:ext uri="{FF2B5EF4-FFF2-40B4-BE49-F238E27FC236}">
                <a16:creationId xmlns:a16="http://schemas.microsoft.com/office/drawing/2014/main" id="{D5D1095D-3B7A-4BAD-AEA9-F8FDB108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39" y="3014136"/>
            <a:ext cx="1478850" cy="140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0E76C9E-722D-4C27-A87D-B47AFB3B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637" y="4366191"/>
            <a:ext cx="984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f=3.63THz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57E8065-6DCF-43A5-B1C9-B4008F6A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637" y="2733804"/>
            <a:ext cx="984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f=3.58THz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26">
            <a:extLst>
              <a:ext uri="{FF2B5EF4-FFF2-40B4-BE49-F238E27FC236}">
                <a16:creationId xmlns:a16="http://schemas.microsoft.com/office/drawing/2014/main" id="{22453896-EEF8-45AD-960D-AF3D69C0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57" y="4649963"/>
            <a:ext cx="1543344" cy="14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">
            <a:extLst>
              <a:ext uri="{FF2B5EF4-FFF2-40B4-BE49-F238E27FC236}">
                <a16:creationId xmlns:a16="http://schemas.microsoft.com/office/drawing/2014/main" id="{0BA955F8-5A83-4084-A56F-9486E153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637" y="6056723"/>
            <a:ext cx="984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f=3.93THz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7" name="Picture 28">
            <a:extLst>
              <a:ext uri="{FF2B5EF4-FFF2-40B4-BE49-F238E27FC236}">
                <a16:creationId xmlns:a16="http://schemas.microsoft.com/office/drawing/2014/main" id="{1EB81ECB-3CC3-4C10-84A9-3114F514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52" y="1370433"/>
            <a:ext cx="1622559" cy="135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0">
            <a:extLst>
              <a:ext uri="{FF2B5EF4-FFF2-40B4-BE49-F238E27FC236}">
                <a16:creationId xmlns:a16="http://schemas.microsoft.com/office/drawing/2014/main" id="{7CBBB270-9098-429E-AC83-807239AE6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2606" y="2733804"/>
            <a:ext cx="984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 f=4.04THz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30">
            <a:extLst>
              <a:ext uri="{FF2B5EF4-FFF2-40B4-BE49-F238E27FC236}">
                <a16:creationId xmlns:a16="http://schemas.microsoft.com/office/drawing/2014/main" id="{03301AC4-3E44-4CAE-90FC-EFE24831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334" y="3020162"/>
            <a:ext cx="1669485" cy="14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BCF47C1A-AC6C-42D9-9C23-530B0CB9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85" y="4357702"/>
            <a:ext cx="984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 f=4.13THz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32">
            <a:extLst>
              <a:ext uri="{FF2B5EF4-FFF2-40B4-BE49-F238E27FC236}">
                <a16:creationId xmlns:a16="http://schemas.microsoft.com/office/drawing/2014/main" id="{2AF7C8DC-9ABC-4214-A5F7-51A534E63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39" y="4649963"/>
            <a:ext cx="1596871" cy="14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9913FC36-997E-40E4-8B75-85A2B675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38" y="6052614"/>
            <a:ext cx="984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 f=4.19THz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Ef=0.15eV, r=2.2μm→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=60692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10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22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23E54A91-891A-4155-BA8D-FF0D4EC7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66" y="2018040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FE6A8772-2D30-4572-891F-4F6CCFC5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237" y="2341890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6E5B0CAF-5C59-489C-91B9-58508380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379" y="2214890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FEE07442-4F45-4012-8766-6AECA856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586" y="2455822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E48CF4B6-61BC-4011-8428-E0AE727A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793" y="2226174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9C429BD3-49FA-4491-8E5A-48BCD2D3E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66" y="257112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6517D6CE-9337-4E81-90F0-7861D10EEA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0" y="958546"/>
            <a:ext cx="7468122" cy="3823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46000"/>
                  </p:ext>
                </p:extLst>
              </p:nvPr>
            </p:nvGraphicFramePr>
            <p:xfrm>
              <a:off x="1126838" y="4997541"/>
              <a:ext cx="6112401" cy="12186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263286240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g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5432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9136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11079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9409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6381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5408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2132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48887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11.11%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18.69%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22.66%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19.25%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13.05%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11.06%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4.36%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46000"/>
                  </p:ext>
                </p:extLst>
              </p:nvPr>
            </p:nvGraphicFramePr>
            <p:xfrm>
              <a:off x="1126838" y="4997541"/>
              <a:ext cx="6112401" cy="12186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263286240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g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01" t="-86111" r="-80810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5432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9136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11079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9409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6381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5408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2132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48887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464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11.11%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18.69%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22.66%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19.25%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13.05%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11.06%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4.36%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994" y="217329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000" y="246353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21" y="2160704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B0402D7B-5738-4EB4-AC81-2E6FCA06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39" y="236247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1DE14F9-DC28-4670-9452-829AF26B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952" y="236247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C63527D-EC9A-43A4-800C-B8C78B97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669" y="2666498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Ef=0.15eV,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3.0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48887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D68EBC1-29AD-4C37-89AA-E9A107E7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494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22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88DF07C-58C4-4886-8A92-FA0D1C3AEE1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57" y="1245405"/>
            <a:ext cx="1325104" cy="12390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9BDE31A-BA9C-4535-A00C-289135A9BF0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28" y="2556782"/>
            <a:ext cx="1325104" cy="11794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3F0337-8A78-405D-ACD8-06FF41F0305A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77" y="3821856"/>
            <a:ext cx="1236161" cy="13411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A96B53-995A-4F48-82AF-75EC856FEEA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58" y="5341588"/>
            <a:ext cx="1257880" cy="12191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730C1FF-A484-4343-8DA6-86FB4C516DE3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22" y="1271531"/>
            <a:ext cx="1336283" cy="12004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8EE1C0-ED2E-4AE2-A7F7-E8CC2C4DC14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89" y="2486019"/>
            <a:ext cx="1191332" cy="1293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1AC0EC8-AC2A-4A96-B9D7-1709897F61AC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31" y="3894772"/>
            <a:ext cx="1236161" cy="1280987"/>
          </a:xfrm>
          <a:prstGeom prst="rect">
            <a:avLst/>
          </a:prstGeom>
        </p:spPr>
      </p:pic>
      <p:sp>
        <p:nvSpPr>
          <p:cNvPr id="45" name="Text Box 2">
            <a:extLst>
              <a:ext uri="{FF2B5EF4-FFF2-40B4-BE49-F238E27FC236}">
                <a16:creationId xmlns:a16="http://schemas.microsoft.com/office/drawing/2014/main" id="{5D1177D8-5EBD-4344-8116-5037869C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110" y="2358359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f=3.69THz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08FACC8A-7332-4F22-B882-01CC74F2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319" y="3661036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f=3.79THz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B917E807-D152-410A-AC93-78CB4451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655" y="5090959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f=3.85THz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F65EA5BD-B4E8-4DB6-BB92-2841005C3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593" y="6470492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 f=3.90THz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AFE86547-2E7B-4231-977B-B46F4B35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198" y="2365110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 f=4.08THz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9A5FFB20-2F9D-42D5-83B2-EDB25D5F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929" y="3683274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 f=4.11THz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91B66C89-7DA9-4FF7-B9FB-7DE9EB40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438" y="5078440"/>
            <a:ext cx="984250" cy="31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(g) f=4,26THz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12">
            <a:extLst>
              <a:ext uri="{FF2B5EF4-FFF2-40B4-BE49-F238E27FC236}">
                <a16:creationId xmlns:a16="http://schemas.microsoft.com/office/drawing/2014/main" id="{7076EA54-359F-4504-8BFD-336BA7A1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66" y="312548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45906-FF97-40BB-8A0B-8C002A2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4" y="959788"/>
            <a:ext cx="7761330" cy="3921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953572"/>
                  </p:ext>
                </p:extLst>
              </p:nvPr>
            </p:nvGraphicFramePr>
            <p:xfrm>
              <a:off x="1761838" y="4997541"/>
              <a:ext cx="475361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1926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3257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24200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7642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5224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42250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4.56%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7.71%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57.28%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18.09%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12.36%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953572"/>
                  </p:ext>
                </p:extLst>
              </p:nvPr>
            </p:nvGraphicFramePr>
            <p:xfrm>
              <a:off x="1761838" y="4997541"/>
              <a:ext cx="475361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02" t="-84932" r="-606306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1926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3257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24200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7642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5224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42250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4.56%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7.71%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57.28%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18.09%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12.36%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93" y="2429782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816" y="2666497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203" y="264443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B0402D7B-5738-4EB4-AC81-2E6FCA06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577" y="287082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1DE14F9-DC28-4670-9452-829AF26B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461" y="369841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2.2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altLang="LID4096" sz="2000" i="1" u="sng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42250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9" y="44096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19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D3BB019-CF88-493C-B4A7-6ABF7AB7FBC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31" y="1329314"/>
            <a:ext cx="1798955" cy="143573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EB7ABD1-A559-4252-BCE1-B5C6C5C7276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26" y="3062864"/>
            <a:ext cx="1554480" cy="13589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F56EFC3-9D65-4D5D-AC4D-6E32271EC25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11" y="4831515"/>
            <a:ext cx="1667510" cy="154114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630050-4867-4A77-BB9A-59D3068C7E6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56" y="1324234"/>
            <a:ext cx="1661160" cy="147510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9ED6B40-BE68-4416-BB4D-479E1C658E3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36" y="3051434"/>
            <a:ext cx="1492250" cy="1438910"/>
          </a:xfrm>
          <a:prstGeom prst="rect">
            <a:avLst/>
          </a:prstGeom>
        </p:spPr>
      </p:pic>
      <p:sp>
        <p:nvSpPr>
          <p:cNvPr id="73" name="Text Box 2">
            <a:extLst>
              <a:ext uri="{FF2B5EF4-FFF2-40B4-BE49-F238E27FC236}">
                <a16:creationId xmlns:a16="http://schemas.microsoft.com/office/drawing/2014/main" id="{A1D47EC0-4426-49C4-B88A-12EF311E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521" y="2779985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f=3.27THz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 Box 2">
            <a:extLst>
              <a:ext uri="{FF2B5EF4-FFF2-40B4-BE49-F238E27FC236}">
                <a16:creationId xmlns:a16="http://schemas.microsoft.com/office/drawing/2014/main" id="{7E2ECB38-0FE5-4063-8F54-107661511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919" y="2779985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 f=4.15THz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87342C34-C024-490B-BA07-DFD6808B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242" y="4517013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f=3.47THz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72C3A6EE-1BE5-4A02-9E3C-D194219A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033" y="4504940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 f=4.29THz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0C16BAAC-8C44-466E-9776-43FF1CF5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242" y="6332643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f=3.93THz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59C8E8-03A5-44DB-AA30-05B68A67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04" y="783413"/>
            <a:ext cx="7878062" cy="4000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310765"/>
                  </p:ext>
                </p:extLst>
              </p:nvPr>
            </p:nvGraphicFramePr>
            <p:xfrm>
              <a:off x="1126838" y="4997541"/>
              <a:ext cx="5433006" cy="12186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2287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15684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4897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3044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1553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1675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29139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7.85%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53.82%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16.8%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19.25%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5.33%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5.75%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310765"/>
                  </p:ext>
                </p:extLst>
              </p:nvPr>
            </p:nvGraphicFramePr>
            <p:xfrm>
              <a:off x="1126838" y="4997541"/>
              <a:ext cx="5433006" cy="12186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3" t="-86111" r="-700893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2287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15684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4897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3044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1553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1675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29139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464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7.85%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53.82%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16.8%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19.25%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5.33%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5.75%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757" y="2793498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92" y="252975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022" y="226978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B0402D7B-5738-4EB4-AC81-2E6FCA06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372" y="248947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1DE14F9-DC28-4670-9452-829AF26B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312" y="2342291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C63527D-EC9A-43A4-800C-B8C78B97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032" y="265675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2.6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29139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D68EBC1-29AD-4C37-89AA-E9A107E7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494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22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6889E97-BBA1-40E2-ADE8-F0FF93BE7C5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3" y="1368277"/>
            <a:ext cx="1482090" cy="14389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DA84EB-EED8-4E26-BC60-F245125EDF8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08" y="2852272"/>
            <a:ext cx="1494790" cy="13798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8A7A60B-6E80-4808-AC18-8388167CB1A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98" y="4705837"/>
            <a:ext cx="1486535" cy="13449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149B12-012A-4D0A-8C36-D4D3ECA98A1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343" y="1382247"/>
            <a:ext cx="1680845" cy="13830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7D650C4-0D7C-48DE-9051-4F8956CA4CE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103" y="2940537"/>
            <a:ext cx="1454785" cy="13423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EC16BAB-8295-448E-94A0-513217432394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28" y="4674087"/>
            <a:ext cx="1546225" cy="1407160"/>
          </a:xfrm>
          <a:prstGeom prst="rect">
            <a:avLst/>
          </a:prstGeom>
        </p:spPr>
      </p:pic>
      <p:sp>
        <p:nvSpPr>
          <p:cNvPr id="60" name="Text Box 2">
            <a:extLst>
              <a:ext uri="{FF2B5EF4-FFF2-40B4-BE49-F238E27FC236}">
                <a16:creationId xmlns:a16="http://schemas.microsoft.com/office/drawing/2014/main" id="{942745A2-5B31-43DF-A409-40A98287E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339" y="2711979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f=3.41THz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22296496-BA38-476F-AFB5-45753937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996" y="4280308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f=3.82THz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2">
            <a:extLst>
              <a:ext uri="{FF2B5EF4-FFF2-40B4-BE49-F238E27FC236}">
                <a16:creationId xmlns:a16="http://schemas.microsoft.com/office/drawing/2014/main" id="{800E7115-5E55-4846-8EF3-FED2D5F6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005" y="5995564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f=4.23THz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2">
            <a:extLst>
              <a:ext uri="{FF2B5EF4-FFF2-40B4-BE49-F238E27FC236}">
                <a16:creationId xmlns:a16="http://schemas.microsoft.com/office/drawing/2014/main" id="{B7D27D5F-D341-431E-A4BB-44BBAEBF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440" y="2685344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 f=4.34THz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2">
            <a:extLst>
              <a:ext uri="{FF2B5EF4-FFF2-40B4-BE49-F238E27FC236}">
                <a16:creationId xmlns:a16="http://schemas.microsoft.com/office/drawing/2014/main" id="{1A357436-3FA7-4B64-AF93-27173A804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884" y="4277254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 f=4.48THz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2">
            <a:extLst>
              <a:ext uri="{FF2B5EF4-FFF2-40B4-BE49-F238E27FC236}">
                <a16:creationId xmlns:a16="http://schemas.microsoft.com/office/drawing/2014/main" id="{1F04E341-EA47-499F-BAE3-E05E4D11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884" y="5995564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 f=4.52THz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57ADF5-7046-451C-9E79-D6154567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8" y="866631"/>
            <a:ext cx="7999030" cy="4001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488967"/>
                  </p:ext>
                </p:extLst>
              </p:nvPr>
            </p:nvGraphicFramePr>
            <p:xfrm>
              <a:off x="1126838" y="4997541"/>
              <a:ext cx="5433006" cy="12186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5906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7919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5273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3284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2354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2354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27090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21.8%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29.23%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19.46%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12.12%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8.69%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8.69%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488967"/>
                  </p:ext>
                </p:extLst>
              </p:nvPr>
            </p:nvGraphicFramePr>
            <p:xfrm>
              <a:off x="1126838" y="4997541"/>
              <a:ext cx="5433006" cy="12186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1341055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MODE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3" t="-86111" r="-700893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5906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7919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5273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3284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2354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2354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27090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464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21.8%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29.23%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19.46%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12.12%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8.69%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8.69%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6" y="303788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775" y="265675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215" y="2323359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B0402D7B-5738-4EB4-AC81-2E6FCA06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234" y="255059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1DE14F9-DC28-4670-9452-829AF26B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57" y="2431344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C63527D-EC9A-43A4-800C-B8C78B97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90" y="2724679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3.0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27090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2D68EBC1-29AD-4C37-89AA-E9A107E7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494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22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A36CB81-7661-4C7C-8A6F-70EC4CD5553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702" y="1287634"/>
            <a:ext cx="1613535" cy="15195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30E10B2-A3BD-4719-BA91-69B9803412A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22" y="2893549"/>
            <a:ext cx="1534160" cy="140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B190828-1F54-4C9B-9682-89161E22FF1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72" y="4540104"/>
            <a:ext cx="1515745" cy="15106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272A219-F06E-4C46-B323-AE9CC1AB8C9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867" y="1391774"/>
            <a:ext cx="1452880" cy="14147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953CF3-1D71-425D-99E9-EB0052959C1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62" y="2925299"/>
            <a:ext cx="1572895" cy="14014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814552-B44D-46A4-988B-834BF4DC6DE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62" y="4615034"/>
            <a:ext cx="1446530" cy="1400810"/>
          </a:xfrm>
          <a:prstGeom prst="rect">
            <a:avLst/>
          </a:prstGeom>
        </p:spPr>
      </p:pic>
      <p:sp>
        <p:nvSpPr>
          <p:cNvPr id="42" name="Text Box 2">
            <a:extLst>
              <a:ext uri="{FF2B5EF4-FFF2-40B4-BE49-F238E27FC236}">
                <a16:creationId xmlns:a16="http://schemas.microsoft.com/office/drawing/2014/main" id="{B5D6224A-5C1E-45DC-A119-D8CA90104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260" y="2690295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f=3.71THz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82DE48A6-04AC-4CD4-8549-8C18D7C73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900" y="4306370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f=3.73THz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729E0DCE-7893-4705-9D45-DC85E34D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155" y="6087545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f=4.15THz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104DBAA9-93F8-4825-8DA8-FAF64325F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8320" y="2671245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 f=4.21THz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EBC094C9-4132-42A1-AFDA-7CB8CAD99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825" y="4286685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 f=4.33THz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9275C71F-CBC2-41AA-9464-9E59AA89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3097" y="6087545"/>
            <a:ext cx="1136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(f) f=4.333THz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0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DE1131-80F7-470D-A5F5-D956C160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" y="834359"/>
            <a:ext cx="8303672" cy="3874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651533"/>
                  </p:ext>
                </p:extLst>
              </p:nvPr>
            </p:nvGraphicFramePr>
            <p:xfrm>
              <a:off x="2769372" y="4997541"/>
              <a:ext cx="339482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22280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15609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1636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39525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56.37%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39.49%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4.14%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651533"/>
                  </p:ext>
                </p:extLst>
              </p:nvPr>
            </p:nvGraphicFramePr>
            <p:xfrm>
              <a:off x="2769372" y="4997541"/>
              <a:ext cx="339482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3" t="-84932" r="-401786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22280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15609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1636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39525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56.37%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39.49%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4.14%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975" y="2570965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343" y="2630813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927" y="3194757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25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2.2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altLang="LID4096" sz="2000" i="1" u="sng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39525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9" y="44096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19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40A63E-4DCD-4287-9288-E8C6AFB7277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11" y="1426691"/>
            <a:ext cx="1428115" cy="13011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0475DF-0E0D-4A35-9C5C-92F886595F9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61" y="3177386"/>
            <a:ext cx="1624330" cy="14097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B5C29D-66C8-4244-9453-C45E566421A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46" y="4978246"/>
            <a:ext cx="1532890" cy="1435100"/>
          </a:xfrm>
          <a:prstGeom prst="rect">
            <a:avLst/>
          </a:prstGeom>
        </p:spPr>
      </p:pic>
      <p:sp>
        <p:nvSpPr>
          <p:cNvPr id="35" name="Text Box 2">
            <a:extLst>
              <a:ext uri="{FF2B5EF4-FFF2-40B4-BE49-F238E27FC236}">
                <a16:creationId xmlns:a16="http://schemas.microsoft.com/office/drawing/2014/main" id="{0630C8CD-55D8-44B3-A124-7D6845FE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4996" y="2753206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f=3.81THz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95C32695-C7BE-4621-9AE8-34305CC0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251" y="6486371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f=4.32THz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912932B8-9A57-451B-B26A-1E6C68C92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801" y="4623694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f=4.07THz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7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B5BA2-18AC-4681-9DB2-05BFA95F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307"/>
            <a:ext cx="8276244" cy="3978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96299"/>
                  </p:ext>
                </p:extLst>
              </p:nvPr>
            </p:nvGraphicFramePr>
            <p:xfrm>
              <a:off x="2769372" y="4997541"/>
              <a:ext cx="339482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19277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6774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4706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30757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62.68%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22.02%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15.3%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96299"/>
                  </p:ext>
                </p:extLst>
              </p:nvPr>
            </p:nvGraphicFramePr>
            <p:xfrm>
              <a:off x="2769372" y="4997541"/>
              <a:ext cx="339482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93" t="-84932" r="-401786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19277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6774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4706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30757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62.68%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22.02%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15.3%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9" y="1281112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669" y="1580457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019" y="2062009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25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2.26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altLang="LID4096" sz="2000" i="1" u="sng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30757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9" y="44096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86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9" y="53180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224E2E-61EB-487A-A95A-FF374700CB0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9" y="1349201"/>
            <a:ext cx="1642944" cy="14458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19E268-BCC1-4A31-9BA8-6048E023E0B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9" y="3102298"/>
            <a:ext cx="1627763" cy="14465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8E511E-BACF-4CD2-8AEC-566E32254BF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80" y="4959087"/>
            <a:ext cx="1612583" cy="1486327"/>
          </a:xfrm>
          <a:prstGeom prst="rect">
            <a:avLst/>
          </a:prstGeom>
        </p:spPr>
      </p:pic>
      <p:sp>
        <p:nvSpPr>
          <p:cNvPr id="39" name="Text Box 2">
            <a:extLst>
              <a:ext uri="{FF2B5EF4-FFF2-40B4-BE49-F238E27FC236}">
                <a16:creationId xmlns:a16="http://schemas.microsoft.com/office/drawing/2014/main" id="{1484DBA4-6B96-4191-B462-A1E5D489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746" y="2835598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f=3.88THz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065ACA03-CF10-4E5C-BFFB-8CE95881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985" y="6409452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f=4.26THz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C9CB17E7-40A6-4DCF-B656-F016A50D4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985" y="4556988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f=4.14THz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159A8D-B891-467D-9C43-2D2DE556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" y="849769"/>
            <a:ext cx="7511645" cy="3909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44536"/>
                  </p:ext>
                </p:extLst>
              </p:nvPr>
            </p:nvGraphicFramePr>
            <p:xfrm>
              <a:off x="1761838" y="4997541"/>
              <a:ext cx="475361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S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ar-S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SA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14656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10078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2632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1713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31335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46.77%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32.16%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8.4%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5.47%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2477A9B-3CEA-4D27-8107-76C138BDF3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44536"/>
                  </p:ext>
                </p:extLst>
              </p:nvPr>
            </p:nvGraphicFramePr>
            <p:xfrm>
              <a:off x="1761838" y="4997541"/>
              <a:ext cx="4753611" cy="1209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8677">
                      <a:extLst>
                        <a:ext uri="{9D8B030D-6E8A-4147-A177-3AD203B41FA5}">
                          <a16:colId xmlns:a16="http://schemas.microsoft.com/office/drawing/2014/main" val="2504347087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38360304"/>
                        </a:ext>
                      </a:extLst>
                    </a:gridCol>
                    <a:gridCol w="678677">
                      <a:extLst>
                        <a:ext uri="{9D8B030D-6E8A-4147-A177-3AD203B41FA5}">
                          <a16:colId xmlns:a16="http://schemas.microsoft.com/office/drawing/2014/main" val="25557071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997378566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3580229568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4126304664"/>
                        </a:ext>
                      </a:extLst>
                    </a:gridCol>
                    <a:gridCol w="679395">
                      <a:extLst>
                        <a:ext uri="{9D8B030D-6E8A-4147-A177-3AD203B41FA5}">
                          <a16:colId xmlns:a16="http://schemas.microsoft.com/office/drawing/2014/main" val="1006027496"/>
                        </a:ext>
                      </a:extLst>
                    </a:gridCol>
                  </a:tblGrid>
                  <a:tr h="3353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MODE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b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8322931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02" t="-84932" r="-606306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14656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10078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2632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1713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31335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14788450"/>
                      </a:ext>
                    </a:extLst>
                  </a:tr>
                  <a:tr h="436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%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7.2%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46.77%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32.16%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8.4%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5.47%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100%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058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 Box 2">
            <a:extLst>
              <a:ext uri="{FF2B5EF4-FFF2-40B4-BE49-F238E27FC236}">
                <a16:creationId xmlns:a16="http://schemas.microsoft.com/office/drawing/2014/main" id="{04E2E4F1-4DA1-477F-9909-A595E97D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54" y="243212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EE26124-5637-4E8E-AB18-B21C113D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430" y="140333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A183F14-1CCA-4420-A697-4D4D5E8C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000" y="2230476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B0402D7B-5738-4EB4-AC81-2E6FCA06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206" y="2745974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1DE14F9-DC28-4670-9452-829AF26B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260" y="3041838"/>
            <a:ext cx="387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LID4096" altLang="LID4096" sz="20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Ef=0.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25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eV, r=</a:t>
                </a:r>
                <a:r>
                  <a:rPr kumimoji="0" lang="en-US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3.0</a:t>
                </a:r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μm→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sub>
                      <m:sup>
                        <m:r>
                          <a:rPr kumimoji="0" lang="en-US" altLang="LID4096" sz="2000" b="0" i="1" u="sng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kumimoji="0" lang="LID4096" altLang="LID4096" sz="2000" b="0" i="1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altLang="LID4096" sz="2000" i="1" u="sng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31335</a:t>
                </a:r>
                <a:endPara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20">
                <a:extLst>
                  <a:ext uri="{FF2B5EF4-FFF2-40B4-BE49-F238E27FC236}">
                    <a16:creationId xmlns:a16="http://schemas.microsoft.com/office/drawing/2014/main" id="{E1C216F5-E2FA-45E9-B34E-2D05C162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669" y="22147"/>
                <a:ext cx="4941887" cy="773160"/>
              </a:xfrm>
              <a:prstGeom prst="rect">
                <a:avLst/>
              </a:prstGeom>
              <a:blipFill>
                <a:blip r:embed="rId4"/>
                <a:stretch>
                  <a:fillRect l="-1233" b="-111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5" name="Picture 201">
            <a:extLst>
              <a:ext uri="{FF2B5EF4-FFF2-40B4-BE49-F238E27FC236}">
                <a16:creationId xmlns:a16="http://schemas.microsoft.com/office/drawing/2014/main" id="{7A5D08E8-A30E-4747-A342-6136792D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54" y="1698641"/>
            <a:ext cx="8159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5BBF5922-6775-4F76-A93F-BA3F3A2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7" y="958546"/>
            <a:ext cx="37925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Electric Field in the Device [Logarithmic Scale]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28E8B6A-A777-4F6C-86B6-185D459F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951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6DF48E4-C897-4868-A07B-E98075F7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92AB5A3F-AED4-470D-99E0-D272875A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1C34877-4143-415F-A9B8-83E42DDC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408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AF94823-FBBF-45C5-BC1B-D8548B1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9" y="44096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C9035F24-8E13-4249-8458-09A87A09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9" y="4817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C76BABD3-759C-4351-8F6C-422087A4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5319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B9946E0D-0443-4EF9-8579-AC26197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169" y="5677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7E5881-1B43-411A-B12A-6DC6AD62978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90" y="1313497"/>
            <a:ext cx="1901190" cy="1549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4F68C9-2BBD-43DE-AD85-393597275E4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75" y="3058477"/>
            <a:ext cx="1647190" cy="15557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7E7CD3-953D-4E4B-92F9-D70A38B8DB2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35" y="4877752"/>
            <a:ext cx="1850390" cy="157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ED4AAB-C0B8-43DC-90E1-579B1DC3359A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75" y="1285357"/>
            <a:ext cx="1805940" cy="160210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C96844-CF7C-4B61-83BD-DF1221828A71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75" y="3087052"/>
            <a:ext cx="1805940" cy="1543685"/>
          </a:xfrm>
          <a:prstGeom prst="rect">
            <a:avLst/>
          </a:prstGeom>
        </p:spPr>
      </p:pic>
      <p:sp>
        <p:nvSpPr>
          <p:cNvPr id="37" name="Text Box 2">
            <a:extLst>
              <a:ext uri="{FF2B5EF4-FFF2-40B4-BE49-F238E27FC236}">
                <a16:creationId xmlns:a16="http://schemas.microsoft.com/office/drawing/2014/main" id="{63E05FEC-9E40-4693-8334-888E65A1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74" y="2803193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f=3.46THz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2A774263-E02A-44A9-AF04-65DE5858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902" y="4626169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 f=3.90THz</a:t>
            </a:r>
            <a:endParaRPr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EAF0A582-A500-48A0-A757-E86BC9EA5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879" y="6444918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 f=4.00THz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AA69BA48-29A3-4DC9-AD1A-65DC21CA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6119" y="2807003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(d) f=4.33THz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87421EB1-3FC9-460E-8E6D-70B6112D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39" y="4637073"/>
            <a:ext cx="984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(e) f=4.46THz</a:t>
            </a:r>
            <a:endParaRPr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3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783</Words>
  <Application>Microsoft Office PowerPoint</Application>
  <PresentationFormat>Widescreen</PresentationFormat>
  <Paragraphs>299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keidar</dc:creator>
  <cp:lastModifiedBy>shaked keidar</cp:lastModifiedBy>
  <cp:revision>20</cp:revision>
  <dcterms:created xsi:type="dcterms:W3CDTF">2021-01-05T21:41:16Z</dcterms:created>
  <dcterms:modified xsi:type="dcterms:W3CDTF">2021-01-05T22:45:21Z</dcterms:modified>
</cp:coreProperties>
</file>