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3"/>
  </p:notesMasterIdLst>
  <p:sldIdLst>
    <p:sldId id="340" r:id="rId2"/>
  </p:sldIdLst>
  <p:sldSz cx="7761288" cy="6624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456"/>
    <a:srgbClr val="FD7567"/>
    <a:srgbClr val="D12B14"/>
    <a:srgbClr val="54130A"/>
    <a:srgbClr val="ECF1F3"/>
    <a:srgbClr val="96999A"/>
    <a:srgbClr val="000000"/>
    <a:srgbClr val="D1D3D4"/>
    <a:srgbClr val="42424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9"/>
    <p:restoredTop sz="94896"/>
  </p:normalViewPr>
  <p:slideViewPr>
    <p:cSldViewPr snapToGrid="0">
      <p:cViewPr varScale="1">
        <p:scale>
          <a:sx n="121" d="100"/>
          <a:sy n="121" d="100"/>
        </p:scale>
        <p:origin x="16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AC70-36B3-B240-971E-FFC273BEE5F2}" type="datetimeFigureOut">
              <a:rPr lang="en-DK" smtClean="0"/>
              <a:t>12/23/2023</a:t>
            </a:fld>
            <a:endParaRPr lang="en-DK"/>
          </a:p>
        </p:txBody>
      </p:sp>
      <p:sp>
        <p:nvSpPr>
          <p:cNvPr id="4" name="Slide Image Placeholder 3"/>
          <p:cNvSpPr>
            <a:spLocks noGrp="1" noRot="1" noChangeAspect="1"/>
          </p:cNvSpPr>
          <p:nvPr>
            <p:ph type="sldImg" idx="2"/>
          </p:nvPr>
        </p:nvSpPr>
        <p:spPr>
          <a:xfrm>
            <a:off x="1622425" y="1143000"/>
            <a:ext cx="361315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833F-BD4C-7843-908B-BF5086BCF6AA}" type="slidenum">
              <a:rPr lang="en-DK" smtClean="0"/>
              <a:t>‹#›</a:t>
            </a:fld>
            <a:endParaRPr lang="en-DK"/>
          </a:p>
        </p:txBody>
      </p:sp>
    </p:spTree>
    <p:extLst>
      <p:ext uri="{BB962C8B-B14F-4D97-AF65-F5344CB8AC3E}">
        <p14:creationId xmlns:p14="http://schemas.microsoft.com/office/powerpoint/2010/main" val="4112856833"/>
      </p:ext>
    </p:extLst>
  </p:cSld>
  <p:clrMap bg1="lt1" tx1="dk1" bg2="lt2" tx2="dk2" accent1="accent1" accent2="accent2" accent3="accent3" accent4="accent4" accent5="accent5" accent6="accent6" hlink="hlink" folHlink="folHlink"/>
  <p:notesStyle>
    <a:lvl1pPr marL="0" algn="l" defTabSz="488612" rtl="0" eaLnBrk="1" latinLnBrk="0" hangingPunct="1">
      <a:defRPr sz="642" kern="1200">
        <a:solidFill>
          <a:schemeClr val="tx1"/>
        </a:solidFill>
        <a:latin typeface="+mn-lt"/>
        <a:ea typeface="+mn-ea"/>
        <a:cs typeface="+mn-cs"/>
      </a:defRPr>
    </a:lvl1pPr>
    <a:lvl2pPr marL="244306" algn="l" defTabSz="488612" rtl="0" eaLnBrk="1" latinLnBrk="0" hangingPunct="1">
      <a:defRPr sz="642" kern="1200">
        <a:solidFill>
          <a:schemeClr val="tx1"/>
        </a:solidFill>
        <a:latin typeface="+mn-lt"/>
        <a:ea typeface="+mn-ea"/>
        <a:cs typeface="+mn-cs"/>
      </a:defRPr>
    </a:lvl2pPr>
    <a:lvl3pPr marL="488612" algn="l" defTabSz="488612" rtl="0" eaLnBrk="1" latinLnBrk="0" hangingPunct="1">
      <a:defRPr sz="642" kern="1200">
        <a:solidFill>
          <a:schemeClr val="tx1"/>
        </a:solidFill>
        <a:latin typeface="+mn-lt"/>
        <a:ea typeface="+mn-ea"/>
        <a:cs typeface="+mn-cs"/>
      </a:defRPr>
    </a:lvl3pPr>
    <a:lvl4pPr marL="732918" algn="l" defTabSz="488612" rtl="0" eaLnBrk="1" latinLnBrk="0" hangingPunct="1">
      <a:defRPr sz="642" kern="1200">
        <a:solidFill>
          <a:schemeClr val="tx1"/>
        </a:solidFill>
        <a:latin typeface="+mn-lt"/>
        <a:ea typeface="+mn-ea"/>
        <a:cs typeface="+mn-cs"/>
      </a:defRPr>
    </a:lvl4pPr>
    <a:lvl5pPr marL="977224" algn="l" defTabSz="488612" rtl="0" eaLnBrk="1" latinLnBrk="0" hangingPunct="1">
      <a:defRPr sz="642" kern="1200">
        <a:solidFill>
          <a:schemeClr val="tx1"/>
        </a:solidFill>
        <a:latin typeface="+mn-lt"/>
        <a:ea typeface="+mn-ea"/>
        <a:cs typeface="+mn-cs"/>
      </a:defRPr>
    </a:lvl5pPr>
    <a:lvl6pPr marL="1221529" algn="l" defTabSz="488612" rtl="0" eaLnBrk="1" latinLnBrk="0" hangingPunct="1">
      <a:defRPr sz="642" kern="1200">
        <a:solidFill>
          <a:schemeClr val="tx1"/>
        </a:solidFill>
        <a:latin typeface="+mn-lt"/>
        <a:ea typeface="+mn-ea"/>
        <a:cs typeface="+mn-cs"/>
      </a:defRPr>
    </a:lvl6pPr>
    <a:lvl7pPr marL="1465834" algn="l" defTabSz="488612" rtl="0" eaLnBrk="1" latinLnBrk="0" hangingPunct="1">
      <a:defRPr sz="642" kern="1200">
        <a:solidFill>
          <a:schemeClr val="tx1"/>
        </a:solidFill>
        <a:latin typeface="+mn-lt"/>
        <a:ea typeface="+mn-ea"/>
        <a:cs typeface="+mn-cs"/>
      </a:defRPr>
    </a:lvl7pPr>
    <a:lvl8pPr marL="1710140" algn="l" defTabSz="488612" rtl="0" eaLnBrk="1" latinLnBrk="0" hangingPunct="1">
      <a:defRPr sz="642" kern="1200">
        <a:solidFill>
          <a:schemeClr val="tx1"/>
        </a:solidFill>
        <a:latin typeface="+mn-lt"/>
        <a:ea typeface="+mn-ea"/>
        <a:cs typeface="+mn-cs"/>
      </a:defRPr>
    </a:lvl8pPr>
    <a:lvl9pPr marL="1954446" algn="l" defTabSz="488612" rtl="0" eaLnBrk="1" latinLnBrk="0" hangingPunct="1">
      <a:defRPr sz="64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097" y="1084172"/>
            <a:ext cx="6597095" cy="2306355"/>
          </a:xfrm>
        </p:spPr>
        <p:txBody>
          <a:bodyPr anchor="b"/>
          <a:lstStyle>
            <a:lvl1pPr algn="ctr">
              <a:defRPr sz="5093"/>
            </a:lvl1pPr>
          </a:lstStyle>
          <a:p>
            <a:r>
              <a:rPr lang="en-GB"/>
              <a:t>Click to edit Master title style</a:t>
            </a:r>
            <a:endParaRPr lang="en-US" dirty="0"/>
          </a:p>
        </p:txBody>
      </p:sp>
      <p:sp>
        <p:nvSpPr>
          <p:cNvPr id="3" name="Subtitle 2"/>
          <p:cNvSpPr>
            <a:spLocks noGrp="1"/>
          </p:cNvSpPr>
          <p:nvPr>
            <p:ph type="subTitle" idx="1"/>
          </p:nvPr>
        </p:nvSpPr>
        <p:spPr>
          <a:xfrm>
            <a:off x="970161" y="3479469"/>
            <a:ext cx="5820966" cy="1599420"/>
          </a:xfrm>
        </p:spPr>
        <p:txBody>
          <a:bodyPr/>
          <a:lstStyle>
            <a:lvl1pPr marL="0" indent="0" algn="ctr">
              <a:buNone/>
              <a:defRPr sz="2037"/>
            </a:lvl1pPr>
            <a:lvl2pPr marL="388071" indent="0" algn="ctr">
              <a:buNone/>
              <a:defRPr sz="1698"/>
            </a:lvl2pPr>
            <a:lvl3pPr marL="776143" indent="0" algn="ctr">
              <a:buNone/>
              <a:defRPr sz="1528"/>
            </a:lvl3pPr>
            <a:lvl4pPr marL="1164214" indent="0" algn="ctr">
              <a:buNone/>
              <a:defRPr sz="1358"/>
            </a:lvl4pPr>
            <a:lvl5pPr marL="1552285" indent="0" algn="ctr">
              <a:buNone/>
              <a:defRPr sz="1358"/>
            </a:lvl5pPr>
            <a:lvl6pPr marL="1940357" indent="0" algn="ctr">
              <a:buNone/>
              <a:defRPr sz="1358"/>
            </a:lvl6pPr>
            <a:lvl7pPr marL="2328428" indent="0" algn="ctr">
              <a:buNone/>
              <a:defRPr sz="1358"/>
            </a:lvl7pPr>
            <a:lvl8pPr marL="2716500" indent="0" algn="ctr">
              <a:buNone/>
              <a:defRPr sz="1358"/>
            </a:lvl8pPr>
            <a:lvl9pPr marL="3104571" indent="0" algn="ctr">
              <a:buNone/>
              <a:defRPr sz="1358"/>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12/23/2023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40277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12/23/2023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6749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54172" y="352701"/>
            <a:ext cx="1673528" cy="561407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3589" y="352701"/>
            <a:ext cx="4923567" cy="561407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12/23/2023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30674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12/23/2023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1432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9547" y="1651561"/>
            <a:ext cx="6694111" cy="2755665"/>
          </a:xfrm>
        </p:spPr>
        <p:txBody>
          <a:bodyPr anchor="b"/>
          <a:lstStyle>
            <a:lvl1pPr>
              <a:defRPr sz="5093"/>
            </a:lvl1pPr>
          </a:lstStyle>
          <a:p>
            <a:r>
              <a:rPr lang="en-GB"/>
              <a:t>Click to edit Master title style</a:t>
            </a:r>
            <a:endParaRPr lang="en-US" dirty="0"/>
          </a:p>
        </p:txBody>
      </p:sp>
      <p:sp>
        <p:nvSpPr>
          <p:cNvPr id="3" name="Text Placeholder 2"/>
          <p:cNvSpPr>
            <a:spLocks noGrp="1"/>
          </p:cNvSpPr>
          <p:nvPr>
            <p:ph type="body" idx="1"/>
          </p:nvPr>
        </p:nvSpPr>
        <p:spPr>
          <a:xfrm>
            <a:off x="529547" y="4433296"/>
            <a:ext cx="6694111" cy="1449139"/>
          </a:xfrm>
        </p:spPr>
        <p:txBody>
          <a:bodyPr/>
          <a:lstStyle>
            <a:lvl1pPr marL="0" indent="0">
              <a:buNone/>
              <a:defRPr sz="2037">
                <a:solidFill>
                  <a:schemeClr val="tx1"/>
                </a:solidFill>
              </a:defRPr>
            </a:lvl1pPr>
            <a:lvl2pPr marL="388071" indent="0">
              <a:buNone/>
              <a:defRPr sz="1698">
                <a:solidFill>
                  <a:schemeClr val="tx1">
                    <a:tint val="75000"/>
                  </a:schemeClr>
                </a:solidFill>
              </a:defRPr>
            </a:lvl2pPr>
            <a:lvl3pPr marL="776143" indent="0">
              <a:buNone/>
              <a:defRPr sz="1528">
                <a:solidFill>
                  <a:schemeClr val="tx1">
                    <a:tint val="75000"/>
                  </a:schemeClr>
                </a:solidFill>
              </a:defRPr>
            </a:lvl3pPr>
            <a:lvl4pPr marL="1164214" indent="0">
              <a:buNone/>
              <a:defRPr sz="1358">
                <a:solidFill>
                  <a:schemeClr val="tx1">
                    <a:tint val="75000"/>
                  </a:schemeClr>
                </a:solidFill>
              </a:defRPr>
            </a:lvl4pPr>
            <a:lvl5pPr marL="1552285" indent="0">
              <a:buNone/>
              <a:defRPr sz="1358">
                <a:solidFill>
                  <a:schemeClr val="tx1">
                    <a:tint val="75000"/>
                  </a:schemeClr>
                </a:solidFill>
              </a:defRPr>
            </a:lvl5pPr>
            <a:lvl6pPr marL="1940357" indent="0">
              <a:buNone/>
              <a:defRPr sz="1358">
                <a:solidFill>
                  <a:schemeClr val="tx1">
                    <a:tint val="75000"/>
                  </a:schemeClr>
                </a:solidFill>
              </a:defRPr>
            </a:lvl6pPr>
            <a:lvl7pPr marL="2328428" indent="0">
              <a:buNone/>
              <a:defRPr sz="1358">
                <a:solidFill>
                  <a:schemeClr val="tx1">
                    <a:tint val="75000"/>
                  </a:schemeClr>
                </a:solidFill>
              </a:defRPr>
            </a:lvl7pPr>
            <a:lvl8pPr marL="2716500" indent="0">
              <a:buNone/>
              <a:defRPr sz="1358">
                <a:solidFill>
                  <a:schemeClr val="tx1">
                    <a:tint val="75000"/>
                  </a:schemeClr>
                </a:solidFill>
              </a:defRPr>
            </a:lvl8pPr>
            <a:lvl9pPr marL="3104571" indent="0">
              <a:buNone/>
              <a:defRPr sz="135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74F81B-ED26-2A43-87D5-CF94F7E07933}" type="datetimeFigureOut">
              <a:rPr lang="en-DK" smtClean="0"/>
              <a:t>12/23/2023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02961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33589"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929152"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74F81B-ED26-2A43-87D5-CF94F7E07933}" type="datetimeFigureOut">
              <a:rPr lang="en-DK" smtClean="0"/>
              <a:t>12/23/2023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56407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599" y="352702"/>
            <a:ext cx="6694111" cy="12804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534600" y="1623957"/>
            <a:ext cx="328338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4" name="Content Placeholder 3"/>
          <p:cNvSpPr>
            <a:spLocks noGrp="1"/>
          </p:cNvSpPr>
          <p:nvPr>
            <p:ph sz="half" idx="2"/>
          </p:nvPr>
        </p:nvSpPr>
        <p:spPr>
          <a:xfrm>
            <a:off x="534600" y="2419833"/>
            <a:ext cx="328338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929153" y="1623957"/>
            <a:ext cx="329955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6" name="Content Placeholder 5"/>
          <p:cNvSpPr>
            <a:spLocks noGrp="1"/>
          </p:cNvSpPr>
          <p:nvPr>
            <p:ph sz="quarter" idx="4"/>
          </p:nvPr>
        </p:nvSpPr>
        <p:spPr>
          <a:xfrm>
            <a:off x="3929153" y="2419833"/>
            <a:ext cx="329955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74F81B-ED26-2A43-87D5-CF94F7E07933}" type="datetimeFigureOut">
              <a:rPr lang="en-DK" smtClean="0"/>
              <a:t>12/23/2023</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27089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74F81B-ED26-2A43-87D5-CF94F7E07933}" type="datetimeFigureOut">
              <a:rPr lang="en-DK" smtClean="0"/>
              <a:t>12/23/2023</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75495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4F81B-ED26-2A43-87D5-CF94F7E07933}" type="datetimeFigureOut">
              <a:rPr lang="en-DK" smtClean="0"/>
              <a:t>12/23/2023</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30555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Content Placeholder 2"/>
          <p:cNvSpPr>
            <a:spLocks noGrp="1"/>
          </p:cNvSpPr>
          <p:nvPr>
            <p:ph idx="1"/>
          </p:nvPr>
        </p:nvSpPr>
        <p:spPr>
          <a:xfrm>
            <a:off x="3299558" y="953827"/>
            <a:ext cx="3929152" cy="4707787"/>
          </a:xfrm>
        </p:spPr>
        <p:txBody>
          <a:bodyPr/>
          <a:lstStyle>
            <a:lvl1pPr>
              <a:defRPr sz="2716"/>
            </a:lvl1pPr>
            <a:lvl2pPr>
              <a:defRPr sz="2377"/>
            </a:lvl2pPr>
            <a:lvl3pPr>
              <a:defRPr sz="2037"/>
            </a:lvl3pPr>
            <a:lvl4pPr>
              <a:defRPr sz="1698"/>
            </a:lvl4pPr>
            <a:lvl5pPr>
              <a:defRPr sz="1698"/>
            </a:lvl5pPr>
            <a:lvl6pPr>
              <a:defRPr sz="1698"/>
            </a:lvl6pPr>
            <a:lvl7pPr>
              <a:defRPr sz="1698"/>
            </a:lvl7pPr>
            <a:lvl8pPr>
              <a:defRPr sz="1698"/>
            </a:lvl8pPr>
            <a:lvl9pPr>
              <a:defRPr sz="16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12/23/2023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1808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99558" y="953827"/>
            <a:ext cx="3929152" cy="4707787"/>
          </a:xfrm>
        </p:spPr>
        <p:txBody>
          <a:bodyPr anchor="t"/>
          <a:lstStyle>
            <a:lvl1pPr marL="0" indent="0">
              <a:buNone/>
              <a:defRPr sz="2716"/>
            </a:lvl1pPr>
            <a:lvl2pPr marL="388071" indent="0">
              <a:buNone/>
              <a:defRPr sz="2377"/>
            </a:lvl2pPr>
            <a:lvl3pPr marL="776143" indent="0">
              <a:buNone/>
              <a:defRPr sz="2037"/>
            </a:lvl3pPr>
            <a:lvl4pPr marL="1164214" indent="0">
              <a:buNone/>
              <a:defRPr sz="1698"/>
            </a:lvl4pPr>
            <a:lvl5pPr marL="1552285" indent="0">
              <a:buNone/>
              <a:defRPr sz="1698"/>
            </a:lvl5pPr>
            <a:lvl6pPr marL="1940357" indent="0">
              <a:buNone/>
              <a:defRPr sz="1698"/>
            </a:lvl6pPr>
            <a:lvl7pPr marL="2328428" indent="0">
              <a:buNone/>
              <a:defRPr sz="1698"/>
            </a:lvl7pPr>
            <a:lvl8pPr marL="2716500" indent="0">
              <a:buNone/>
              <a:defRPr sz="1698"/>
            </a:lvl8pPr>
            <a:lvl9pPr marL="3104571" indent="0">
              <a:buNone/>
              <a:defRPr sz="1698"/>
            </a:lvl9pPr>
          </a:lstStyle>
          <a:p>
            <a:r>
              <a:rPr lang="en-GB"/>
              <a:t>Click icon to add picture</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12/23/2023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55165614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589" y="352702"/>
            <a:ext cx="6694111" cy="128045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3589" y="1763503"/>
            <a:ext cx="6694111" cy="42032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3588" y="6140059"/>
            <a:ext cx="1746290" cy="352701"/>
          </a:xfrm>
          <a:prstGeom prst="rect">
            <a:avLst/>
          </a:prstGeom>
        </p:spPr>
        <p:txBody>
          <a:bodyPr vert="horz" lIns="91440" tIns="45720" rIns="91440" bIns="45720" rtlCol="0" anchor="ctr"/>
          <a:lstStyle>
            <a:lvl1pPr algn="l">
              <a:defRPr sz="1019">
                <a:solidFill>
                  <a:schemeClr val="tx1">
                    <a:tint val="75000"/>
                  </a:schemeClr>
                </a:solidFill>
              </a:defRPr>
            </a:lvl1pPr>
          </a:lstStyle>
          <a:p>
            <a:fld id="{8774F81B-ED26-2A43-87D5-CF94F7E07933}" type="datetimeFigureOut">
              <a:rPr lang="en-DK" smtClean="0"/>
              <a:t>12/23/2023</a:t>
            </a:fld>
            <a:endParaRPr lang="en-DK"/>
          </a:p>
        </p:txBody>
      </p:sp>
      <p:sp>
        <p:nvSpPr>
          <p:cNvPr id="5" name="Footer Placeholder 4"/>
          <p:cNvSpPr>
            <a:spLocks noGrp="1"/>
          </p:cNvSpPr>
          <p:nvPr>
            <p:ph type="ftr" sz="quarter" idx="3"/>
          </p:nvPr>
        </p:nvSpPr>
        <p:spPr>
          <a:xfrm>
            <a:off x="2570927" y="6140059"/>
            <a:ext cx="2619435" cy="352701"/>
          </a:xfrm>
          <a:prstGeom prst="rect">
            <a:avLst/>
          </a:prstGeom>
        </p:spPr>
        <p:txBody>
          <a:bodyPr vert="horz" lIns="91440" tIns="45720" rIns="91440" bIns="45720" rtlCol="0" anchor="ctr"/>
          <a:lstStyle>
            <a:lvl1pPr algn="ctr">
              <a:defRPr sz="1019">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5481410" y="6140059"/>
            <a:ext cx="1746290" cy="352701"/>
          </a:xfrm>
          <a:prstGeom prst="rect">
            <a:avLst/>
          </a:prstGeom>
        </p:spPr>
        <p:txBody>
          <a:bodyPr vert="horz" lIns="91440" tIns="45720" rIns="91440" bIns="45720" rtlCol="0" anchor="ctr"/>
          <a:lstStyle>
            <a:lvl1pPr algn="r">
              <a:defRPr sz="1019">
                <a:solidFill>
                  <a:schemeClr val="tx1">
                    <a:tint val="75000"/>
                  </a:schemeClr>
                </a:solidFill>
              </a:defRPr>
            </a:lvl1pPr>
          </a:lstStyle>
          <a:p>
            <a:fld id="{DD3C8E6A-B580-4348-A190-5FE3A4DE370C}" type="slidenum">
              <a:rPr lang="en-DK" smtClean="0"/>
              <a:t>‹#›</a:t>
            </a:fld>
            <a:endParaRPr lang="en-DK"/>
          </a:p>
        </p:txBody>
      </p:sp>
    </p:spTree>
    <p:extLst>
      <p:ext uri="{BB962C8B-B14F-4D97-AF65-F5344CB8AC3E}">
        <p14:creationId xmlns:p14="http://schemas.microsoft.com/office/powerpoint/2010/main" val="486932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776143" rtl="0" eaLnBrk="1" latinLnBrk="0" hangingPunct="1">
        <a:lnSpc>
          <a:spcPct val="90000"/>
        </a:lnSpc>
        <a:spcBef>
          <a:spcPct val="0"/>
        </a:spcBef>
        <a:buNone/>
        <a:defRPr sz="3735" kern="1200">
          <a:solidFill>
            <a:schemeClr val="tx1"/>
          </a:solidFill>
          <a:latin typeface="+mj-lt"/>
          <a:ea typeface="+mj-ea"/>
          <a:cs typeface="+mj-cs"/>
        </a:defRPr>
      </a:lvl1pPr>
    </p:titleStyle>
    <p:bodyStyle>
      <a:lvl1pPr marL="194036" indent="-194036" algn="l" defTabSz="776143" rtl="0" eaLnBrk="1" latinLnBrk="0" hangingPunct="1">
        <a:lnSpc>
          <a:spcPct val="90000"/>
        </a:lnSpc>
        <a:spcBef>
          <a:spcPts val="849"/>
        </a:spcBef>
        <a:buFont typeface="Arial" panose="020B0604020202020204" pitchFamily="34" charset="0"/>
        <a:buChar char="•"/>
        <a:defRPr sz="2377" kern="1200">
          <a:solidFill>
            <a:schemeClr val="tx1"/>
          </a:solidFill>
          <a:latin typeface="+mn-lt"/>
          <a:ea typeface="+mn-ea"/>
          <a:cs typeface="+mn-cs"/>
        </a:defRPr>
      </a:lvl1pPr>
      <a:lvl2pPr marL="582107" indent="-194036" algn="l" defTabSz="776143" rtl="0" eaLnBrk="1" latinLnBrk="0" hangingPunct="1">
        <a:lnSpc>
          <a:spcPct val="90000"/>
        </a:lnSpc>
        <a:spcBef>
          <a:spcPts val="424"/>
        </a:spcBef>
        <a:buFont typeface="Arial" panose="020B0604020202020204" pitchFamily="34" charset="0"/>
        <a:buChar char="•"/>
        <a:defRPr sz="2037" kern="1200">
          <a:solidFill>
            <a:schemeClr val="tx1"/>
          </a:solidFill>
          <a:latin typeface="+mn-lt"/>
          <a:ea typeface="+mn-ea"/>
          <a:cs typeface="+mn-cs"/>
        </a:defRPr>
      </a:lvl2pPr>
      <a:lvl3pPr marL="970178" indent="-194036" algn="l" defTabSz="776143" rtl="0" eaLnBrk="1" latinLnBrk="0" hangingPunct="1">
        <a:lnSpc>
          <a:spcPct val="90000"/>
        </a:lnSpc>
        <a:spcBef>
          <a:spcPts val="424"/>
        </a:spcBef>
        <a:buFont typeface="Arial" panose="020B0604020202020204" pitchFamily="34" charset="0"/>
        <a:buChar char="•"/>
        <a:defRPr sz="1698" kern="1200">
          <a:solidFill>
            <a:schemeClr val="tx1"/>
          </a:solidFill>
          <a:latin typeface="+mn-lt"/>
          <a:ea typeface="+mn-ea"/>
          <a:cs typeface="+mn-cs"/>
        </a:defRPr>
      </a:lvl3pPr>
      <a:lvl4pPr marL="1358250"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4pPr>
      <a:lvl5pPr marL="1746321"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5pPr>
      <a:lvl6pPr marL="2134392"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6pPr>
      <a:lvl7pPr marL="2522464"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7pPr>
      <a:lvl8pPr marL="2910535"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8pPr>
      <a:lvl9pPr marL="3298607"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9pPr>
    </p:bodyStyle>
    <p:otherStyle>
      <a:defPPr>
        <a:defRPr lang="en-US"/>
      </a:defPPr>
      <a:lvl1pPr marL="0" algn="l" defTabSz="776143" rtl="0" eaLnBrk="1" latinLnBrk="0" hangingPunct="1">
        <a:defRPr sz="1528" kern="1200">
          <a:solidFill>
            <a:schemeClr val="tx1"/>
          </a:solidFill>
          <a:latin typeface="+mn-lt"/>
          <a:ea typeface="+mn-ea"/>
          <a:cs typeface="+mn-cs"/>
        </a:defRPr>
      </a:lvl1pPr>
      <a:lvl2pPr marL="388071" algn="l" defTabSz="776143" rtl="0" eaLnBrk="1" latinLnBrk="0" hangingPunct="1">
        <a:defRPr sz="1528" kern="1200">
          <a:solidFill>
            <a:schemeClr val="tx1"/>
          </a:solidFill>
          <a:latin typeface="+mn-lt"/>
          <a:ea typeface="+mn-ea"/>
          <a:cs typeface="+mn-cs"/>
        </a:defRPr>
      </a:lvl2pPr>
      <a:lvl3pPr marL="776143" algn="l" defTabSz="776143" rtl="0" eaLnBrk="1" latinLnBrk="0" hangingPunct="1">
        <a:defRPr sz="1528" kern="1200">
          <a:solidFill>
            <a:schemeClr val="tx1"/>
          </a:solidFill>
          <a:latin typeface="+mn-lt"/>
          <a:ea typeface="+mn-ea"/>
          <a:cs typeface="+mn-cs"/>
        </a:defRPr>
      </a:lvl3pPr>
      <a:lvl4pPr marL="1164214" algn="l" defTabSz="776143" rtl="0" eaLnBrk="1" latinLnBrk="0" hangingPunct="1">
        <a:defRPr sz="1528" kern="1200">
          <a:solidFill>
            <a:schemeClr val="tx1"/>
          </a:solidFill>
          <a:latin typeface="+mn-lt"/>
          <a:ea typeface="+mn-ea"/>
          <a:cs typeface="+mn-cs"/>
        </a:defRPr>
      </a:lvl4pPr>
      <a:lvl5pPr marL="1552285" algn="l" defTabSz="776143" rtl="0" eaLnBrk="1" latinLnBrk="0" hangingPunct="1">
        <a:defRPr sz="1528" kern="1200">
          <a:solidFill>
            <a:schemeClr val="tx1"/>
          </a:solidFill>
          <a:latin typeface="+mn-lt"/>
          <a:ea typeface="+mn-ea"/>
          <a:cs typeface="+mn-cs"/>
        </a:defRPr>
      </a:lvl5pPr>
      <a:lvl6pPr marL="1940357" algn="l" defTabSz="776143" rtl="0" eaLnBrk="1" latinLnBrk="0" hangingPunct="1">
        <a:defRPr sz="1528" kern="1200">
          <a:solidFill>
            <a:schemeClr val="tx1"/>
          </a:solidFill>
          <a:latin typeface="+mn-lt"/>
          <a:ea typeface="+mn-ea"/>
          <a:cs typeface="+mn-cs"/>
        </a:defRPr>
      </a:lvl6pPr>
      <a:lvl7pPr marL="2328428" algn="l" defTabSz="776143" rtl="0" eaLnBrk="1" latinLnBrk="0" hangingPunct="1">
        <a:defRPr sz="1528" kern="1200">
          <a:solidFill>
            <a:schemeClr val="tx1"/>
          </a:solidFill>
          <a:latin typeface="+mn-lt"/>
          <a:ea typeface="+mn-ea"/>
          <a:cs typeface="+mn-cs"/>
        </a:defRPr>
      </a:lvl7pPr>
      <a:lvl8pPr marL="2716500" algn="l" defTabSz="776143" rtl="0" eaLnBrk="1" latinLnBrk="0" hangingPunct="1">
        <a:defRPr sz="1528" kern="1200">
          <a:solidFill>
            <a:schemeClr val="tx1"/>
          </a:solidFill>
          <a:latin typeface="+mn-lt"/>
          <a:ea typeface="+mn-ea"/>
          <a:cs typeface="+mn-cs"/>
        </a:defRPr>
      </a:lvl8pPr>
      <a:lvl9pPr marL="3104571" algn="l" defTabSz="776143" rtl="0" eaLnBrk="1" latinLnBrk="0" hangingPunct="1">
        <a:defRPr sz="15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9" name="Background">
            <a:extLst>
              <a:ext uri="{FF2B5EF4-FFF2-40B4-BE49-F238E27FC236}">
                <a16:creationId xmlns:a16="http://schemas.microsoft.com/office/drawing/2014/main" id="{9E42C950-0EEE-DBB0-4FE0-C1F130D1762E}"/>
              </a:ext>
            </a:extLst>
          </p:cNvPr>
          <p:cNvPicPr>
            <a:picLocks noChangeAspect="1"/>
          </p:cNvPicPr>
          <p:nvPr/>
        </p:nvPicPr>
        <p:blipFill>
          <a:blip r:embed="rId2"/>
          <a:srcRect/>
          <a:stretch/>
        </p:blipFill>
        <p:spPr>
          <a:xfrm>
            <a:off x="71" y="177"/>
            <a:ext cx="7761146" cy="6624284"/>
          </a:xfrm>
          <a:prstGeom prst="rect">
            <a:avLst/>
          </a:prstGeom>
        </p:spPr>
      </p:pic>
      <p:pic>
        <p:nvPicPr>
          <p:cNvPr id="10" name="Back Image">
            <a:extLst>
              <a:ext uri="{FF2B5EF4-FFF2-40B4-BE49-F238E27FC236}">
                <a16:creationId xmlns:a16="http://schemas.microsoft.com/office/drawing/2014/main" id="{006ABE74-FC75-A065-4DD8-1DB9773F5131}"/>
              </a:ext>
            </a:extLst>
          </p:cNvPr>
          <p:cNvPicPr>
            <a:picLocks noChangeAspect="1"/>
          </p:cNvPicPr>
          <p:nvPr/>
        </p:nvPicPr>
        <p:blipFill>
          <a:blip r:embed="rId3"/>
          <a:srcRect/>
          <a:stretch/>
        </p:blipFill>
        <p:spPr>
          <a:xfrm>
            <a:off x="5048140" y="1606987"/>
            <a:ext cx="1543229" cy="2279915"/>
          </a:xfrm>
          <a:prstGeom prst="rect">
            <a:avLst/>
          </a:prstGeom>
        </p:spPr>
      </p:pic>
      <p:sp>
        <p:nvSpPr>
          <p:cNvPr id="2" name="Back Title">
            <a:extLst>
              <a:ext uri="{FF2B5EF4-FFF2-40B4-BE49-F238E27FC236}">
                <a16:creationId xmlns:a16="http://schemas.microsoft.com/office/drawing/2014/main" id="{3F2CBDA3-B1BA-AD33-B259-43B3F0914832}"/>
              </a:ext>
            </a:extLst>
          </p:cNvPr>
          <p:cNvSpPr txBox="1">
            <a:spLocks/>
          </p:cNvSpPr>
          <p:nvPr/>
        </p:nvSpPr>
        <p:spPr>
          <a:xfrm>
            <a:off x="4011271" y="5423396"/>
            <a:ext cx="3755572"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3000" i="1" spc="-50" dirty="0">
                <a:solidFill/>
                <a:latin typeface="Nodesto Caps Condensed" panose="02000500000000090000" pitchFamily="2" charset="0"/>
                <a:ea typeface="Vollkorn" pitchFamily="2" charset="0"/>
              </a:rPr>
              <a:t>ELF</a:t>
            </a:r>
            <a:endParaRPr lang="en-DK" sz="3000" i="1" spc="-50" dirty="0">
              <a:latin typeface="Nodesto Caps Condensed" panose="02000500000000090000" pitchFamily="2" charset="0"/>
              <a:ea typeface="Vollkorn" pitchFamily="2" charset="0"/>
            </a:endParaRPr>
          </a:p>
        </p:txBody>
      </p:sp>
      <p:sp>
        <p:nvSpPr>
          <p:cNvPr id="3" name="Back Subtitle">
            <a:extLst>
              <a:ext uri="{FF2B5EF4-FFF2-40B4-BE49-F238E27FC236}">
                <a16:creationId xmlns:a16="http://schemas.microsoft.com/office/drawing/2014/main" id="{FEAE9835-8E4D-281D-F34A-E3B6EB48A484}"/>
              </a:ext>
            </a:extLst>
          </p:cNvPr>
          <p:cNvSpPr txBox="1">
            <a:spLocks/>
          </p:cNvSpPr>
          <p:nvPr/>
        </p:nvSpPr>
        <p:spPr>
          <a:xfrm>
            <a:off x="4029523" y="5888305"/>
            <a:ext cx="3547255" cy="6022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buNone/>
            </a:pPr>
            <a:r>
              <a:rPr lang="en-US" sz="1600" i="1" spc="30" dirty="0">
                <a:solidFill>
                  <a:srgbClr val="535456"/>
                </a:solidFill>
                <a:latin typeface="Vollkorn" pitchFamily="2" charset="0"/>
                <a:ea typeface="Vollkorn" pitchFamily="2" charset="0"/>
              </a:rPr>
              <a:t>Base heritage feat</a:t>
            </a:r>
          </a:p>
        </p:txBody>
      </p:sp>
      <p:sp>
        <p:nvSpPr>
          <p:cNvPr id="6" name="Front Subtitle">
            <a:extLst>
              <a:ext uri="{FF2B5EF4-FFF2-40B4-BE49-F238E27FC236}">
                <a16:creationId xmlns:a16="http://schemas.microsoft.com/office/drawing/2014/main" id="{E42E524E-9DD9-8698-242C-C2EFDC3D2154}"/>
              </a:ext>
            </a:extLst>
          </p:cNvPr>
          <p:cNvSpPr txBox="1">
            <a:spLocks/>
          </p:cNvSpPr>
          <p:nvPr/>
        </p:nvSpPr>
        <p:spPr>
          <a:xfrm>
            <a:off x="116666" y="495828"/>
            <a:ext cx="3533849" cy="3991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00"/>
              </a:lnSpc>
              <a:buNone/>
            </a:pPr>
            <a:r>
              <a:rPr lang="en-US" sz="1390" i="1" dirty="0">
                <a:solidFill>
                  <a:srgbClr val="414142"/>
                </a:solidFill>
                <a:latin typeface="Vollkorn" pitchFamily="2" charset="0"/>
                <a:ea typeface="Vollkorn" pitchFamily="2" charset="0"/>
              </a:rPr>
              <a:t>Base </a:t>
            </a:r>
            <a:r>
              <a:rPr lang="en-US" sz="1390" i="1">
                <a:solidFill>
                  <a:srgbClr val="414142"/>
                </a:solidFill>
                <a:latin typeface="Vollkorn" pitchFamily="2" charset="0"/>
                <a:ea typeface="Vollkorn" pitchFamily="2" charset="0"/>
              </a:rPr>
              <a:t>heritage feat front</a:t>
            </a:r>
            <a:endParaRPr lang="en-DK" sz="1390" i="1" dirty="0">
              <a:solidFill>
                <a:srgbClr val="414142"/>
              </a:solidFill>
              <a:latin typeface="Vollkorn" pitchFamily="2" charset="0"/>
              <a:ea typeface="Vollkorn" pitchFamily="2" charset="0"/>
            </a:endParaRPr>
          </a:p>
        </p:txBody>
      </p:sp>
      <p:sp>
        <p:nvSpPr>
          <p:cNvPr id="7" name="Front Description">
            <a:extLst>
              <a:ext uri="{FF2B5EF4-FFF2-40B4-BE49-F238E27FC236}">
                <a16:creationId xmlns:a16="http://schemas.microsoft.com/office/drawing/2014/main" id="{9CD8E20B-BDB7-C207-2BA2-1EBAB82F326C}"/>
              </a:ext>
            </a:extLst>
          </p:cNvPr>
          <p:cNvSpPr txBox="1">
            <a:spLocks/>
          </p:cNvSpPr>
          <p:nvPr/>
        </p:nvSpPr>
        <p:spPr>
          <a:xfrm>
            <a:off x="118187" y="894949"/>
            <a:ext cx="3548169" cy="535538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GB" sz="1200" b="1" dirty="0">
                <a:solidFill>
                  <a:srgbClr val="424242"/>
                </a:solidFill>
                <a:latin typeface="Bookinsanity" panose="02000503070000090003" pitchFamily="2" charset="0"/>
                <a:ea typeface="Vollkorn" pitchFamily="2" charset="0"/>
              </a:rPr>
              <a:t>Size.</a:t>
            </a:r>
            <a:r>
              <a:rPr lang="en-GB" sz="1200" dirty="0">
                <a:solidFill>
                  <a:srgbClr val="424242"/>
                </a:solidFill>
                <a:latin typeface="BOOKINSANITY" panose="02000503070000090003" pitchFamily="2" charset="0"/>
                <a:ea typeface="Vollkorn" pitchFamily="2" charset="0"/>
              </a:rPr>
              <a:t> Elves have a slender and graceful build. Some stand as tall as average humans , although most are a head or so shorter. Your size is Medium. </a:t>
            </a:r>
          </a:p>
          <a:p>
            <a:pPr marL="0" indent="0">
              <a:lnSpc>
                <a:spcPts val="1400"/>
              </a:lnSpc>
              <a:buNone/>
            </a:pPr>
            <a:r>
              <a:rPr lang="en-GB" sz="1200" b="1" dirty="0">
                <a:solidFill>
                  <a:srgbClr val="424242"/>
                </a:solidFill>
                <a:latin typeface="Bookinsanity" panose="02000503070000090003" pitchFamily="2" charset="0"/>
                <a:ea typeface="Vollkorn" pitchFamily="2" charset="0"/>
              </a:rPr>
              <a:t>Speed.</a:t>
            </a:r>
            <a:r>
              <a:rPr lang="en-GB" sz="1200" dirty="0">
                <a:solidFill>
                  <a:srgbClr val="424242"/>
                </a:solidFill>
                <a:latin typeface="BOOKINSANITY" panose="02000503070000090003" pitchFamily="2" charset="0"/>
                <a:ea typeface="Vollkorn" pitchFamily="2" charset="0"/>
              </a:rPr>
              <a:t> Your base Speed is 30 feet. </a:t>
            </a:r>
          </a:p>
          <a:p>
            <a:pPr marL="0" indent="0">
              <a:lnSpc>
                <a:spcPts val="1400"/>
              </a:lnSpc>
              <a:buNone/>
            </a:pPr>
            <a:r>
              <a:rPr lang="en-GB" sz="1200" b="1" dirty="0">
                <a:solidFill>
                  <a:srgbClr val="424242"/>
                </a:solidFill>
                <a:latin typeface="Bookinsanity" panose="02000503070000090003" pitchFamily="2" charset="0"/>
                <a:ea typeface="Vollkorn" pitchFamily="2" charset="0"/>
              </a:rPr>
              <a:t>Darkvision.</a:t>
            </a:r>
            <a:r>
              <a:rPr lang="en-GB" sz="1200" dirty="0">
                <a:solidFill>
                  <a:srgbClr val="424242"/>
                </a:solidFill>
                <a:latin typeface="BOOKINSANITY" panose="02000503070000090003" pitchFamily="2" charset="0"/>
                <a:ea typeface="Vollkorn" pitchFamily="2" charset="0"/>
              </a:rPr>
              <a:t> Having your ancestral origins in the twilight realms, you have superior vision in dark and dim conditions. You can see in dim light within 60 feet of you as if it were bright light, and in darkness as if it were dim light. You can’t discern </a:t>
            </a:r>
            <a:r>
              <a:rPr lang="en-GB" sz="1200" dirty="0" err="1">
                <a:solidFill>
                  <a:srgbClr val="424242"/>
                </a:solidFill>
                <a:latin typeface="BOOKINSANITY" panose="02000503070000090003" pitchFamily="2" charset="0"/>
                <a:ea typeface="Vollkorn" pitchFamily="2" charset="0"/>
              </a:rPr>
              <a:t>color</a:t>
            </a:r>
            <a:r>
              <a:rPr lang="en-GB" sz="1200" dirty="0">
                <a:solidFill>
                  <a:srgbClr val="424242"/>
                </a:solidFill>
                <a:latin typeface="BOOKINSANITY" panose="02000503070000090003" pitchFamily="2" charset="0"/>
                <a:ea typeface="Vollkorn" pitchFamily="2" charset="0"/>
              </a:rPr>
              <a:t> in darkness, only shades of </a:t>
            </a:r>
            <a:r>
              <a:rPr lang="en-GB" sz="1200" dirty="0" err="1">
                <a:solidFill>
                  <a:srgbClr val="424242"/>
                </a:solidFill>
                <a:latin typeface="BOOKINSANITY" panose="02000503070000090003" pitchFamily="2" charset="0"/>
                <a:ea typeface="Vollkorn" pitchFamily="2" charset="0"/>
              </a:rPr>
              <a:t>gray</a:t>
            </a:r>
            <a:r>
              <a:rPr lang="en-GB" sz="1200" dirty="0">
                <a:solidFill>
                  <a:srgbClr val="424242"/>
                </a:solidFill>
                <a:latin typeface="BOOKINSANITY" panose="02000503070000090003" pitchFamily="2" charset="0"/>
                <a:ea typeface="Vollkorn" pitchFamily="2" charset="0"/>
              </a:rPr>
              <a:t>. </a:t>
            </a:r>
          </a:p>
          <a:p>
            <a:pPr marL="0" indent="0">
              <a:lnSpc>
                <a:spcPts val="1400"/>
              </a:lnSpc>
              <a:buNone/>
            </a:pPr>
            <a:r>
              <a:rPr lang="en-GB" sz="1200" b="1" dirty="0">
                <a:solidFill>
                  <a:srgbClr val="424242"/>
                </a:solidFill>
                <a:latin typeface="Bookinsanity" panose="02000503070000090003" pitchFamily="2" charset="0"/>
                <a:ea typeface="Vollkorn" pitchFamily="2" charset="0"/>
              </a:rPr>
              <a:t>Fey Ancestry.</a:t>
            </a:r>
            <a:r>
              <a:rPr lang="en-GB" sz="1200" dirty="0">
                <a:solidFill>
                  <a:srgbClr val="424242"/>
                </a:solidFill>
                <a:latin typeface="BOOKINSANITY" panose="02000503070000090003" pitchFamily="2" charset="0"/>
                <a:ea typeface="Vollkorn" pitchFamily="2" charset="0"/>
              </a:rPr>
              <a:t> You gain an expertise die on saving throws against being charmed, and magic can’t put you to sleep . </a:t>
            </a:r>
          </a:p>
          <a:p>
            <a:pPr marL="0" indent="0">
              <a:lnSpc>
                <a:spcPts val="1400"/>
              </a:lnSpc>
              <a:buNone/>
            </a:pPr>
            <a:r>
              <a:rPr lang="en-GB" sz="1200" b="1" dirty="0">
                <a:solidFill>
                  <a:srgbClr val="424242"/>
                </a:solidFill>
                <a:latin typeface="Bookinsanity" panose="02000503070000090003" pitchFamily="2" charset="0"/>
                <a:ea typeface="Vollkorn" pitchFamily="2" charset="0"/>
              </a:rPr>
              <a:t>Trance.</a:t>
            </a:r>
            <a:r>
              <a:rPr lang="en-GB" sz="1200" dirty="0">
                <a:solidFill>
                  <a:srgbClr val="424242"/>
                </a:solidFill>
                <a:latin typeface="BOOKINSANITY" panose="02000503070000090003" pitchFamily="2" charset="0"/>
                <a:ea typeface="Vollkorn" pitchFamily="2" charset="0"/>
              </a:rPr>
              <a:t> Elves don’t need to sleep. Instead, they meditate deeply, remaining conscious (the Common word for such meditation is “trance.”) While meditating, you can dream after a fashion; such dreams are actually mental exercises that became reflexive through years of practice. When you take a long rest , you spend 4 hours in your trance state (instead of sleeping for 6 hours). During the trance you suffer no penalty to passive Perception. A long rest remains 8 hours for you as normal, and the remainder of the time must be filled only with light activity. </a:t>
            </a:r>
          </a:p>
        </p:txBody>
      </p:sp>
      <p:sp>
        <p:nvSpPr>
          <p:cNvPr id="8" name="Front Title">
            <a:extLst>
              <a:ext uri="{FF2B5EF4-FFF2-40B4-BE49-F238E27FC236}">
                <a16:creationId xmlns:a16="http://schemas.microsoft.com/office/drawing/2014/main" id="{539A80B2-2BD5-D6C8-2BE2-9D160DFA4E59}"/>
              </a:ext>
            </a:extLst>
          </p:cNvPr>
          <p:cNvSpPr txBox="1">
            <a:spLocks/>
          </p:cNvSpPr>
          <p:nvPr/>
        </p:nvSpPr>
        <p:spPr>
          <a:xfrm>
            <a:off x="109223" y="81723"/>
            <a:ext cx="3637545"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900" dirty="0">
                <a:solidFill>
                  <a:srgbClr val="54130A"/>
                </a:solidFill>
                <a:latin typeface="MRSEAVESSMALLCAPS" panose="020B0500000000000000" pitchFamily="34" charset="0"/>
                <a:ea typeface="Vollkorn" pitchFamily="2" charset="0"/>
              </a:rPr>
              <a:t>Elf</a:t>
            </a:r>
            <a:endParaRPr lang="en-DK" sz="1900" dirty="0">
              <a:solidFill>
                <a:srgbClr val="54130A"/>
              </a:solidFill>
              <a:latin typeface="BOOKINSANITY" panose="02000503070000090003" pitchFamily="2" charset="0"/>
              <a:ea typeface="Vollkorn" pitchFamily="2" charset="0"/>
            </a:endParaRPr>
          </a:p>
        </p:txBody>
      </p:sp>
      <p:pic>
        <p:nvPicPr>
          <p:cNvPr id="4" name="Back Icon 1">
            <a:extLst>
              <a:ext uri="{FF2B5EF4-FFF2-40B4-BE49-F238E27FC236}">
                <a16:creationId xmlns:a16="http://schemas.microsoft.com/office/drawing/2014/main" id="{5EE34A53-BA2F-5CD4-7EE7-5F5DB8C19480}"/>
              </a:ext>
            </a:extLst>
          </p:cNvPr>
          <p:cNvPicPr>
            <a:picLocks noChangeAspect="1"/>
          </p:cNvPicPr>
          <p:nvPr/>
        </p:nvPicPr>
        <p:blipFill>
          <a:blip r:embed="rId4"/>
          <a:srcRect/>
          <a:stretch/>
        </p:blipFill>
        <p:spPr>
          <a:xfrm>
            <a:off x="4083943" y="179182"/>
            <a:ext cx="335627" cy="360958"/>
          </a:xfrm>
          <a:prstGeom prst="rect">
            <a:avLst/>
          </a:prstGeom>
        </p:spPr>
      </p:pic>
    </p:spTree>
    <p:extLst>
      <p:ext uri="{BB962C8B-B14F-4D97-AF65-F5344CB8AC3E}">
        <p14:creationId xmlns:p14="http://schemas.microsoft.com/office/powerpoint/2010/main" val="2910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8779</TotalTime>
  <Words>244</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Bookinsanity</vt:lpstr>
      <vt:lpstr>Bookinsanity</vt:lpstr>
      <vt:lpstr>Calibri</vt:lpstr>
      <vt:lpstr>Calibri Light</vt:lpstr>
      <vt:lpstr>MRSEAVESSMALLCAPS</vt:lpstr>
      <vt:lpstr>Nodesto Caps Condensed</vt:lpstr>
      <vt:lpstr>Vollkorn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Sørensen</dc:creator>
  <cp:lastModifiedBy>David Daket Martin Sørensen</cp:lastModifiedBy>
  <cp:revision>14</cp:revision>
  <cp:lastPrinted>2023-11-26T12:09:14Z</cp:lastPrinted>
  <dcterms:created xsi:type="dcterms:W3CDTF">2023-11-23T16:19:00Z</dcterms:created>
  <dcterms:modified xsi:type="dcterms:W3CDTF">2023-12-23T11:12:45Z</dcterms:modified>
</cp:coreProperties>
</file>