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microsoft.com/ru-ru/nuget/reference/nuspec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604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7400" cy="15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5. Azure DevOps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28.10.2020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9040" y="12132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7000"/>
          </a:bodyPr>
          <a:p>
            <a:pPr>
              <a:lnSpc>
                <a:spcPct val="100000"/>
              </a:lnSpc>
            </a:pPr>
            <a:r>
              <a:rPr b="0" lang="ru-RU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Azure DevOps — лаб. работа #2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99040" y="1920240"/>
            <a:ext cx="10737000" cy="46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14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На основании лабораторной работы #1 (Docker) настроить сборку NuGet пакета из Database.EFCore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Подключить получившийся пакет в WebApplication.EFCore (прямую ссылку убрать, можно разделить на два солюшена)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Приложение по-прежнему должно собираться в Docker 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О результатах пишите, пожалуйста, на kapeshekhonov@etu.ru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9040" y="841320"/>
            <a:ext cx="10796040" cy="584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Системы управления версиями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78160" y="1368000"/>
            <a:ext cx="6799680" cy="19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CVS – 1984 год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SVN – 2004 год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– 2005 год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Mercurial (Hg) – 2005 год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BitBucket – web UI для Hg/Git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 есть еще TFS, и множество забытых и не очень вариантов...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Git-клиенты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78160" y="1368000"/>
            <a:ext cx="6799680" cy="21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Visual Studio 2013+ - весьма своенравный «официальный от Microsoft» клиент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 Extensions – лично я советую вот этот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Tortoise Git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SourceTree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Bash (или bash tools для Windows CMD)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Git Flow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240000" y="1149120"/>
            <a:ext cx="5318280" cy="38174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2360880" y="5112000"/>
            <a:ext cx="7573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https://ru.atlassian.com/git/tutorials/comparing-workflows/gitflow-workflow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Azure DevOps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936000" y="1244520"/>
            <a:ext cx="6468840" cy="23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Azure DevOps – система для совместной работы от Microsoft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Old names: Visual Studio Online, Team Foundation Services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Git-репозитории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В облаке: https://www.visualstudio.com 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Для установки на сервер называется Team Foundation Server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Бесплатный тариф до 5 участников проекта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Microsoft YaHei"/>
              </a:rPr>
              <a:t>Task tracker, Builds, CI/CD, Pull Requests, Wiki, Service Hooks,…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78160" y="3456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NuGet packages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5400000"/>
            <a:ext cx="107964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36000" y="1244520"/>
            <a:ext cx="10727640" cy="23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Архив, версионируется, разделяется по платформам.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Собирается командой dotnet pack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Загружается в feed командой dotnet push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.nuspec — файл, описывающий пакет NuGet в старых версия .NET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В dotnet core 3.1 эти данные расположены в csproj файле проекта</a:t>
            </a:r>
            <a:endParaRPr b="0" lang="en-US" sz="1500" spc="-1" strike="noStrike">
              <a:latin typeface="Arial"/>
            </a:endParaRPr>
          </a:p>
          <a:p>
            <a:pPr marL="216000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Спецификация: </a:t>
            </a:r>
            <a:r>
              <a:rPr b="0" lang="ru-RU" sz="1500" spc="-1" strike="noStrike" u="sng">
                <a:solidFill>
                  <a:srgbClr val="0000ff"/>
                </a:solidFill>
                <a:uFillTx/>
                <a:latin typeface="Open Sans"/>
                <a:ea typeface="DejaVu Sans"/>
                <a:hlinkClick r:id="rId1"/>
              </a:rPr>
              <a:t>https://docs.microsoft.com/ru-ru/nuget/reference/nuspec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78160" y="3456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Integration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21280" y="921600"/>
            <a:ext cx="6799320" cy="41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Master, develop, release, support ветки закрыты для прямых изменений (только через PR)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Master (develop) ветка собирается каждый коммит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Сборка включает как минимум юнит-тесты (и UI, если есть)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Набор тестов под коммит должны быть быстрым! (да, 15 минут это относительно быстро)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Полный набор тестов (интеграционные, регрессия, UI) собираются минимум раз в сутки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Упавший билд – это критичная бага</a:t>
            </a:r>
            <a:endParaRPr b="0" lang="en-US" sz="15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451"/>
              </a:spcBef>
              <a:spcAft>
                <a:spcPts val="4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Open Sans"/>
                <a:ea typeface="DejaVu Sans"/>
              </a:rPr>
              <a:t>Релиз на CI-сервер как минимум каждую ночь, лучше каждый пул-реквест – автоматически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44000" y="34560"/>
            <a:ext cx="118530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Continuous Delivery vs Continuous Deployment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600000" y="4605480"/>
            <a:ext cx="518256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https://notafactoryanymore.com/tag/continuous-deployment/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8" name="Picture 6_1" descr=""/>
          <p:cNvPicPr/>
          <p:nvPr/>
        </p:nvPicPr>
        <p:blipFill>
          <a:blip r:embed="rId1"/>
          <a:stretch/>
        </p:blipFill>
        <p:spPr>
          <a:xfrm>
            <a:off x="1656000" y="1008000"/>
            <a:ext cx="8995680" cy="358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4000" y="34560"/>
            <a:ext cx="118530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DevOps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5400000"/>
            <a:ext cx="10796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600000" y="4605480"/>
            <a:ext cx="518256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Open Sans"/>
                <a:ea typeface="DejaVu Sans"/>
              </a:rPr>
              <a:t>https://blog.xebialabs.com/2016/03/21/essential-devops-terms/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42" name="Picture 5_1" descr=""/>
          <p:cNvPicPr/>
          <p:nvPr/>
        </p:nvPicPr>
        <p:blipFill>
          <a:blip r:embed="rId1"/>
          <a:stretch/>
        </p:blipFill>
        <p:spPr>
          <a:xfrm>
            <a:off x="2304000" y="1080000"/>
            <a:ext cx="7199280" cy="343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2020-10-28T09:34:08Z</dcterms:modified>
  <cp:revision>70</cp:revision>
  <dc:subject/>
  <dc:title>Vivid</dc:title>
</cp:coreProperties>
</file>