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307" r:id="rId7"/>
    <p:sldId id="355" r:id="rId8"/>
    <p:sldId id="30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26" r:id="rId18"/>
    <p:sldId id="328" r:id="rId19"/>
    <p:sldId id="329" r:id="rId20"/>
    <p:sldId id="330" r:id="rId21"/>
    <p:sldId id="331" r:id="rId22"/>
    <p:sldId id="335" r:id="rId23"/>
    <p:sldId id="354" r:id="rId24"/>
    <p:sldId id="336" r:id="rId25"/>
    <p:sldId id="332" r:id="rId26"/>
    <p:sldId id="333" r:id="rId27"/>
    <p:sldId id="334" r:id="rId28"/>
    <p:sldId id="338" r:id="rId29"/>
    <p:sldId id="313" r:id="rId30"/>
    <p:sldId id="337" r:id="rId31"/>
    <p:sldId id="339" r:id="rId32"/>
    <p:sldId id="356" r:id="rId33"/>
    <p:sldId id="340" r:id="rId34"/>
    <p:sldId id="348" r:id="rId35"/>
    <p:sldId id="349" r:id="rId36"/>
    <p:sldId id="341" r:id="rId37"/>
    <p:sldId id="342" r:id="rId38"/>
    <p:sldId id="284" r:id="rId39"/>
    <p:sldId id="347" r:id="rId40"/>
    <p:sldId id="350" r:id="rId41"/>
    <p:sldId id="353" r:id="rId42"/>
    <p:sldId id="345" r:id="rId43"/>
    <p:sldId id="357" r:id="rId44"/>
    <p:sldId id="343" r:id="rId45"/>
    <p:sldId id="344" r:id="rId46"/>
    <p:sldId id="352" r:id="rId47"/>
    <p:sldId id="346" r:id="rId48"/>
    <p:sldId id="351" r:id="rId49"/>
    <p:sldId id="286" r:id="rId50"/>
    <p:sldId id="318" r:id="rId51"/>
    <p:sldId id="306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vitess/source/browse/go/pools/roundrobin.g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debug/rpc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中常见的坑与编码模式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刘奇</a:t>
            </a:r>
            <a:endParaRPr lang="en-US" altLang="zh-CN" dirty="0" smtClean="0"/>
          </a:p>
          <a:p>
            <a:r>
              <a:rPr lang="zh-CN" altLang="en-US" smtClean="0"/>
              <a:t>新浪微博 </a:t>
            </a:r>
            <a:r>
              <a:rPr lang="en-US" altLang="zh-CN" smtClean="0"/>
              <a:t>@</a:t>
            </a:r>
            <a:r>
              <a:rPr lang="en-US" altLang="zh-CN" dirty="0" err="1" smtClean="0"/>
              <a:t>goroutine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的遍历删除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错误写法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简洁，漂亮，但是。。。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pt-BR" altLang="zh-CN" dirty="0" smtClean="0"/>
              <a:t>for e := l.Front(); e != nil; e = e.Next() {</a:t>
            </a:r>
          </a:p>
          <a:p>
            <a:r>
              <a:rPr lang="pt-BR" altLang="zh-CN" dirty="0" smtClean="0"/>
              <a:t>	l.Remove(e)</a:t>
            </a:r>
          </a:p>
          <a:p>
            <a:r>
              <a:rPr lang="pt-BR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正确写法</a:t>
            </a:r>
            <a:endParaRPr lang="en-US" altLang="zh-CN" dirty="0" smtClean="0"/>
          </a:p>
          <a:p>
            <a:r>
              <a:rPr lang="pt-BR" altLang="zh-CN" dirty="0" smtClean="0"/>
              <a:t>var next *Element</a:t>
            </a:r>
          </a:p>
          <a:p>
            <a:r>
              <a:rPr lang="pt-BR" altLang="zh-CN" dirty="0" smtClean="0"/>
              <a:t>for e := l.Front(); e != nil; e = next {</a:t>
            </a:r>
          </a:p>
          <a:p>
            <a:r>
              <a:rPr lang="pt-BR" altLang="zh-CN" dirty="0" smtClean="0"/>
              <a:t>	next = e.Next()</a:t>
            </a:r>
          </a:p>
          <a:p>
            <a:r>
              <a:rPr lang="pt-BR" altLang="zh-CN" dirty="0" smtClean="0"/>
              <a:t>	l.Remove(e)</a:t>
            </a:r>
          </a:p>
          <a:p>
            <a:r>
              <a:rPr lang="pt-BR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看看具体实现代码</a:t>
            </a:r>
            <a:r>
              <a:rPr lang="en-US" altLang="zh-CN" dirty="0" smtClean="0"/>
              <a:t>(container/</a:t>
            </a:r>
            <a:r>
              <a:rPr lang="en-US" altLang="zh-CN" dirty="0" err="1" smtClean="0"/>
              <a:t>list.go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(l *List) remove(e *Element) *Element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e.prev.next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e.next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e.next.prev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e.prev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e.next</a:t>
            </a:r>
            <a:r>
              <a:rPr lang="en-US" altLang="zh-CN" dirty="0" smtClean="0"/>
              <a:t> = nil // avoid memory leaks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e.prev</a:t>
            </a:r>
            <a:r>
              <a:rPr lang="en-US" altLang="zh-CN" dirty="0" smtClean="0"/>
              <a:t> = nil // avoid memory leaks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e.list</a:t>
            </a:r>
            <a:r>
              <a:rPr lang="en-US" altLang="zh-CN" dirty="0" smtClean="0"/>
              <a:t> = nil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l.len</a:t>
            </a:r>
            <a:r>
              <a:rPr lang="en-US" altLang="zh-CN" dirty="0" smtClean="0"/>
              <a:t>--</a:t>
            </a:r>
          </a:p>
          <a:p>
            <a:r>
              <a:rPr lang="en-US" altLang="zh-CN" dirty="0" smtClean="0"/>
              <a:t>	return 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Formatting /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:= </a:t>
            </a:r>
            <a:r>
              <a:rPr lang="en-US" altLang="zh-CN" dirty="0" err="1" smtClean="0"/>
              <a:t>time.Now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fmt.Println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t.Format</a:t>
            </a:r>
            <a:r>
              <a:rPr lang="en-US" altLang="zh-CN" dirty="0" smtClean="0"/>
              <a:t>("2006-01-02T15:04:05Z07:00"))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亲，记住了，只能用</a:t>
            </a:r>
            <a:r>
              <a:rPr lang="en-US" altLang="zh-CN" dirty="0" smtClean="0"/>
              <a:t>2006  01  02  15 04</a:t>
            </a:r>
            <a:r>
              <a:rPr lang="zh-CN" altLang="en-US" dirty="0" smtClean="0"/>
              <a:t>，别问我为什么，一个如此讲究用户体验的好语言出现这个约束确实有点难以理解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这里写死了</a:t>
            </a:r>
            <a:r>
              <a:rPr lang="en-US" altLang="zh-CN" dirty="0" smtClean="0"/>
              <a:t>(time/</a:t>
            </a:r>
            <a:r>
              <a:rPr lang="en-US" altLang="zh-CN" dirty="0" err="1" smtClean="0"/>
              <a:t>format.go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const (</a:t>
            </a:r>
          </a:p>
          <a:p>
            <a:r>
              <a:rPr lang="en-US" altLang="zh-CN" dirty="0" smtClean="0"/>
              <a:t>	ANSIC       = "Mon Jan _2 15:04:05 2006"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UnixDate</a:t>
            </a:r>
            <a:r>
              <a:rPr lang="en-US" altLang="zh-CN" dirty="0" smtClean="0"/>
              <a:t>    = "Mon Jan _2 15:04:05 MST 2006"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RubyDate</a:t>
            </a:r>
            <a:r>
              <a:rPr lang="en-US" altLang="zh-CN" dirty="0" smtClean="0"/>
              <a:t>    = "Mon Jan 02 15:04:05 -0700 2006"</a:t>
            </a:r>
          </a:p>
          <a:p>
            <a:r>
              <a:rPr lang="en-US" altLang="zh-CN" dirty="0" smtClean="0"/>
              <a:t>	RFC822      = "02 Jan 06 15:04 MST"</a:t>
            </a:r>
          </a:p>
          <a:p>
            <a:r>
              <a:rPr lang="en-US" altLang="zh-CN" dirty="0" smtClean="0"/>
              <a:t>	RFC3339     = "2006-01-02T15:04:05Z07:00"</a:t>
            </a:r>
          </a:p>
          <a:p>
            <a:r>
              <a:rPr lang="en-US" altLang="zh-CN" dirty="0" smtClean="0"/>
              <a:t>	……</a:t>
            </a:r>
          </a:p>
          <a:p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nextStdChunk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values := []string{"a", "b", "c"}</a:t>
            </a:r>
          </a:p>
          <a:p>
            <a:r>
              <a:rPr lang="en-US" altLang="zh-CN" dirty="0" smtClean="0"/>
              <a:t>for _, v := range values {</a:t>
            </a:r>
          </a:p>
          <a:p>
            <a:r>
              <a:rPr lang="en-US" altLang="zh-CN" dirty="0" smtClean="0"/>
              <a:t>	go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fmt.Println</a:t>
            </a:r>
            <a:r>
              <a:rPr lang="en-US" altLang="zh-CN" dirty="0" smtClean="0"/>
              <a:t>(v)</a:t>
            </a:r>
          </a:p>
          <a:p>
            <a:r>
              <a:rPr lang="en-US" altLang="zh-CN" dirty="0" smtClean="0"/>
              <a:t>	}()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输出三个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，而不是顺序的</a:t>
            </a:r>
            <a:r>
              <a:rPr lang="en-US" altLang="zh-CN" dirty="0" smtClean="0"/>
              <a:t>a, b,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values := []string{"a", "b", "c"}</a:t>
            </a:r>
          </a:p>
          <a:p>
            <a:r>
              <a:rPr lang="en-US" altLang="zh-CN" dirty="0" smtClean="0"/>
              <a:t>for _, v := range values {   //(1)</a:t>
            </a:r>
          </a:p>
          <a:p>
            <a:r>
              <a:rPr lang="en-US" altLang="zh-CN" dirty="0" smtClean="0"/>
              <a:t>	go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 {    //(2)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fmt.Println</a:t>
            </a:r>
            <a:r>
              <a:rPr lang="en-US" altLang="zh-CN" dirty="0" smtClean="0"/>
              <a:t>(v)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隐式用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的地址传递</a:t>
            </a:r>
            <a:endParaRPr lang="en-US" altLang="zh-CN" dirty="0" smtClean="0"/>
          </a:p>
          <a:p>
            <a:r>
              <a:rPr lang="en-US" altLang="zh-CN" dirty="0" smtClean="0"/>
              <a:t>	}()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复用了临时变量，只有一个临时变量的空间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只是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放到调度队列，不是立刻运行，还要排队先，等排到自己的时候，黄花菜已经凉了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_, v := range values {</a:t>
            </a:r>
          </a:p>
          <a:p>
            <a:r>
              <a:rPr lang="en-US" dirty="0" smtClean="0"/>
              <a:t>        go </a:t>
            </a:r>
            <a:r>
              <a:rPr lang="en-US" dirty="0" err="1" smtClean="0"/>
              <a:t>func</a:t>
            </a:r>
            <a:r>
              <a:rPr lang="en-US" dirty="0" smtClean="0"/>
              <a:t>(u string)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fmt.Println</a:t>
            </a:r>
            <a:r>
              <a:rPr lang="en-US" dirty="0" smtClean="0"/>
              <a:t>(u)</a:t>
            </a:r>
          </a:p>
          <a:p>
            <a:pPr lvl="1">
              <a:buNone/>
            </a:pPr>
            <a:r>
              <a:rPr lang="en-US" dirty="0" smtClean="0"/>
              <a:t>       }(v)  //</a:t>
            </a:r>
            <a:r>
              <a:rPr lang="zh-CN" altLang="en-US" dirty="0" smtClean="0"/>
              <a:t>明确值复制，作为栈变量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类似的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:= make(map[</a:t>
            </a:r>
            <a:r>
              <a:rPr lang="en-US" dirty="0" err="1" smtClean="0"/>
              <a:t>int</a:t>
            </a:r>
            <a:r>
              <a:rPr lang="en-US" dirty="0" smtClean="0"/>
              <a:t>]*Link)</a:t>
            </a:r>
            <a:br>
              <a:rPr lang="en-US" dirty="0" smtClean="0"/>
            </a:br>
            <a:r>
              <a:rPr lang="en-US" dirty="0" smtClean="0"/>
              <a:t>for _, </a:t>
            </a:r>
            <a:r>
              <a:rPr lang="en-US" dirty="0" err="1" smtClean="0"/>
              <a:t>lnk</a:t>
            </a:r>
            <a:r>
              <a:rPr lang="en-US" dirty="0" smtClean="0"/>
              <a:t> := range </a:t>
            </a:r>
            <a:r>
              <a:rPr lang="en-US" dirty="0" err="1" smtClean="0"/>
              <a:t>linktree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      list[</a:t>
            </a:r>
            <a:r>
              <a:rPr lang="en-US" dirty="0" err="1" smtClean="0"/>
              <a:t>lnk.Code</a:t>
            </a:r>
            <a:r>
              <a:rPr lang="en-US" dirty="0" smtClean="0"/>
              <a:t>] = &amp;</a:t>
            </a:r>
            <a:r>
              <a:rPr lang="en-US" dirty="0" err="1" smtClean="0"/>
              <a:t>lnk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:= make(map[</a:t>
            </a:r>
            <a:r>
              <a:rPr lang="en-US" dirty="0" err="1" smtClean="0"/>
              <a:t>int</a:t>
            </a:r>
            <a:r>
              <a:rPr lang="en-US" dirty="0" smtClean="0"/>
              <a:t>]*Link)</a:t>
            </a:r>
            <a:br>
              <a:rPr lang="en-US" dirty="0" smtClean="0"/>
            </a:br>
            <a:r>
              <a:rPr lang="en-US" dirty="0" smtClean="0"/>
              <a:t>for _, </a:t>
            </a:r>
            <a:r>
              <a:rPr lang="en-US" dirty="0" err="1" smtClean="0"/>
              <a:t>lnk</a:t>
            </a:r>
            <a:r>
              <a:rPr lang="en-US" dirty="0" smtClean="0"/>
              <a:t> := range </a:t>
            </a:r>
            <a:r>
              <a:rPr lang="en-US" dirty="0" err="1" smtClean="0"/>
              <a:t>linktree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      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lnk</a:t>
            </a:r>
            <a:r>
              <a:rPr lang="en-US" dirty="0" smtClean="0"/>
              <a:t> = </a:t>
            </a:r>
            <a:r>
              <a:rPr lang="en-US" dirty="0" err="1" smtClean="0"/>
              <a:t>linktree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       list[</a:t>
            </a:r>
            <a:r>
              <a:rPr lang="en-US" i="1" dirty="0" err="1" smtClean="0"/>
              <a:t>lnk.Code</a:t>
            </a:r>
            <a:r>
              <a:rPr lang="en-US" i="1" dirty="0" smtClean="0"/>
              <a:t>] = &amp;</a:t>
            </a:r>
            <a:r>
              <a:rPr lang="en-US" i="1" dirty="0" err="1" smtClean="0"/>
              <a:t>lnk</a:t>
            </a: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once, run everywhere?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on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12.04 (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tip version)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Run on centos 5.6 may panic !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未测试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1.1 beta</a:t>
            </a:r>
            <a:r>
              <a:rPr lang="zh-CN" altLang="en-US" dirty="0" smtClean="0"/>
              <a:t>，目前还不稳定，建议暂时不在生产环境使用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go</a:t>
            </a:r>
            <a:r>
              <a:rPr lang="zh-CN" altLang="en-US" dirty="0" smtClean="0"/>
              <a:t>一起的那些年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  </a:t>
            </a:r>
            <a:r>
              <a:rPr lang="zh-CN" altLang="en-US" dirty="0" smtClean="0"/>
              <a:t>相识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只是因为在人群中多看了</a:t>
            </a:r>
            <a:r>
              <a:rPr lang="en-US" altLang="zh-CN" dirty="0" smtClean="0"/>
              <a:t>go</a:t>
            </a:r>
            <a:r>
              <a:rPr lang="zh-CN" altLang="en-US" dirty="0" smtClean="0"/>
              <a:t>一眼，再也没能忘掉</a:t>
            </a:r>
            <a:r>
              <a:rPr lang="en-US" altLang="zh-CN" dirty="0" smtClean="0"/>
              <a:t>go</a:t>
            </a:r>
            <a:r>
              <a:rPr lang="zh-CN" altLang="en-US" dirty="0" smtClean="0"/>
              <a:t>的容颜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2010-2011 </a:t>
            </a:r>
            <a:r>
              <a:rPr lang="zh-CN" altLang="en-US" dirty="0" smtClean="0"/>
              <a:t>相知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红尘之中知己难求，沙尘中呢？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2012 </a:t>
            </a:r>
            <a:r>
              <a:rPr lang="zh-CN" altLang="en-US" dirty="0" smtClean="0"/>
              <a:t>相爱</a:t>
            </a:r>
            <a:r>
              <a:rPr lang="en-US" altLang="zh-CN" dirty="0" smtClean="0"/>
              <a:t>(</a:t>
            </a:r>
            <a:r>
              <a:rPr lang="zh-CN" altLang="en-US" dirty="0" smtClean="0"/>
              <a:t>带刺的玫瑰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en-US" altLang="zh-CN" dirty="0" smtClean="0"/>
              <a:t> not match?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centos kernel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Or build on centos 5.6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r>
              <a:rPr lang="zh-CN" altLang="en-US" dirty="0" smtClean="0"/>
              <a:t>的唤醒时序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都处于就绪状态时，激活的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是随机的</a:t>
            </a:r>
            <a:endParaRPr lang="en-US" altLang="zh-CN" dirty="0" smtClean="0"/>
          </a:p>
          <a:p>
            <a:r>
              <a:rPr lang="en-US" b="1" dirty="0" smtClean="0"/>
              <a:t>A Tour of Go: </a:t>
            </a:r>
            <a:r>
              <a:rPr lang="en-US" dirty="0" smtClean="0"/>
              <a:t>A select blocks until one of its cases can run, then it executes that case. It chooses one at random if multiple are ready</a:t>
            </a:r>
          </a:p>
          <a:p>
            <a:r>
              <a:rPr lang="zh-CN" altLang="en-US" dirty="0" smtClean="0"/>
              <a:t>切勿想当然的认为先来后到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没有直接的</a:t>
            </a:r>
            <a:r>
              <a:rPr lang="en-US" altLang="zh-CN" dirty="0" smtClean="0"/>
              <a:t>queue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可以预期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长度的情况下用</a:t>
            </a:r>
            <a:r>
              <a:rPr lang="en-US" altLang="zh-CN" dirty="0" smtClean="0"/>
              <a:t>channel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无法预期长度是用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当作队列用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也可以根据实际情况，将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的二级队列</a:t>
            </a:r>
            <a:r>
              <a:rPr lang="en-US" altLang="zh-CN" dirty="0" smtClean="0"/>
              <a:t>(sometimes you may need it)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需要严格顺序处理的都放入一个</a:t>
            </a:r>
            <a:r>
              <a:rPr lang="en-US" altLang="zh-CN" dirty="0" smtClean="0"/>
              <a:t>channel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设计系统时需要仔细考虑时序的影响，特别是并发环境下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让人又爱又恨的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爱她的轻柔和美丽：代码看起来干净，整洁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恨她关键时刻停下来了：</a:t>
            </a:r>
            <a:r>
              <a:rPr lang="en-US" altLang="zh-CN" dirty="0" smtClean="0"/>
              <a:t>pause on marking and sweeping</a:t>
            </a:r>
            <a:r>
              <a:rPr lang="zh-CN" altLang="en-US" dirty="0" smtClean="0"/>
              <a:t>，比如网游和人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的时候，或者实时系统，试想如果汽车刹车的时候刚好触发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，后果很严重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原始的标记清扫算法，一次完成整个标记清扫过程，没有分代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分生存期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。想想每天洗一件衣服和一周洗一次衣服的差别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程序产生大量的临时垃圾，引用关系复杂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1.1</a:t>
            </a:r>
            <a:r>
              <a:rPr lang="zh-CN" altLang="en-US" dirty="0" smtClean="0"/>
              <a:t>：已经支持并行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，有较大改善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模块来管理内存，</a:t>
            </a:r>
            <a:r>
              <a:rPr lang="en-US" altLang="zh-CN" dirty="0" err="1" smtClean="0"/>
              <a:t>c.malloc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c.free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Object pool, buffer pool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惊艳的</a:t>
            </a:r>
            <a:r>
              <a:rPr lang="en-US" altLang="zh-CN" dirty="0" smtClean="0"/>
              <a:t>defer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FileOp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f := </a:t>
            </a:r>
            <a:r>
              <a:rPr lang="en-US" altLang="zh-CN" dirty="0" err="1" smtClean="0"/>
              <a:t>os.Open</a:t>
            </a:r>
            <a:r>
              <a:rPr lang="en-US" altLang="zh-CN" dirty="0" smtClean="0"/>
              <a:t>(file)</a:t>
            </a:r>
          </a:p>
          <a:p>
            <a:r>
              <a:rPr lang="en-US" altLang="zh-CN" dirty="0" smtClean="0"/>
              <a:t>    defer 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//  write data ...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常用来做资源清理、关闭文件、解锁、记录执行时间等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惊鸿一瞥</a:t>
            </a:r>
            <a:endParaRPr lang="zh-CN" altLang="en-US" dirty="0"/>
          </a:p>
        </p:txBody>
      </p:sp>
      <p:pic>
        <p:nvPicPr>
          <p:cNvPr id="5" name="内容占位符 4" descr="htt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331357"/>
            <a:ext cx="7929618" cy="5018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Defer:</a:t>
            </a:r>
            <a:r>
              <a:rPr lang="zh-CN" altLang="en-US" dirty="0" smtClean="0"/>
              <a:t>来自标准库</a:t>
            </a:r>
            <a:r>
              <a:rPr lang="en-US" altLang="zh-CN" dirty="0" err="1" smtClean="0"/>
              <a:t>io.pipe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(p *pipe) read(b []byte) (n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 error) {</a:t>
            </a:r>
          </a:p>
          <a:p>
            <a:r>
              <a:rPr lang="en-US" altLang="zh-CN" dirty="0" smtClean="0"/>
              <a:t>	// One reader at a time.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p.rl.Lock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	defer </a:t>
            </a:r>
            <a:r>
              <a:rPr lang="en-US" altLang="zh-CN" dirty="0" err="1" smtClean="0"/>
              <a:t>p.rl.Unlock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p.l.Lock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	defer </a:t>
            </a:r>
            <a:r>
              <a:rPr lang="en-US" altLang="zh-CN" dirty="0" err="1" smtClean="0"/>
              <a:t>p.l.Unlock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……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Defer:</a:t>
            </a:r>
            <a:r>
              <a:rPr lang="zh-CN" altLang="en-US" dirty="0" smtClean="0"/>
              <a:t>来自标准库的例子</a:t>
            </a:r>
            <a:r>
              <a:rPr lang="en-US" altLang="zh-CN" dirty="0" err="1" smtClean="0"/>
              <a:t>sql.go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连接池资源管理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ci</a:t>
            </a:r>
            <a:r>
              <a:rPr lang="en-US" altLang="zh-CN" dirty="0" smtClean="0"/>
              <a:t>, err := </a:t>
            </a:r>
            <a:r>
              <a:rPr lang="en-US" altLang="zh-CN" dirty="0" err="1" smtClean="0"/>
              <a:t>db.conn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if err != nil {</a:t>
            </a:r>
          </a:p>
          <a:p>
            <a:r>
              <a:rPr lang="en-US" altLang="zh-CN" dirty="0" smtClean="0"/>
              <a:t>	return nil, err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defer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 {  //</a:t>
            </a:r>
            <a:r>
              <a:rPr lang="zh-CN" altLang="en-US" dirty="0" smtClean="0"/>
              <a:t>简洁，优雅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db.putConn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, err)</a:t>
            </a:r>
          </a:p>
          <a:p>
            <a:r>
              <a:rPr lang="en-US" altLang="zh-CN" dirty="0" smtClean="0"/>
              <a:t>}()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Defer:</a:t>
            </a:r>
            <a:r>
              <a:rPr lang="zh-CN" altLang="en-US" dirty="0" smtClean="0"/>
              <a:t>一句话给函数计时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 f() {</a:t>
            </a:r>
          </a:p>
          <a:p>
            <a:r>
              <a:rPr lang="en-US" altLang="zh-CN" dirty="0" smtClean="0"/>
              <a:t>	defer </a:t>
            </a:r>
            <a:r>
              <a:rPr lang="en-US" altLang="zh-CN" dirty="0" err="1" smtClean="0"/>
              <a:t>timeoutCheck</a:t>
            </a:r>
            <a:r>
              <a:rPr lang="en-US" altLang="zh-CN" dirty="0" smtClean="0"/>
              <a:t>(“xx slow”, </a:t>
            </a:r>
            <a:r>
              <a:rPr lang="en-US" altLang="zh-CN" dirty="0" err="1" smtClean="0"/>
              <a:t>time.Now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timeoutCheck</a:t>
            </a:r>
            <a:r>
              <a:rPr lang="en-US" altLang="zh-CN" dirty="0" smtClean="0"/>
              <a:t>(tag string, start </a:t>
            </a:r>
            <a:r>
              <a:rPr lang="en-US" altLang="zh-CN" dirty="0" err="1" smtClean="0"/>
              <a:t>time.Time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 := </a:t>
            </a:r>
            <a:r>
              <a:rPr lang="en-US" altLang="zh-CN" dirty="0" err="1" smtClean="0"/>
              <a:t>time.Since</a:t>
            </a:r>
            <a:r>
              <a:rPr lang="en-US" altLang="zh-CN" dirty="0" smtClean="0"/>
              <a:t>(start</a:t>
            </a:r>
            <a:r>
              <a:rPr lang="en-US" altLang="zh-CN" dirty="0" smtClean="0"/>
              <a:t>).Seconds()</a:t>
            </a:r>
          </a:p>
          <a:p>
            <a:r>
              <a:rPr lang="en-US" altLang="zh-CN" dirty="0" smtClean="0"/>
              <a:t>	if 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 &gt; 1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log.Println</a:t>
            </a:r>
            <a:r>
              <a:rPr lang="en-US" altLang="zh-CN" dirty="0" smtClean="0"/>
              <a:t>(tag, 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, "s")</a:t>
            </a:r>
          </a:p>
          <a:p>
            <a:pPr>
              <a:buNone/>
            </a:pPr>
            <a:r>
              <a:rPr lang="en-US" altLang="zh-CN" dirty="0" smtClean="0"/>
              <a:t>     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trying to return error if you can</a:t>
            </a:r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(ns </a:t>
            </a:r>
            <a:r>
              <a:rPr lang="en-US" altLang="zh-CN" dirty="0" err="1" smtClean="0"/>
              <a:t>NullString</a:t>
            </a:r>
            <a:r>
              <a:rPr lang="en-US" altLang="zh-CN" dirty="0" smtClean="0"/>
              <a:t>) Value() (</a:t>
            </a:r>
            <a:r>
              <a:rPr lang="en-US" altLang="zh-CN" dirty="0" err="1" smtClean="0"/>
              <a:t>driver.Value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error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if !</a:t>
            </a:r>
            <a:r>
              <a:rPr lang="en-US" altLang="zh-CN" dirty="0" err="1" smtClean="0"/>
              <a:t>ns.Valid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return nil, nil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ns.String</a:t>
            </a:r>
            <a:r>
              <a:rPr lang="en-US" altLang="zh-CN" dirty="0" smtClean="0"/>
              <a:t>, nil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更美观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import (</a:t>
            </a:r>
          </a:p>
          <a:p>
            <a:r>
              <a:rPr lang="en-US" altLang="zh-CN" dirty="0" smtClean="0"/>
              <a:t>	"encoding/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	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	"net"</a:t>
            </a:r>
          </a:p>
          <a:p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而不是</a:t>
            </a:r>
          </a:p>
          <a:p>
            <a:r>
              <a:rPr lang="en-US" altLang="zh-CN" dirty="0" smtClean="0"/>
              <a:t>import "encoding/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import "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import "net"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避免大对象的拷贝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较大，通常应该使用指针来存储，以避免性能问题，类似的还有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en-US" altLang="zh-CN" dirty="0" smtClean="0"/>
              <a:t>[]byte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的反复来回转换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panic</a:t>
            </a:r>
            <a:endParaRPr lang="zh-CN" altLang="en-US" dirty="0"/>
          </a:p>
        </p:txBody>
      </p:sp>
      <p:pic>
        <p:nvPicPr>
          <p:cNvPr id="4" name="内容占位符 3" descr="BGASVKeCIAAGjrJ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4025" y="1681956"/>
            <a:ext cx="5695950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panic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Panic if and only if you can’t handle 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worker(jobs &lt;-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results </a:t>
            </a:r>
            <a:r>
              <a:rPr lang="en-US" dirty="0" err="1" smtClean="0"/>
              <a:t>chan</a:t>
            </a:r>
            <a:r>
              <a:rPr lang="en-US" dirty="0" smtClean="0"/>
              <a:t>&lt;-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    for j := range jobs {</a:t>
            </a:r>
          </a:p>
          <a:p>
            <a:r>
              <a:rPr lang="en-US" dirty="0" smtClean="0"/>
              <a:t>	       results &lt;- xx</a:t>
            </a:r>
          </a:p>
          <a:p>
            <a:r>
              <a:rPr lang="en-US" dirty="0" smtClean="0"/>
              <a:t>	    }</a:t>
            </a:r>
          </a:p>
          <a:p>
            <a:r>
              <a:rPr lang="en-US" dirty="0" smtClean="0"/>
              <a:t>}</a:t>
            </a:r>
          </a:p>
          <a:p>
            <a:endParaRPr lang="en-US" altLang="zh-CN" dirty="0" smtClean="0"/>
          </a:p>
          <a:p>
            <a:r>
              <a:rPr lang="pl-PL" dirty="0" smtClean="0"/>
              <a:t>for w := 1; w &lt;= </a:t>
            </a:r>
            <a:r>
              <a:rPr lang="en-US" dirty="0" smtClean="0"/>
              <a:t>100</a:t>
            </a:r>
            <a:r>
              <a:rPr lang="pl-PL" dirty="0" smtClean="0"/>
              <a:t>; w++ {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pl-PL" dirty="0" smtClean="0"/>
              <a:t>go worker(w, jobs, results) </a:t>
            </a:r>
            <a:endParaRPr lang="en-US" dirty="0" smtClean="0"/>
          </a:p>
          <a:p>
            <a:r>
              <a:rPr lang="pl-PL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pool &amp; buffer pool</a:t>
            </a:r>
            <a:endParaRPr lang="zh-CN" altLang="en-US" dirty="0"/>
          </a:p>
        </p:txBody>
      </p:sp>
      <p:pic>
        <p:nvPicPr>
          <p:cNvPr id="4" name="内容占位符 3" descr="bufferpoo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608" y="1285860"/>
            <a:ext cx="7536044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为何偏偏爱上你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良好的并发支持</a:t>
            </a:r>
            <a:endParaRPr lang="en-US" altLang="zh-CN" dirty="0" smtClean="0"/>
          </a:p>
          <a:p>
            <a:r>
              <a:rPr lang="zh-CN" altLang="en-US" dirty="0" smtClean="0"/>
              <a:t>静态链接</a:t>
            </a:r>
            <a:endParaRPr lang="en-US" altLang="zh-CN" dirty="0" smtClean="0"/>
          </a:p>
          <a:p>
            <a:r>
              <a:rPr lang="zh-CN" altLang="en-US" dirty="0" smtClean="0"/>
              <a:t>简洁 直观 </a:t>
            </a:r>
            <a:endParaRPr lang="en-US" altLang="zh-CN" dirty="0" smtClean="0"/>
          </a:p>
          <a:p>
            <a:r>
              <a:rPr lang="zh-CN" altLang="en-US" dirty="0" smtClean="0"/>
              <a:t>语言级的并发与自动化垃圾回收支持</a:t>
            </a:r>
            <a:endParaRPr lang="en-US" altLang="zh-CN" dirty="0" smtClean="0"/>
          </a:p>
          <a:p>
            <a:r>
              <a:rPr lang="zh-CN" altLang="en-US" dirty="0" smtClean="0"/>
              <a:t>卓越的跨平台支持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</a:t>
            </a:r>
            <a:r>
              <a:rPr lang="en-US" altLang="zh-CN" dirty="0" smtClean="0"/>
              <a:t>Connection 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 (p *</a:t>
            </a:r>
            <a:r>
              <a:rPr lang="en-US" altLang="zh-CN" sz="1800" dirty="0" err="1" smtClean="0"/>
              <a:t>ConnectionPool</a:t>
            </a:r>
            <a:r>
              <a:rPr lang="en-US" altLang="zh-CN" sz="1800" dirty="0" smtClean="0"/>
              <a:t>) </a:t>
            </a:r>
            <a:r>
              <a:rPr lang="en-US" altLang="zh-CN" sz="1800" dirty="0" err="1" smtClean="0"/>
              <a:t>InitPool</a:t>
            </a:r>
            <a:r>
              <a:rPr lang="en-US" altLang="zh-CN" sz="1800" dirty="0" smtClean="0"/>
              <a:t>(size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, f </a:t>
            </a:r>
            <a:r>
              <a:rPr lang="en-US" altLang="zh-CN" sz="1800" dirty="0" err="1" smtClean="0"/>
              <a:t>FactoryMethod</a:t>
            </a:r>
            <a:r>
              <a:rPr lang="en-US" altLang="zh-CN" sz="1800" dirty="0" smtClean="0"/>
              <a:t>) {</a:t>
            </a:r>
          </a:p>
          <a:p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p.conn</a:t>
            </a:r>
            <a:r>
              <a:rPr lang="en-US" altLang="zh-CN" sz="1800" dirty="0" smtClean="0"/>
              <a:t> = make(</a:t>
            </a:r>
            <a:r>
              <a:rPr lang="en-US" altLang="zh-CN" sz="1800" dirty="0" err="1" smtClean="0"/>
              <a:t>chan</a:t>
            </a:r>
            <a:r>
              <a:rPr lang="en-US" altLang="zh-CN" sz="1800" dirty="0" smtClean="0"/>
              <a:t> interface{}, size)</a:t>
            </a:r>
          </a:p>
          <a:p>
            <a:r>
              <a:rPr lang="en-US" altLang="zh-CN" sz="1800" dirty="0" smtClean="0"/>
              <a:t>      for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:= 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size;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 {</a:t>
            </a:r>
          </a:p>
          <a:p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p.conn</a:t>
            </a:r>
            <a:r>
              <a:rPr lang="en-US" altLang="zh-CN" sz="1800" dirty="0" smtClean="0"/>
              <a:t> &lt;-  f()</a:t>
            </a:r>
          </a:p>
          <a:p>
            <a:r>
              <a:rPr lang="en-US" altLang="zh-CN" sz="1800" dirty="0" smtClean="0"/>
              <a:t>  }</a:t>
            </a:r>
          </a:p>
          <a:p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p.size</a:t>
            </a:r>
            <a:r>
              <a:rPr lang="en-US" altLang="zh-CN" sz="1800" dirty="0" smtClean="0"/>
              <a:t> = size</a:t>
            </a:r>
          </a:p>
          <a:p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	</a:t>
            </a:r>
          </a:p>
          <a:p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 (p *</a:t>
            </a:r>
            <a:r>
              <a:rPr lang="en-US" altLang="zh-CN" sz="1800" dirty="0" err="1" smtClean="0"/>
              <a:t>ConnectionPool</a:t>
            </a:r>
            <a:r>
              <a:rPr lang="en-US" altLang="zh-CN" sz="1800" dirty="0" smtClean="0"/>
              <a:t>) Get() interface{} {	</a:t>
            </a:r>
          </a:p>
          <a:p>
            <a:r>
              <a:rPr lang="en-US" altLang="zh-CN" sz="1800" dirty="0" smtClean="0"/>
              <a:t>  return &lt;-</a:t>
            </a:r>
            <a:r>
              <a:rPr lang="en-US" altLang="zh-CN" sz="1800" dirty="0" err="1" smtClean="0"/>
              <a:t>p.conn</a:t>
            </a:r>
            <a:r>
              <a:rPr lang="en-US" altLang="zh-CN" sz="1800" dirty="0" smtClean="0"/>
              <a:t>	</a:t>
            </a:r>
          </a:p>
          <a:p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	</a:t>
            </a:r>
          </a:p>
          <a:p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 (p *</a:t>
            </a:r>
            <a:r>
              <a:rPr lang="en-US" altLang="zh-CN" sz="1800" dirty="0" err="1" smtClean="0"/>
              <a:t>ConnectionPool</a:t>
            </a:r>
            <a:r>
              <a:rPr lang="en-US" altLang="zh-CN" sz="1800" dirty="0" smtClean="0"/>
              <a:t>) Put(</a:t>
            </a:r>
            <a:r>
              <a:rPr lang="en-US" altLang="zh-CN" sz="1800" dirty="0" err="1" smtClean="0"/>
              <a:t>conn</a:t>
            </a:r>
            <a:r>
              <a:rPr lang="en-US" altLang="zh-CN" sz="1800" dirty="0" smtClean="0"/>
              <a:t> interface{}) {</a:t>
            </a:r>
          </a:p>
          <a:p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p.conn</a:t>
            </a:r>
            <a:r>
              <a:rPr lang="en-US" altLang="zh-CN" sz="1800" dirty="0" smtClean="0"/>
              <a:t> &lt;- </a:t>
            </a:r>
            <a:r>
              <a:rPr lang="en-US" altLang="zh-CN" sz="1800" dirty="0" err="1" smtClean="0"/>
              <a:t>conn</a:t>
            </a:r>
            <a:endParaRPr lang="en-US" altLang="zh-CN" sz="1800" dirty="0" smtClean="0"/>
          </a:p>
          <a:p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 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一个更加完善的例子</a:t>
            </a:r>
            <a:r>
              <a:rPr lang="en-US" altLang="zh-CN" dirty="0" smtClean="0">
                <a:hlinkClick r:id="rId2"/>
              </a:rPr>
              <a:t>https://code.google.com/p/vitess/source/browse/go/pools/roundrobin.go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来自</a:t>
            </a:r>
            <a:r>
              <a:rPr lang="en-US" altLang="zh-CN" dirty="0" err="1" smtClean="0"/>
              <a:t>youtube</a:t>
            </a:r>
            <a:r>
              <a:rPr lang="zh-CN" altLang="en-US" dirty="0" smtClean="0"/>
              <a:t>的开源项目</a:t>
            </a:r>
            <a:r>
              <a:rPr lang="en-US" altLang="zh-CN" dirty="0" err="1" smtClean="0"/>
              <a:t>vtocc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Goroutine</a:t>
            </a:r>
            <a:r>
              <a:rPr lang="en-US" altLang="zh-CN" dirty="0" smtClean="0"/>
              <a:t> is cheap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free(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约占用</a:t>
            </a:r>
            <a:r>
              <a:rPr lang="en-US" altLang="zh-CN" dirty="0" smtClean="0"/>
              <a:t>6k</a:t>
            </a:r>
            <a:r>
              <a:rPr lang="zh-CN" altLang="en-US" dirty="0" smtClean="0"/>
              <a:t>的内存，实际代码很容易达到</a:t>
            </a:r>
            <a:r>
              <a:rPr lang="en-US" altLang="zh-CN" dirty="0" smtClean="0"/>
              <a:t>15-30K)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设计系统时要能预见并控制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的总数，必要时可以发放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来控制资源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避免滥用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，不合理的并行会带来更多的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，也让问题难以复现和调试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及时，批处理模式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 := make([]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, 8192)</a:t>
            </a:r>
          </a:p>
          <a:p>
            <a:r>
              <a:rPr lang="en-US" altLang="zh-CN" sz="1600" dirty="0" smtClean="0"/>
              <a:t>for {</a:t>
            </a:r>
          </a:p>
          <a:p>
            <a:r>
              <a:rPr lang="en-US" altLang="zh-CN" sz="1600" dirty="0" smtClean="0"/>
              <a:t>	select {</a:t>
            </a:r>
          </a:p>
          <a:p>
            <a:r>
              <a:rPr lang="en-US" altLang="zh-CN" sz="1600" dirty="0" smtClean="0"/>
              <a:t>	case x:= &lt;-</a:t>
            </a:r>
            <a:r>
              <a:rPr lang="en-US" altLang="zh-CN" sz="1600" dirty="0" err="1" smtClean="0"/>
              <a:t>ch</a:t>
            </a:r>
            <a:r>
              <a:rPr lang="en-US" altLang="zh-CN" sz="1600" dirty="0" smtClean="0"/>
              <a:t>:	//wait for first job</a:t>
            </a:r>
          </a:p>
          <a:p>
            <a:r>
              <a:rPr lang="en-US" altLang="zh-CN" sz="1600" dirty="0" smtClean="0"/>
              <a:t>		count := 1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[0] = x</a:t>
            </a:r>
          </a:p>
          <a:p>
            <a:r>
              <a:rPr lang="en-US" altLang="zh-CN" sz="1600" dirty="0" smtClean="0"/>
              <a:t>	L:</a:t>
            </a:r>
          </a:p>
          <a:p>
            <a:r>
              <a:rPr lang="en-US" altLang="zh-CN" sz="1600" dirty="0" smtClean="0"/>
              <a:t>		for ; count &lt; MAX; count++ {	//check if we can handle more</a:t>
            </a:r>
          </a:p>
          <a:p>
            <a:r>
              <a:rPr lang="en-US" altLang="zh-CN" sz="1600" dirty="0" smtClean="0"/>
              <a:t>			select {</a:t>
            </a:r>
          </a:p>
          <a:p>
            <a:r>
              <a:rPr lang="en-US" altLang="zh-CN" sz="1600" dirty="0" smtClean="0"/>
              <a:t>			case e := &lt;-</a:t>
            </a:r>
            <a:r>
              <a:rPr lang="en-US" altLang="zh-CN" sz="1600" dirty="0" err="1" smtClean="0"/>
              <a:t>ch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[count] = e</a:t>
            </a:r>
          </a:p>
          <a:p>
            <a:r>
              <a:rPr lang="en-US" altLang="zh-CN" sz="1600" dirty="0" smtClean="0"/>
              <a:t>			default:</a:t>
            </a:r>
          </a:p>
          <a:p>
            <a:r>
              <a:rPr lang="en-US" altLang="zh-CN" sz="1600" dirty="0" smtClean="0"/>
              <a:t>				break L</a:t>
            </a:r>
          </a:p>
          <a:p>
            <a:r>
              <a:rPr lang="en-US" altLang="zh-CN" sz="1600" dirty="0" smtClean="0"/>
              <a:t>			}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	……</a:t>
            </a:r>
          </a:p>
          <a:p>
            <a:r>
              <a:rPr lang="en-US" altLang="zh-CN" sz="1600" dirty="0" smtClean="0"/>
              <a:t>	}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 your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接口监控程序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_ "net/http/</a:t>
            </a:r>
            <a:r>
              <a:rPr lang="en-US" dirty="0" err="1" smtClean="0"/>
              <a:t>pprof</a:t>
            </a:r>
            <a:r>
              <a:rPr lang="en-US" dirty="0" smtClean="0"/>
              <a:t>“</a:t>
            </a:r>
          </a:p>
          <a:p>
            <a:r>
              <a:rPr lang="pl-PL" dirty="0" smtClean="0"/>
              <a:t>go func() {      </a:t>
            </a:r>
          </a:p>
          <a:p>
            <a:r>
              <a:rPr lang="pl-PL" dirty="0" smtClean="0"/>
              <a:t>    http.ListenAndServe("localhost:  </a:t>
            </a:r>
            <a:r>
              <a:rPr lang="en-US" dirty="0" smtClean="0"/>
              <a:t> </a:t>
            </a:r>
            <a:r>
              <a:rPr lang="pl-PL" dirty="0" smtClean="0"/>
              <a:t>6060", nil) </a:t>
            </a:r>
          </a:p>
          <a:p>
            <a:r>
              <a:rPr lang="pl-PL" dirty="0" smtClean="0"/>
              <a:t>}()</a:t>
            </a:r>
            <a:endParaRPr lang="en-US" dirty="0" smtClean="0"/>
          </a:p>
          <a:p>
            <a:r>
              <a:rPr lang="zh-CN" altLang="en-US" dirty="0" smtClean="0"/>
              <a:t>随时观察程序状态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goroutine</a:t>
            </a:r>
            <a:r>
              <a:rPr lang="en-US" altLang="zh-CN" dirty="0" smtClean="0"/>
              <a:t>, heap, thread)</a:t>
            </a:r>
          </a:p>
          <a:p>
            <a:r>
              <a:rPr lang="zh-CN" altLang="en-US" dirty="0" smtClean="0"/>
              <a:t>随时可以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(</a:t>
            </a:r>
            <a:r>
              <a:rPr lang="en-US" dirty="0" smtClean="0"/>
              <a:t>go tool </a:t>
            </a:r>
            <a:r>
              <a:rPr lang="en-US" dirty="0" err="1" smtClean="0"/>
              <a:t>pprof</a:t>
            </a:r>
            <a:r>
              <a:rPr lang="en-US" dirty="0" smtClean="0"/>
              <a:t> http://</a:t>
            </a:r>
            <a:r>
              <a:rPr lang="en-US" dirty="0" smtClean="0"/>
              <a:t>localhost:6060/debug/pprof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来个素颜照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77374"/>
            <a:ext cx="6552728" cy="43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dirty="0" err="1" smtClean="0"/>
              <a:t>expvar</a:t>
            </a:r>
            <a:r>
              <a:rPr lang="zh-CN" altLang="en-US" dirty="0" smtClean="0"/>
              <a:t>导出关键变量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_ "</a:t>
            </a:r>
            <a:r>
              <a:rPr lang="en-US" dirty="0" err="1" smtClean="0"/>
              <a:t>expvar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导出变量为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格式，便于分析和绘图，有利于编写自动化监控程序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的调用信息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用浏览器打开网址</a:t>
            </a:r>
            <a:r>
              <a:rPr lang="en-US" altLang="zh-CN" dirty="0" smtClean="0">
                <a:hlinkClick r:id="rId2"/>
              </a:rPr>
              <a:t>http://ip:port/debug/rpc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各个函数的调用次数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牢记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Don’t communicate by shared memory. Instead, share memory by communicating</a:t>
            </a:r>
            <a:r>
              <a:rPr lang="en-US" altLang="zh-CN" dirty="0" smtClean="0">
                <a:solidFill>
                  <a:srgbClr val="00B0F0"/>
                </a:solidFill>
              </a:rPr>
              <a:t>.</a:t>
            </a:r>
            <a:r>
              <a:rPr lang="en-US" altLang="zh-CN" dirty="0" smtClean="0"/>
              <a:t> —— Rob Pike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不是万能的，不排斥其它语言和其它工具，世界需要丰富多彩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</a:t>
            </a:r>
            <a:r>
              <a:rPr lang="zh-CN" altLang="en-US" dirty="0" smtClean="0"/>
              <a:t>语言的目标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理想是美好的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同时具备静态语言的运行效率、动态语言的开发效率</a:t>
            </a:r>
            <a:endParaRPr lang="en-US" altLang="zh-CN" dirty="0" smtClean="0"/>
          </a:p>
          <a:p>
            <a:r>
              <a:rPr lang="zh-CN" altLang="en-US" dirty="0" smtClean="0"/>
              <a:t>类型安全、内存安全</a:t>
            </a:r>
            <a:endParaRPr lang="en-US" altLang="zh-CN" dirty="0" smtClean="0"/>
          </a:p>
          <a:p>
            <a:r>
              <a:rPr lang="zh-CN" altLang="en-US" dirty="0" smtClean="0"/>
              <a:t>优秀的并发与通信能力</a:t>
            </a:r>
            <a:endParaRPr lang="en-US" altLang="zh-CN" dirty="0" smtClean="0"/>
          </a:p>
          <a:p>
            <a:r>
              <a:rPr lang="zh-CN" altLang="en-US" dirty="0" smtClean="0"/>
              <a:t>高效、无延迟的自动化垃圾收集</a:t>
            </a:r>
            <a:endParaRPr lang="en-US" altLang="zh-CN" dirty="0" smtClean="0"/>
          </a:p>
          <a:p>
            <a:r>
              <a:rPr lang="zh-CN" altLang="en-US" dirty="0" smtClean="0"/>
              <a:t>高速编译与静态链接</a:t>
            </a:r>
            <a:endParaRPr lang="en-US" altLang="zh-CN" dirty="0" smtClean="0"/>
          </a:p>
          <a:p>
            <a:r>
              <a:rPr lang="zh-CN" altLang="en-US" dirty="0" smtClean="0"/>
              <a:t>丰富、高质量的包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现实是凑合的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是一门很二，很二的语言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是表扬，大家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住鸡蛋和西红柿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成熟度不如</a:t>
            </a:r>
            <a:r>
              <a:rPr lang="en-US" altLang="zh-CN" dirty="0" err="1" smtClean="0"/>
              <a:t>erlang</a:t>
            </a:r>
            <a:endParaRPr lang="en-US" altLang="zh-CN" dirty="0" smtClean="0"/>
          </a:p>
          <a:p>
            <a:r>
              <a:rPr lang="zh-CN" altLang="en-US" dirty="0" smtClean="0"/>
              <a:t>速度不如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，目前和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还有一点差距</a:t>
            </a:r>
            <a:endParaRPr lang="en-US" altLang="zh-CN" dirty="0" smtClean="0"/>
          </a:p>
          <a:p>
            <a:r>
              <a:rPr lang="zh-CN" altLang="en-US" dirty="0" smtClean="0"/>
              <a:t>库比不上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python, c, 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zh-CN" altLang="en-US" dirty="0" smtClean="0"/>
              <a:t>简洁不如</a:t>
            </a:r>
            <a:r>
              <a:rPr lang="en-US" altLang="zh-CN" dirty="0" smtClean="0"/>
              <a:t>ruby,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未来是美好的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正在快速进步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库越来越丰富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性能越来越高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的国学思维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几乎每个方面都是第二阵营，所以玩铁人三项才能拿冠军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又一个小米手机？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所以成了集大成者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那些年，那些坑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总觉着踩到坑里了才算是真爱过</a:t>
            </a:r>
            <a:r>
              <a:rPr lang="en-US" altLang="zh-CN" dirty="0" smtClean="0">
                <a:sym typeface="Wingdings" pitchFamily="2" charset="2"/>
              </a:rPr>
              <a:t>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有人说踩到的坑越多，爱得越深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也有人说情越深，分得越快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1251</Words>
  <Application>Microsoft Office PowerPoint</Application>
  <PresentationFormat>全屏显示(4:3)</PresentationFormat>
  <Paragraphs>297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Golang中常见的坑与编码模式</vt:lpstr>
      <vt:lpstr>与go一起的那些年</vt:lpstr>
      <vt:lpstr>惊鸿一瞥</vt:lpstr>
      <vt:lpstr>为何偏偏爱上你</vt:lpstr>
      <vt:lpstr>Go 语言的目标(理想是美好的)</vt:lpstr>
      <vt:lpstr>现实是凑合的</vt:lpstr>
      <vt:lpstr>未来是美好的</vt:lpstr>
      <vt:lpstr>Go的国学思维(中庸)</vt:lpstr>
      <vt:lpstr>那些年，那些坑</vt:lpstr>
      <vt:lpstr>List的遍历删除</vt:lpstr>
      <vt:lpstr>查找原因</vt:lpstr>
      <vt:lpstr>Time Formatting / Parsing</vt:lpstr>
      <vt:lpstr>查找原因</vt:lpstr>
      <vt:lpstr>range</vt:lpstr>
      <vt:lpstr>查找原因</vt:lpstr>
      <vt:lpstr>解决方案</vt:lpstr>
      <vt:lpstr>类似的</vt:lpstr>
      <vt:lpstr>解决方案</vt:lpstr>
      <vt:lpstr>Build once, run everywhere?</vt:lpstr>
      <vt:lpstr>原因</vt:lpstr>
      <vt:lpstr>解决方案</vt:lpstr>
      <vt:lpstr>Channel的唤醒时序</vt:lpstr>
      <vt:lpstr>queue</vt:lpstr>
      <vt:lpstr>解决方案</vt:lpstr>
      <vt:lpstr>让人又爱又恨的GC</vt:lpstr>
      <vt:lpstr>原因</vt:lpstr>
      <vt:lpstr>解决方案</vt:lpstr>
      <vt:lpstr>Golang编码模式</vt:lpstr>
      <vt:lpstr>惊艳的defer</vt:lpstr>
      <vt:lpstr>Defer:来自标准库io.pipe的例子</vt:lpstr>
      <vt:lpstr>Defer:来自标准库的例子sql.go 连接池资源管理</vt:lpstr>
      <vt:lpstr>Defer:一句话给函数计时</vt:lpstr>
      <vt:lpstr>Function design</vt:lpstr>
      <vt:lpstr>让import更美观</vt:lpstr>
      <vt:lpstr>避免大对象的拷贝</vt:lpstr>
      <vt:lpstr>About panic</vt:lpstr>
      <vt:lpstr>About panic</vt:lpstr>
      <vt:lpstr>Work pool</vt:lpstr>
      <vt:lpstr>Object pool &amp; buffer pool</vt:lpstr>
      <vt:lpstr>一个简单的Connection pool</vt:lpstr>
      <vt:lpstr>Connection pool</vt:lpstr>
      <vt:lpstr>goroutine</vt:lpstr>
      <vt:lpstr>及时，批处理模式</vt:lpstr>
      <vt:lpstr>Go fmt your code</vt:lpstr>
      <vt:lpstr>通过http接口监控程序</vt:lpstr>
      <vt:lpstr>来个素颜照</vt:lpstr>
      <vt:lpstr>通过expvar导出关键变量</vt:lpstr>
      <vt:lpstr>通过http查看rpc的调用信息</vt:lpstr>
      <vt:lpstr>牢记</vt:lpstr>
      <vt:lpstr>Q &amp; 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语言及其在大并发环境下的应用</dc:title>
  <dc:creator>张景埕</dc:creator>
  <cp:lastModifiedBy>a</cp:lastModifiedBy>
  <cp:revision>515</cp:revision>
  <dcterms:created xsi:type="dcterms:W3CDTF">2012-12-03T02:16:47Z</dcterms:created>
  <dcterms:modified xsi:type="dcterms:W3CDTF">2013-04-09T08:42:34Z</dcterms:modified>
</cp:coreProperties>
</file>