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6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5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2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4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2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2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0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300"/>
              <a:t>Презентация по экзаменационному заданию “Викторина”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Выполнил ученик группы П23 Ваккер Артур
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4AFCD"/>
          </a:solidFill>
          <a:ln w="38100" cap="rnd">
            <a:solidFill>
              <a:srgbClr val="24AFC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28C44-BD23-9153-F211-EF6A22EF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83" r="12713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30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24AFCD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>
                <a:solidFill>
                  <a:srgbClr val="FFFFFF"/>
                </a:solidFill>
              </a:rPr>
              <a:t>Описание работы программы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575895" y="4023096"/>
            <a:ext cx="3055712" cy="845046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2400">
                <a:solidFill>
                  <a:srgbClr val="FFFFFF"/>
                </a:solidFill>
              </a:rPr>
              <a:t>Особенности проекта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4AFCD"/>
          </a:solidFill>
          <a:ln w="38100" cap="rnd">
            <a:solidFill>
              <a:srgbClr val="24AFC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8262A89-7AAD-B669-23E5-A57039176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056" y="808992"/>
            <a:ext cx="2022366" cy="2022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499B27-5219-E636-75EB-269DEBC32721}"/>
              </a:ext>
            </a:extLst>
          </p:cNvPr>
          <p:cNvSpPr txBox="1"/>
          <p:nvPr/>
        </p:nvSpPr>
        <p:spPr>
          <a:xfrm flipH="1">
            <a:off x="452902" y="2751724"/>
            <a:ext cx="62060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Приветсвует окно входа и регистрации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Если зашли как обычный пользователь – переход  в окно пользователя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Если зашли как администратор – переход в окно с меню редактирования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586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24AFCD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900">
                <a:solidFill>
                  <a:srgbClr val="FFFFFF"/>
                </a:solidFill>
              </a:rPr>
              <a:t>Описание работы кода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4AFCD"/>
          </a:solidFill>
          <a:ln w="38100" cap="rnd">
            <a:solidFill>
              <a:srgbClr val="24AFC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0B6E566C-98C3-1E0F-814C-3F7E4CC1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4848" y="359505"/>
            <a:ext cx="2497996" cy="2497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037CE8-A2BA-C6D1-2CB5-53B60CC93457}"/>
              </a:ext>
            </a:extLst>
          </p:cNvPr>
          <p:cNvSpPr txBox="1"/>
          <p:nvPr/>
        </p:nvSpPr>
        <p:spPr>
          <a:xfrm>
            <a:off x="2488644" y="302823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EE2BC1-2A80-6D8B-970E-35B144169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50" y="3215683"/>
            <a:ext cx="5742954" cy="2670048"/>
          </a:xfrm>
        </p:spPr>
        <p:txBody>
          <a:bodyPr/>
          <a:lstStyle/>
          <a:p>
            <a:r>
              <a:rPr lang="en-US" dirty="0"/>
              <a:t>Соеденение с базой данных</a:t>
            </a:r>
          </a:p>
          <a:p>
            <a:r>
              <a:rPr lang="en-US" dirty="0"/>
              <a:t>Прохождение викторин</a:t>
            </a:r>
          </a:p>
          <a:p>
            <a:r>
              <a:rPr lang="en-US" dirty="0"/>
              <a:t>Редакитрование зарегестрировавшихся и викторин</a:t>
            </a:r>
          </a:p>
        </p:txBody>
      </p:sp>
    </p:spTree>
    <p:extLst>
      <p:ext uri="{BB962C8B-B14F-4D97-AF65-F5344CB8AC3E}">
        <p14:creationId xmlns:p14="http://schemas.microsoft.com/office/powerpoint/2010/main" val="31365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4AFCD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71104" y="644652"/>
            <a:ext cx="4635192" cy="55686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>
                <a:solidFill>
                  <a:srgbClr val="FFFFFF"/>
                </a:solidFill>
              </a:rPr>
              <a:t>Возможные улучшения и доработки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en-US" dirty="0"/>
              <a:t>Улучшение стиля программы</a:t>
            </a:r>
          </a:p>
          <a:p>
            <a:r>
              <a:rPr lang="en-US" dirty="0"/>
              <a:t>Добавление таблицы лидеров</a:t>
            </a:r>
          </a:p>
          <a:p>
            <a:r>
              <a:rPr lang="en-US" dirty="0"/>
              <a:t>Создание сервера для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5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4AFCD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0877" y="644652"/>
            <a:ext cx="4025271" cy="5568696"/>
          </a:xfrm>
        </p:spPr>
        <p:txBody>
          <a:bodyPr>
            <a:normAutofit/>
          </a:bodyPr>
          <a:lstStyle/>
          <a:p>
            <a:r>
              <a:rPr lang="ru-RU" sz="4100">
                <a:solidFill>
                  <a:srgbClr val="FFFFFF"/>
                </a:solidFill>
              </a:rPr>
              <a:t>Подведение итогов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Работа над данным экзаменационным заданием позволило применить и закрепить все знания, полученые в ходе изучения 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23755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22E1C"/>
      </a:dk2>
      <a:lt2>
        <a:srgbClr val="F3F1F0"/>
      </a:lt2>
      <a:accent1>
        <a:srgbClr val="24AFCD"/>
      </a:accent1>
      <a:accent2>
        <a:srgbClr val="14B690"/>
      </a:accent2>
      <a:accent3>
        <a:srgbClr val="21B855"/>
      </a:accent3>
      <a:accent4>
        <a:srgbClr val="20BB14"/>
      </a:accent4>
      <a:accent5>
        <a:srgbClr val="68B320"/>
      </a:accent5>
      <a:accent6>
        <a:srgbClr val="9AA912"/>
      </a:accent6>
      <a:hlink>
        <a:srgbClr val="C0594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SketchyVTI</vt:lpstr>
      <vt:lpstr>Презентация по экзаменационному заданию “Викторина”</vt:lpstr>
      <vt:lpstr>Описание работы программы</vt:lpstr>
      <vt:lpstr>Описание работы кода</vt:lpstr>
      <vt:lpstr>Возможные улучшения и доработки</vt:lpstr>
      <vt:lpstr>Подведение итогов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экзаменационному заданию “Викторина”</dc:title>
  <dc:creator>артур ваккер</dc:creator>
  <cp:lastModifiedBy>артур ваккер</cp:lastModifiedBy>
  <cp:revision>2</cp:revision>
  <dcterms:created xsi:type="dcterms:W3CDTF">2024-09-04T12:54:37Z</dcterms:created>
  <dcterms:modified xsi:type="dcterms:W3CDTF">2024-09-04T14:30:30Z</dcterms:modified>
</cp:coreProperties>
</file>