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381FF-716A-4A7C-BCD1-DEA962DADD75}" v="464" dt="2024-03-16T15:07:2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66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2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98325EB-923A-192D-28BB-0BDE31C211F7}"/>
              </a:ext>
            </a:extLst>
          </p:cNvPr>
          <p:cNvSpPr/>
          <p:nvPr/>
        </p:nvSpPr>
        <p:spPr>
          <a:xfrm>
            <a:off x="4692462" y="40119"/>
            <a:ext cx="2659811" cy="10495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73A38-AEEA-41F6-1615-29F8B2939297}"/>
              </a:ext>
            </a:extLst>
          </p:cNvPr>
          <p:cNvCxnSpPr/>
          <p:nvPr/>
        </p:nvCxnSpPr>
        <p:spPr>
          <a:xfrm flipH="1">
            <a:off x="6077849" y="1144978"/>
            <a:ext cx="5750" cy="353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A6DA5AC-51AC-9057-A829-DCA60695887C}"/>
              </a:ext>
            </a:extLst>
          </p:cNvPr>
          <p:cNvSpPr/>
          <p:nvPr/>
        </p:nvSpPr>
        <p:spPr>
          <a:xfrm>
            <a:off x="4632467" y="1489800"/>
            <a:ext cx="2918605" cy="104954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7B465-62BF-5582-795E-D849CE229FD5}"/>
              </a:ext>
            </a:extLst>
          </p:cNvPr>
          <p:cNvSpPr/>
          <p:nvPr/>
        </p:nvSpPr>
        <p:spPr>
          <a:xfrm>
            <a:off x="4846175" y="2962476"/>
            <a:ext cx="2501659" cy="1049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2E3B3-A0EC-0B1E-CA7D-1668CF2426A6}"/>
              </a:ext>
            </a:extLst>
          </p:cNvPr>
          <p:cNvSpPr/>
          <p:nvPr/>
        </p:nvSpPr>
        <p:spPr>
          <a:xfrm>
            <a:off x="1292005" y="2963955"/>
            <a:ext cx="2688565" cy="1049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41E0E-B494-C6FE-B542-404A782870D9}"/>
              </a:ext>
            </a:extLst>
          </p:cNvPr>
          <p:cNvSpPr/>
          <p:nvPr/>
        </p:nvSpPr>
        <p:spPr>
          <a:xfrm>
            <a:off x="8517157" y="2950318"/>
            <a:ext cx="3163018" cy="1063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A.P=PMT*(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(1 + R/n)^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nt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) - 1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R/n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80DFD51-7200-7561-5E6C-D8CA7CD55139}"/>
              </a:ext>
            </a:extLst>
          </p:cNvPr>
          <p:cNvSpPr/>
          <p:nvPr/>
        </p:nvSpPr>
        <p:spPr>
          <a:xfrm>
            <a:off x="4695001" y="4537167"/>
            <a:ext cx="2861093" cy="104954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767FA-BFE1-DD4C-9B48-42C9CAF79EDD}"/>
              </a:ext>
            </a:extLst>
          </p:cNvPr>
          <p:cNvSpPr/>
          <p:nvPr/>
        </p:nvSpPr>
        <p:spPr>
          <a:xfrm>
            <a:off x="4919859" y="5897412"/>
            <a:ext cx="2487281" cy="963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7123D5E-A358-6FBA-C2C6-E1157E2ED690}"/>
              </a:ext>
            </a:extLst>
          </p:cNvPr>
          <p:cNvCxnSpPr/>
          <p:nvPr/>
        </p:nvCxnSpPr>
        <p:spPr>
          <a:xfrm flipH="1">
            <a:off x="6076951" y="2596190"/>
            <a:ext cx="5750" cy="368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FD47AC-8C0F-8A38-07D2-413A2A9E4605}"/>
              </a:ext>
            </a:extLst>
          </p:cNvPr>
          <p:cNvCxnSpPr/>
          <p:nvPr/>
        </p:nvCxnSpPr>
        <p:spPr>
          <a:xfrm flipH="1">
            <a:off x="2813739" y="1948014"/>
            <a:ext cx="1989824" cy="1015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142A95-2E65-00EB-1DFA-A20C247F8DA1}"/>
              </a:ext>
            </a:extLst>
          </p:cNvPr>
          <p:cNvCxnSpPr/>
          <p:nvPr/>
        </p:nvCxnSpPr>
        <p:spPr>
          <a:xfrm>
            <a:off x="7432376" y="2076809"/>
            <a:ext cx="2323380" cy="885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C2889-D041-7296-12AC-BEFCF6042302}"/>
              </a:ext>
            </a:extLst>
          </p:cNvPr>
          <p:cNvCxnSpPr/>
          <p:nvPr/>
        </p:nvCxnSpPr>
        <p:spPr>
          <a:xfrm>
            <a:off x="2816345" y="4074363"/>
            <a:ext cx="1992701" cy="1000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6B245-B012-37B3-DB4E-2C06A09BE256}"/>
              </a:ext>
            </a:extLst>
          </p:cNvPr>
          <p:cNvCxnSpPr/>
          <p:nvPr/>
        </p:nvCxnSpPr>
        <p:spPr>
          <a:xfrm flipH="1">
            <a:off x="7424828" y="4001578"/>
            <a:ext cx="2320504" cy="1173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255CF3-7DAF-CB44-8F50-8FBAACE47CBC}"/>
              </a:ext>
            </a:extLst>
          </p:cNvPr>
          <p:cNvCxnSpPr/>
          <p:nvPr/>
        </p:nvCxnSpPr>
        <p:spPr>
          <a:xfrm flipH="1">
            <a:off x="6170661" y="5650586"/>
            <a:ext cx="5751" cy="238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52A77-41E9-4CB2-78CF-1CEC133DBC6B}"/>
              </a:ext>
            </a:extLst>
          </p:cNvPr>
          <p:cNvCxnSpPr/>
          <p:nvPr/>
        </p:nvCxnSpPr>
        <p:spPr>
          <a:xfrm>
            <a:off x="6155442" y="3933015"/>
            <a:ext cx="23004" cy="65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C1E3C-2617-F8E1-7880-365F34BEF317}"/>
              </a:ext>
            </a:extLst>
          </p:cNvPr>
          <p:cNvSpPr txBox="1"/>
          <p:nvPr/>
        </p:nvSpPr>
        <p:spPr>
          <a:xfrm>
            <a:off x="5439663" y="305572"/>
            <a:ext cx="14519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EB5F8-64FC-2672-4CA4-068D97C3B7BD}"/>
              </a:ext>
            </a:extLst>
          </p:cNvPr>
          <p:cNvSpPr txBox="1"/>
          <p:nvPr/>
        </p:nvSpPr>
        <p:spPr>
          <a:xfrm>
            <a:off x="5644963" y="6219264"/>
            <a:ext cx="11626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STOP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855E1-16F8-9AE3-6402-3FA8E5D15FB0}"/>
              </a:ext>
            </a:extLst>
          </p:cNvPr>
          <p:cNvSpPr txBox="1"/>
          <p:nvPr/>
        </p:nvSpPr>
        <p:spPr>
          <a:xfrm>
            <a:off x="5383263" y="1708897"/>
            <a:ext cx="15968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INPUT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838CA-B6FB-893C-5927-2D0418B025FF}"/>
              </a:ext>
            </a:extLst>
          </p:cNvPr>
          <p:cNvSpPr txBox="1"/>
          <p:nvPr/>
        </p:nvSpPr>
        <p:spPr>
          <a:xfrm>
            <a:off x="5362226" y="4790514"/>
            <a:ext cx="16326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OUTPUT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C3D05C-AC05-612D-2FAD-6024C775DEA3}"/>
              </a:ext>
            </a:extLst>
          </p:cNvPr>
          <p:cNvSpPr txBox="1"/>
          <p:nvPr/>
        </p:nvSpPr>
        <p:spPr>
          <a:xfrm>
            <a:off x="4922078" y="3193676"/>
            <a:ext cx="24229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C.I=P(1 + R/n)^</a:t>
            </a:r>
            <a:r>
              <a:rPr lang="en-US" sz="2000" dirty="0" err="1"/>
              <a:t>nT</a:t>
            </a:r>
            <a:endParaRPr lang="en-US" sz="28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85BBB-2196-FB96-4C50-06D007EF7808}"/>
              </a:ext>
            </a:extLst>
          </p:cNvPr>
          <p:cNvSpPr txBox="1"/>
          <p:nvPr/>
        </p:nvSpPr>
        <p:spPr>
          <a:xfrm>
            <a:off x="1507614" y="3150174"/>
            <a:ext cx="239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S.I=P(1 + (R/100)T)</a:t>
            </a:r>
            <a:endParaRPr lang="en-US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A0C79A-8A3C-270F-D35B-433AC497CBC2}"/>
              </a:ext>
            </a:extLst>
          </p:cNvPr>
          <p:cNvCxnSpPr/>
          <p:nvPr/>
        </p:nvCxnSpPr>
        <p:spPr>
          <a:xfrm>
            <a:off x="9188211" y="3430079"/>
            <a:ext cx="2193984" cy="5175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PoiseVTI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2024-03-16T12:14:07Z</dcterms:created>
  <dcterms:modified xsi:type="dcterms:W3CDTF">2024-03-16T15:08:01Z</dcterms:modified>
</cp:coreProperties>
</file>